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9" r:id="rId6"/>
    <p:sldId id="276" r:id="rId7"/>
    <p:sldId id="258" r:id="rId8"/>
    <p:sldId id="271" r:id="rId9"/>
    <p:sldId id="272" r:id="rId10"/>
    <p:sldId id="273" r:id="rId11"/>
    <p:sldId id="274" r:id="rId12"/>
    <p:sldId id="275" r:id="rId13"/>
    <p:sldId id="264" r:id="rId14"/>
  </p:sldIdLst>
  <p:sldSz cx="12192000" cy="6858000"/>
  <p:notesSz cx="6858000" cy="9144000"/>
  <p:embeddedFontLst>
    <p:embeddedFont>
      <p:font typeface="KoPubWorld돋움체 Bold" panose="020B0600000101010101" charset="-127"/>
      <p:bold r:id="rId15"/>
    </p:embeddedFont>
    <p:embeddedFont>
      <p:font typeface="KoPubWorld돋움체 Light" panose="020B0600000101010101" charset="-127"/>
      <p:regular r:id="rId16"/>
    </p:embeddedFont>
    <p:embeddedFont>
      <p:font typeface="HY얕은샘물M" panose="02030600000101010101" pitchFamily="18" charset="-127"/>
      <p:regular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D2CE"/>
    <a:srgbClr val="64DECF"/>
    <a:srgbClr val="85EFE2"/>
    <a:srgbClr val="FD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8023460@gmail.com" userId="9da3bf53e9bccde8" providerId="LiveId" clId="{6495FA40-E929-49D5-B410-D49FB9C8CE05}"/>
    <pc:docChg chg="undo redo custSel addSld delSld modSld sldOrd">
      <pc:chgData name="jenny8023460@gmail.com" userId="9da3bf53e9bccde8" providerId="LiveId" clId="{6495FA40-E929-49D5-B410-D49FB9C8CE05}" dt="2023-05-05T09:57:20.308" v="6230"/>
      <pc:docMkLst>
        <pc:docMk/>
      </pc:docMkLst>
      <pc:sldChg chg="delSp modSp mod">
        <pc:chgData name="jenny8023460@gmail.com" userId="9da3bf53e9bccde8" providerId="LiveId" clId="{6495FA40-E929-49D5-B410-D49FB9C8CE05}" dt="2023-05-05T09:57:20.308" v="6230"/>
        <pc:sldMkLst>
          <pc:docMk/>
          <pc:sldMk cId="2804073706" sldId="256"/>
        </pc:sldMkLst>
        <pc:spChg chg="mod">
          <ac:chgData name="jenny8023460@gmail.com" userId="9da3bf53e9bccde8" providerId="LiveId" clId="{6495FA40-E929-49D5-B410-D49FB9C8CE05}" dt="2023-05-05T09:57:20.308" v="6230"/>
          <ac:spMkLst>
            <pc:docMk/>
            <pc:sldMk cId="2804073706" sldId="256"/>
            <ac:spMk id="8" creationId="{B084F941-B1A5-42ED-AD78-B0F57A275C9B}"/>
          </ac:spMkLst>
        </pc:spChg>
        <pc:spChg chg="mod">
          <ac:chgData name="jenny8023460@gmail.com" userId="9da3bf53e9bccde8" providerId="LiveId" clId="{6495FA40-E929-49D5-B410-D49FB9C8CE05}" dt="2023-05-04T08:31:55.815" v="91" actId="14100"/>
          <ac:spMkLst>
            <pc:docMk/>
            <pc:sldMk cId="2804073706" sldId="256"/>
            <ac:spMk id="10" creationId="{744B66E7-8E1B-4C68-8620-D941855A8802}"/>
          </ac:spMkLst>
        </pc:spChg>
        <pc:spChg chg="mod">
          <ac:chgData name="jenny8023460@gmail.com" userId="9da3bf53e9bccde8" providerId="LiveId" clId="{6495FA40-E929-49D5-B410-D49FB9C8CE05}" dt="2023-05-04T08:32:15.938" v="94" actId="1076"/>
          <ac:spMkLst>
            <pc:docMk/>
            <pc:sldMk cId="2804073706" sldId="256"/>
            <ac:spMk id="11" creationId="{6349D05D-F78A-4261-97DE-E6F70F97297A}"/>
          </ac:spMkLst>
        </pc:spChg>
        <pc:spChg chg="del">
          <ac:chgData name="jenny8023460@gmail.com" userId="9da3bf53e9bccde8" providerId="LiveId" clId="{6495FA40-E929-49D5-B410-D49FB9C8CE05}" dt="2023-05-04T08:32:23.917" v="95" actId="478"/>
          <ac:spMkLst>
            <pc:docMk/>
            <pc:sldMk cId="2804073706" sldId="256"/>
            <ac:spMk id="12" creationId="{4BE13764-1EF0-4A6F-8554-79E11A74BCAB}"/>
          </ac:spMkLst>
        </pc:spChg>
      </pc:sldChg>
      <pc:sldChg chg="addSp delSp modSp mod">
        <pc:chgData name="jenny8023460@gmail.com" userId="9da3bf53e9bccde8" providerId="LiveId" clId="{6495FA40-E929-49D5-B410-D49FB9C8CE05}" dt="2023-05-04T14:18:37.991" v="1290" actId="20577"/>
        <pc:sldMkLst>
          <pc:docMk/>
          <pc:sldMk cId="832863006" sldId="257"/>
        </pc:sldMkLst>
        <pc:spChg chg="add mod">
          <ac:chgData name="jenny8023460@gmail.com" userId="9da3bf53e9bccde8" providerId="LiveId" clId="{6495FA40-E929-49D5-B410-D49FB9C8CE05}" dt="2023-05-04T13:18:10.444" v="378" actId="1076"/>
          <ac:spMkLst>
            <pc:docMk/>
            <pc:sldMk cId="832863006" sldId="257"/>
            <ac:spMk id="6" creationId="{B7E9579F-5697-7FDF-3669-6A96270F3A3D}"/>
          </ac:spMkLst>
        </pc:spChg>
        <pc:spChg chg="mod">
          <ac:chgData name="jenny8023460@gmail.com" userId="9da3bf53e9bccde8" providerId="LiveId" clId="{6495FA40-E929-49D5-B410-D49FB9C8CE05}" dt="2023-05-04T08:40:05.133" v="159" actId="1076"/>
          <ac:spMkLst>
            <pc:docMk/>
            <pc:sldMk cId="832863006" sldId="257"/>
            <ac:spMk id="9" creationId="{9B4F2EBF-4938-45B7-8EE5-0FCC9BC096A7}"/>
          </ac:spMkLst>
        </pc:spChg>
        <pc:spChg chg="mod">
          <ac:chgData name="jenny8023460@gmail.com" userId="9da3bf53e9bccde8" providerId="LiveId" clId="{6495FA40-E929-49D5-B410-D49FB9C8CE05}" dt="2023-05-04T14:18:37.991" v="1290" actId="20577"/>
          <ac:spMkLst>
            <pc:docMk/>
            <pc:sldMk cId="832863006" sldId="257"/>
            <ac:spMk id="12" creationId="{4BE13764-1EF0-4A6F-8554-79E11A74BCAB}"/>
          </ac:spMkLst>
        </pc:spChg>
        <pc:spChg chg="del mod">
          <ac:chgData name="jenny8023460@gmail.com" userId="9da3bf53e9bccde8" providerId="LiveId" clId="{6495FA40-E929-49D5-B410-D49FB9C8CE05}" dt="2023-05-04T08:38:57.136" v="139" actId="478"/>
          <ac:spMkLst>
            <pc:docMk/>
            <pc:sldMk cId="832863006" sldId="257"/>
            <ac:spMk id="13" creationId="{058468B3-2CF3-4D53-8244-09E927572F97}"/>
          </ac:spMkLst>
        </pc:spChg>
        <pc:spChg chg="mod">
          <ac:chgData name="jenny8023460@gmail.com" userId="9da3bf53e9bccde8" providerId="LiveId" clId="{6495FA40-E929-49D5-B410-D49FB9C8CE05}" dt="2023-05-04T13:18:20.523" v="380" actId="1076"/>
          <ac:spMkLst>
            <pc:docMk/>
            <pc:sldMk cId="832863006" sldId="257"/>
            <ac:spMk id="14" creationId="{F21C3A4C-9A1E-4998-B64C-27B322E1FB56}"/>
          </ac:spMkLst>
        </pc:spChg>
        <pc:spChg chg="mod">
          <ac:chgData name="jenny8023460@gmail.com" userId="9da3bf53e9bccde8" providerId="LiveId" clId="{6495FA40-E929-49D5-B410-D49FB9C8CE05}" dt="2023-05-04T13:18:29.612" v="381" actId="1076"/>
          <ac:spMkLst>
            <pc:docMk/>
            <pc:sldMk cId="832863006" sldId="257"/>
            <ac:spMk id="15" creationId="{9BD65EA8-75FC-4381-8F1B-C7736D8545B7}"/>
          </ac:spMkLst>
        </pc:spChg>
        <pc:spChg chg="mod">
          <ac:chgData name="jenny8023460@gmail.com" userId="9da3bf53e9bccde8" providerId="LiveId" clId="{6495FA40-E929-49D5-B410-D49FB9C8CE05}" dt="2023-05-04T13:18:35.376" v="382" actId="1076"/>
          <ac:spMkLst>
            <pc:docMk/>
            <pc:sldMk cId="832863006" sldId="257"/>
            <ac:spMk id="19" creationId="{CF74EE2F-A74E-4E1E-9CEB-30D4C6E6FA83}"/>
          </ac:spMkLst>
        </pc:spChg>
        <pc:spChg chg="mod">
          <ac:chgData name="jenny8023460@gmail.com" userId="9da3bf53e9bccde8" providerId="LiveId" clId="{6495FA40-E929-49D5-B410-D49FB9C8CE05}" dt="2023-05-04T13:18:50.382" v="384" actId="1076"/>
          <ac:spMkLst>
            <pc:docMk/>
            <pc:sldMk cId="832863006" sldId="257"/>
            <ac:spMk id="20" creationId="{DB3CB60C-CD34-4E14-914C-4591010964E0}"/>
          </ac:spMkLst>
        </pc:spChg>
        <pc:spChg chg="mod">
          <ac:chgData name="jenny8023460@gmail.com" userId="9da3bf53e9bccde8" providerId="LiveId" clId="{6495FA40-E929-49D5-B410-D49FB9C8CE05}" dt="2023-05-04T08:42:23.772" v="177" actId="1076"/>
          <ac:spMkLst>
            <pc:docMk/>
            <pc:sldMk cId="832863006" sldId="257"/>
            <ac:spMk id="21" creationId="{20CFC9F3-8653-43AE-9477-2C2433CDFB7C}"/>
          </ac:spMkLst>
        </pc:spChg>
        <pc:spChg chg="mod">
          <ac:chgData name="jenny8023460@gmail.com" userId="9da3bf53e9bccde8" providerId="LiveId" clId="{6495FA40-E929-49D5-B410-D49FB9C8CE05}" dt="2023-05-04T13:18:44.354" v="383" actId="20577"/>
          <ac:spMkLst>
            <pc:docMk/>
            <pc:sldMk cId="832863006" sldId="257"/>
            <ac:spMk id="22" creationId="{A05E7C0A-107D-42CB-B9CD-E10345F601C6}"/>
          </ac:spMkLst>
        </pc:spChg>
        <pc:grpChg chg="mod">
          <ac:chgData name="jenny8023460@gmail.com" userId="9da3bf53e9bccde8" providerId="LiveId" clId="{6495FA40-E929-49D5-B410-D49FB9C8CE05}" dt="2023-05-04T08:39:11.949" v="140" actId="164"/>
          <ac:grpSpMkLst>
            <pc:docMk/>
            <pc:sldMk cId="832863006" sldId="257"/>
            <ac:grpSpMk id="4" creationId="{5BB21E30-1CD8-46E8-A8F3-29D7BD7E4EFC}"/>
          </ac:grpSpMkLst>
        </pc:grpChg>
        <pc:grpChg chg="add mod">
          <ac:chgData name="jenny8023460@gmail.com" userId="9da3bf53e9bccde8" providerId="LiveId" clId="{6495FA40-E929-49D5-B410-D49FB9C8CE05}" dt="2023-05-04T13:17:54.408" v="376" actId="14100"/>
          <ac:grpSpMkLst>
            <pc:docMk/>
            <pc:sldMk cId="832863006" sldId="257"/>
            <ac:grpSpMk id="5" creationId="{609A70E6-A3A5-AB9E-2654-764BB72291FA}"/>
          </ac:grpSpMkLst>
        </pc:grpChg>
        <pc:grpChg chg="mod">
          <ac:chgData name="jenny8023460@gmail.com" userId="9da3bf53e9bccde8" providerId="LiveId" clId="{6495FA40-E929-49D5-B410-D49FB9C8CE05}" dt="2023-05-04T08:39:11.949" v="140" actId="164"/>
          <ac:grpSpMkLst>
            <pc:docMk/>
            <pc:sldMk cId="832863006" sldId="257"/>
            <ac:grpSpMk id="16" creationId="{A510A0C2-7056-4128-9CFF-35AD6D14E6E9}"/>
          </ac:grpSpMkLst>
        </pc:grpChg>
      </pc:sldChg>
      <pc:sldChg chg="addSp delSp modSp mod ord">
        <pc:chgData name="jenny8023460@gmail.com" userId="9da3bf53e9bccde8" providerId="LiveId" clId="{6495FA40-E929-49D5-B410-D49FB9C8CE05}" dt="2023-05-05T08:51:53.968" v="4980" actId="20577"/>
        <pc:sldMkLst>
          <pc:docMk/>
          <pc:sldMk cId="3134226920" sldId="258"/>
        </pc:sldMkLst>
        <pc:spChg chg="add del mod">
          <ac:chgData name="jenny8023460@gmail.com" userId="9da3bf53e9bccde8" providerId="LiveId" clId="{6495FA40-E929-49D5-B410-D49FB9C8CE05}" dt="2023-05-04T13:44:40.098" v="737" actId="478"/>
          <ac:spMkLst>
            <pc:docMk/>
            <pc:sldMk cId="3134226920" sldId="258"/>
            <ac:spMk id="4" creationId="{0D4A59E8-3FF2-4DC1-8F2F-F08D175E4339}"/>
          </ac:spMkLst>
        </pc:spChg>
        <pc:spChg chg="mod">
          <ac:chgData name="jenny8023460@gmail.com" userId="9da3bf53e9bccde8" providerId="LiveId" clId="{6495FA40-E929-49D5-B410-D49FB9C8CE05}" dt="2023-05-04T13:51:18.066" v="791" actId="255"/>
          <ac:spMkLst>
            <pc:docMk/>
            <pc:sldMk cId="3134226920" sldId="258"/>
            <ac:spMk id="5" creationId="{7D0033C3-456D-4151-9AAB-F0A2E961A5B6}"/>
          </ac:spMkLst>
        </pc:spChg>
        <pc:spChg chg="add del mod topLvl">
          <ac:chgData name="jenny8023460@gmail.com" userId="9da3bf53e9bccde8" providerId="LiveId" clId="{6495FA40-E929-49D5-B410-D49FB9C8CE05}" dt="2023-05-04T13:41:45.909" v="716" actId="478"/>
          <ac:spMkLst>
            <pc:docMk/>
            <pc:sldMk cId="3134226920" sldId="258"/>
            <ac:spMk id="7" creationId="{C02B1C81-9604-C900-23B2-A9C67FBC3FAF}"/>
          </ac:spMkLst>
        </pc:spChg>
        <pc:spChg chg="add del mod">
          <ac:chgData name="jenny8023460@gmail.com" userId="9da3bf53e9bccde8" providerId="LiveId" clId="{6495FA40-E929-49D5-B410-D49FB9C8CE05}" dt="2023-05-04T13:41:42.027" v="715" actId="478"/>
          <ac:spMkLst>
            <pc:docMk/>
            <pc:sldMk cId="3134226920" sldId="258"/>
            <ac:spMk id="9" creationId="{069E9576-EC3F-2CD4-7C87-E192D37B484C}"/>
          </ac:spMkLst>
        </pc:spChg>
        <pc:spChg chg="add del mod topLvl">
          <ac:chgData name="jenny8023460@gmail.com" userId="9da3bf53e9bccde8" providerId="LiveId" clId="{6495FA40-E929-49D5-B410-D49FB9C8CE05}" dt="2023-05-04T13:49:23.941" v="772" actId="478"/>
          <ac:spMkLst>
            <pc:docMk/>
            <pc:sldMk cId="3134226920" sldId="258"/>
            <ac:spMk id="12" creationId="{ECFCB6B0-1E6B-C850-45B7-E7A44D1995F8}"/>
          </ac:spMkLst>
        </pc:spChg>
        <pc:spChg chg="add del mod">
          <ac:chgData name="jenny8023460@gmail.com" userId="9da3bf53e9bccde8" providerId="LiveId" clId="{6495FA40-E929-49D5-B410-D49FB9C8CE05}" dt="2023-05-04T13:41:50.516" v="717" actId="478"/>
          <ac:spMkLst>
            <pc:docMk/>
            <pc:sldMk cId="3134226920" sldId="258"/>
            <ac:spMk id="13" creationId="{1505BB7E-FEE1-CF32-18E3-E2A9003836A7}"/>
          </ac:spMkLst>
        </pc:spChg>
        <pc:spChg chg="add del mod ord">
          <ac:chgData name="jenny8023460@gmail.com" userId="9da3bf53e9bccde8" providerId="LiveId" clId="{6495FA40-E929-49D5-B410-D49FB9C8CE05}" dt="2023-05-04T13:49:18.197" v="770" actId="478"/>
          <ac:spMkLst>
            <pc:docMk/>
            <pc:sldMk cId="3134226920" sldId="258"/>
            <ac:spMk id="17" creationId="{9A7F03F7-88AF-94F9-30A5-320D6A055C9F}"/>
          </ac:spMkLst>
        </pc:spChg>
        <pc:spChg chg="mod">
          <ac:chgData name="jenny8023460@gmail.com" userId="9da3bf53e9bccde8" providerId="LiveId" clId="{6495FA40-E929-49D5-B410-D49FB9C8CE05}" dt="2023-05-05T08:51:53.968" v="4980" actId="20577"/>
          <ac:spMkLst>
            <pc:docMk/>
            <pc:sldMk cId="3134226920" sldId="258"/>
            <ac:spMk id="24" creationId="{1841637C-F02D-4ED4-9B17-10A92FFC6619}"/>
          </ac:spMkLst>
        </pc:spChg>
        <pc:spChg chg="mod">
          <ac:chgData name="jenny8023460@gmail.com" userId="9da3bf53e9bccde8" providerId="LiveId" clId="{6495FA40-E929-49D5-B410-D49FB9C8CE05}" dt="2023-05-04T13:21:08.440" v="397" actId="164"/>
          <ac:spMkLst>
            <pc:docMk/>
            <pc:sldMk cId="3134226920" sldId="258"/>
            <ac:spMk id="30" creationId="{8298B826-E1A7-4AAD-A2E9-FEF678DBFCF4}"/>
          </ac:spMkLst>
        </pc:spChg>
        <pc:spChg chg="mod">
          <ac:chgData name="jenny8023460@gmail.com" userId="9da3bf53e9bccde8" providerId="LiveId" clId="{6495FA40-E929-49D5-B410-D49FB9C8CE05}" dt="2023-05-04T14:35:45.438" v="1621" actId="113"/>
          <ac:spMkLst>
            <pc:docMk/>
            <pc:sldMk cId="3134226920" sldId="258"/>
            <ac:spMk id="31" creationId="{5D5AC252-1EF4-4FE1-84A7-F28040F580A5}"/>
          </ac:spMkLst>
        </pc:spChg>
        <pc:spChg chg="del mod">
          <ac:chgData name="jenny8023460@gmail.com" userId="9da3bf53e9bccde8" providerId="LiveId" clId="{6495FA40-E929-49D5-B410-D49FB9C8CE05}" dt="2023-05-04T13:40:06.252" v="689" actId="478"/>
          <ac:spMkLst>
            <pc:docMk/>
            <pc:sldMk cId="3134226920" sldId="258"/>
            <ac:spMk id="32" creationId="{3EF6D6EE-60E7-4C7D-A6E5-DDF46BE3D41D}"/>
          </ac:spMkLst>
        </pc:spChg>
        <pc:spChg chg="del">
          <ac:chgData name="jenny8023460@gmail.com" userId="9da3bf53e9bccde8" providerId="LiveId" clId="{6495FA40-E929-49D5-B410-D49FB9C8CE05}" dt="2023-05-04T13:23:08.770" v="482" actId="478"/>
          <ac:spMkLst>
            <pc:docMk/>
            <pc:sldMk cId="3134226920" sldId="258"/>
            <ac:spMk id="34" creationId="{6B9C08F9-AC10-49B8-9A1F-CE3E21E70BE4}"/>
          </ac:spMkLst>
        </pc:spChg>
        <pc:spChg chg="del mod topLvl">
          <ac:chgData name="jenny8023460@gmail.com" userId="9da3bf53e9bccde8" providerId="LiveId" clId="{6495FA40-E929-49D5-B410-D49FB9C8CE05}" dt="2023-05-04T13:35:33.827" v="656" actId="478"/>
          <ac:spMkLst>
            <pc:docMk/>
            <pc:sldMk cId="3134226920" sldId="258"/>
            <ac:spMk id="36" creationId="{66772CAD-D3BF-45B3-9598-E76B4DF1AE88}"/>
          </ac:spMkLst>
        </pc:spChg>
        <pc:spChg chg="del mod topLvl">
          <ac:chgData name="jenny8023460@gmail.com" userId="9da3bf53e9bccde8" providerId="LiveId" clId="{6495FA40-E929-49D5-B410-D49FB9C8CE05}" dt="2023-05-04T13:49:21.248" v="771" actId="478"/>
          <ac:spMkLst>
            <pc:docMk/>
            <pc:sldMk cId="3134226920" sldId="258"/>
            <ac:spMk id="37" creationId="{601A833D-B967-4C52-872C-491730BAC9D3}"/>
          </ac:spMkLst>
        </pc:spChg>
        <pc:spChg chg="del">
          <ac:chgData name="jenny8023460@gmail.com" userId="9da3bf53e9bccde8" providerId="LiveId" clId="{6495FA40-E929-49D5-B410-D49FB9C8CE05}" dt="2023-05-04T13:27:16.210" v="533" actId="478"/>
          <ac:spMkLst>
            <pc:docMk/>
            <pc:sldMk cId="3134226920" sldId="258"/>
            <ac:spMk id="38" creationId="{63AE2228-20A0-40A8-A22F-D90296298EB0}"/>
          </ac:spMkLst>
        </pc:spChg>
        <pc:grpChg chg="add mod">
          <ac:chgData name="jenny8023460@gmail.com" userId="9da3bf53e9bccde8" providerId="LiveId" clId="{6495FA40-E929-49D5-B410-D49FB9C8CE05}" dt="2023-05-04T13:50:28.042" v="780" actId="14100"/>
          <ac:grpSpMkLst>
            <pc:docMk/>
            <pc:sldMk cId="3134226920" sldId="258"/>
            <ac:grpSpMk id="3" creationId="{EDEA688F-7861-8438-5C98-83AB2C80C43D}"/>
          </ac:grpSpMkLst>
        </pc:grpChg>
        <pc:grpChg chg="mod">
          <ac:chgData name="jenny8023460@gmail.com" userId="9da3bf53e9bccde8" providerId="LiveId" clId="{6495FA40-E929-49D5-B410-D49FB9C8CE05}" dt="2023-05-04T13:23:49.322" v="487" actId="14100"/>
          <ac:grpSpMkLst>
            <pc:docMk/>
            <pc:sldMk cId="3134226920" sldId="258"/>
            <ac:grpSpMk id="6" creationId="{1B0813F0-0608-43A3-9E53-0BA015EDE231}"/>
          </ac:grpSpMkLst>
        </pc:grpChg>
        <pc:grpChg chg="add del mod">
          <ac:chgData name="jenny8023460@gmail.com" userId="9da3bf53e9bccde8" providerId="LiveId" clId="{6495FA40-E929-49D5-B410-D49FB9C8CE05}" dt="2023-05-04T13:35:33.827" v="656" actId="478"/>
          <ac:grpSpMkLst>
            <pc:docMk/>
            <pc:sldMk cId="3134226920" sldId="258"/>
            <ac:grpSpMk id="8" creationId="{15FD8433-8779-9604-C72F-EEC5A5D63956}"/>
          </ac:grpSpMkLst>
        </pc:grpChg>
        <pc:grpChg chg="add del mod">
          <ac:chgData name="jenny8023460@gmail.com" userId="9da3bf53e9bccde8" providerId="LiveId" clId="{6495FA40-E929-49D5-B410-D49FB9C8CE05}" dt="2023-05-04T13:49:21.248" v="771" actId="478"/>
          <ac:grpSpMkLst>
            <pc:docMk/>
            <pc:sldMk cId="3134226920" sldId="258"/>
            <ac:grpSpMk id="16" creationId="{3A7B89B9-B75D-2D94-9BD1-75786F148609}"/>
          </ac:grpSpMkLst>
        </pc:grpChg>
        <pc:picChg chg="add mod">
          <ac:chgData name="jenny8023460@gmail.com" userId="9da3bf53e9bccde8" providerId="LiveId" clId="{6495FA40-E929-49D5-B410-D49FB9C8CE05}" dt="2023-05-04T13:20:59.294" v="396" actId="1076"/>
          <ac:picMkLst>
            <pc:docMk/>
            <pc:sldMk cId="3134226920" sldId="258"/>
            <ac:picMk id="2" creationId="{42004BCB-E67F-FC21-D40B-373DE6170E15}"/>
          </ac:picMkLst>
        </pc:picChg>
        <pc:picChg chg="add del">
          <ac:chgData name="jenny8023460@gmail.com" userId="9da3bf53e9bccde8" providerId="LiveId" clId="{6495FA40-E929-49D5-B410-D49FB9C8CE05}" dt="2023-05-04T13:35:30.679" v="655"/>
          <ac:picMkLst>
            <pc:docMk/>
            <pc:sldMk cId="3134226920" sldId="258"/>
            <ac:picMk id="10" creationId="{22E1C6FC-3B43-0F10-DA28-232E8EA60DF9}"/>
          </ac:picMkLst>
        </pc:picChg>
        <pc:picChg chg="del">
          <ac:chgData name="jenny8023460@gmail.com" userId="9da3bf53e9bccde8" providerId="LiveId" clId="{6495FA40-E929-49D5-B410-D49FB9C8CE05}" dt="2023-05-04T13:23:15.850" v="483" actId="478"/>
          <ac:picMkLst>
            <pc:docMk/>
            <pc:sldMk cId="3134226920" sldId="258"/>
            <ac:picMk id="11" creationId="{A8551D8D-224D-4A58-821F-5CCF62CDDFA8}"/>
          </ac:picMkLst>
        </pc:picChg>
        <pc:picChg chg="add del mod">
          <ac:chgData name="jenny8023460@gmail.com" userId="9da3bf53e9bccde8" providerId="LiveId" clId="{6495FA40-E929-49D5-B410-D49FB9C8CE05}" dt="2023-05-04T13:47:45.893" v="753" actId="478"/>
          <ac:picMkLst>
            <pc:docMk/>
            <pc:sldMk cId="3134226920" sldId="258"/>
            <ac:picMk id="15" creationId="{1D8E1FE7-2BCE-D94B-C842-2E45D13444B7}"/>
          </ac:picMkLst>
        </pc:picChg>
        <pc:picChg chg="add del mod">
          <ac:chgData name="jenny8023460@gmail.com" userId="9da3bf53e9bccde8" providerId="LiveId" clId="{6495FA40-E929-49D5-B410-D49FB9C8CE05}" dt="2023-05-04T13:49:00.523" v="764" actId="478"/>
          <ac:picMkLst>
            <pc:docMk/>
            <pc:sldMk cId="3134226920" sldId="258"/>
            <ac:picMk id="19" creationId="{2EE8FACB-EE14-DCD4-3E0D-C346561ADEBE}"/>
          </ac:picMkLst>
        </pc:picChg>
        <pc:picChg chg="add del mod">
          <ac:chgData name="jenny8023460@gmail.com" userId="9da3bf53e9bccde8" providerId="LiveId" clId="{6495FA40-E929-49D5-B410-D49FB9C8CE05}" dt="2023-05-04T13:49:15.690" v="769" actId="478"/>
          <ac:picMkLst>
            <pc:docMk/>
            <pc:sldMk cId="3134226920" sldId="258"/>
            <ac:picMk id="21" creationId="{95FC2AF7-B7FF-AFBC-42A4-FF7C841B7230}"/>
          </ac:picMkLst>
        </pc:picChg>
        <pc:picChg chg="add mod">
          <ac:chgData name="jenny8023460@gmail.com" userId="9da3bf53e9bccde8" providerId="LiveId" clId="{6495FA40-E929-49D5-B410-D49FB9C8CE05}" dt="2023-05-04T13:51:43.896" v="794" actId="14100"/>
          <ac:picMkLst>
            <pc:docMk/>
            <pc:sldMk cId="3134226920" sldId="258"/>
            <ac:picMk id="25" creationId="{DFF25704-C441-7EEB-9A00-17919CC37737}"/>
          </ac:picMkLst>
        </pc:picChg>
        <pc:picChg chg="del">
          <ac:chgData name="jenny8023460@gmail.com" userId="9da3bf53e9bccde8" providerId="LiveId" clId="{6495FA40-E929-49D5-B410-D49FB9C8CE05}" dt="2023-05-04T13:23:02.767" v="481" actId="478"/>
          <ac:picMkLst>
            <pc:docMk/>
            <pc:sldMk cId="3134226920" sldId="258"/>
            <ac:picMk id="26" creationId="{3CADEEA3-2AE9-4C18-A4B6-8785C24BAA69}"/>
          </ac:picMkLst>
        </pc:picChg>
        <pc:picChg chg="del">
          <ac:chgData name="jenny8023460@gmail.com" userId="9da3bf53e9bccde8" providerId="LiveId" clId="{6495FA40-E929-49D5-B410-D49FB9C8CE05}" dt="2023-05-04T13:20:36.044" v="390" actId="478"/>
          <ac:picMkLst>
            <pc:docMk/>
            <pc:sldMk cId="3134226920" sldId="258"/>
            <ac:picMk id="28" creationId="{BA802905-8EF7-4421-9F7A-44110AB2BE7C}"/>
          </ac:picMkLst>
        </pc:picChg>
      </pc:sldChg>
      <pc:sldChg chg="del ord">
        <pc:chgData name="jenny8023460@gmail.com" userId="9da3bf53e9bccde8" providerId="LiveId" clId="{6495FA40-E929-49D5-B410-D49FB9C8CE05}" dt="2023-05-05T09:34:49.508" v="5988" actId="2696"/>
        <pc:sldMkLst>
          <pc:docMk/>
          <pc:sldMk cId="4203404302" sldId="259"/>
        </pc:sldMkLst>
      </pc:sldChg>
      <pc:sldChg chg="addSp delSp modSp del mod ord">
        <pc:chgData name="jenny8023460@gmail.com" userId="9da3bf53e9bccde8" providerId="LiveId" clId="{6495FA40-E929-49D5-B410-D49FB9C8CE05}" dt="2023-05-05T09:35:01.858" v="5990" actId="2696"/>
        <pc:sldMkLst>
          <pc:docMk/>
          <pc:sldMk cId="1470055185" sldId="260"/>
        </pc:sldMkLst>
        <pc:spChg chg="mod topLvl">
          <ac:chgData name="jenny8023460@gmail.com" userId="9da3bf53e9bccde8" providerId="LiveId" clId="{6495FA40-E929-49D5-B410-D49FB9C8CE05}" dt="2023-05-05T07:14:40.799" v="3122" actId="165"/>
          <ac:spMkLst>
            <pc:docMk/>
            <pc:sldMk cId="1470055185" sldId="260"/>
            <ac:spMk id="2" creationId="{7A5705AF-7E3F-4EE1-AAFA-DF5991A0C3EC}"/>
          </ac:spMkLst>
        </pc:spChg>
        <pc:spChg chg="add mod">
          <ac:chgData name="jenny8023460@gmail.com" userId="9da3bf53e9bccde8" providerId="LiveId" clId="{6495FA40-E929-49D5-B410-D49FB9C8CE05}" dt="2023-05-05T07:39:27.550" v="3691" actId="1076"/>
          <ac:spMkLst>
            <pc:docMk/>
            <pc:sldMk cId="1470055185" sldId="260"/>
            <ac:spMk id="4" creationId="{8C4E83A1-3C51-B2E1-EA8A-01334DEEEBAB}"/>
          </ac:spMkLst>
        </pc:spChg>
        <pc:spChg chg="mod">
          <ac:chgData name="jenny8023460@gmail.com" userId="9da3bf53e9bccde8" providerId="LiveId" clId="{6495FA40-E929-49D5-B410-D49FB9C8CE05}" dt="2023-05-05T07:33:15.722" v="3613" actId="1076"/>
          <ac:spMkLst>
            <pc:docMk/>
            <pc:sldMk cId="1470055185" sldId="260"/>
            <ac:spMk id="5" creationId="{7D0033C3-456D-4151-9AAB-F0A2E961A5B6}"/>
          </ac:spMkLst>
        </pc:spChg>
        <pc:spChg chg="add mod">
          <ac:chgData name="jenny8023460@gmail.com" userId="9da3bf53e9bccde8" providerId="LiveId" clId="{6495FA40-E929-49D5-B410-D49FB9C8CE05}" dt="2023-05-05T07:41:09.516" v="3770" actId="20577"/>
          <ac:spMkLst>
            <pc:docMk/>
            <pc:sldMk cId="1470055185" sldId="260"/>
            <ac:spMk id="7" creationId="{54BEBC76-EAF0-48C9-84E3-32568AC242FF}"/>
          </ac:spMkLst>
        </pc:spChg>
        <pc:spChg chg="add del mod ord">
          <ac:chgData name="jenny8023460@gmail.com" userId="9da3bf53e9bccde8" providerId="LiveId" clId="{6495FA40-E929-49D5-B410-D49FB9C8CE05}" dt="2023-05-05T07:37:13.741" v="3668" actId="478"/>
          <ac:spMkLst>
            <pc:docMk/>
            <pc:sldMk cId="1470055185" sldId="260"/>
            <ac:spMk id="8" creationId="{082BE1ED-9BB2-5D27-AD5E-513EC0A76279}"/>
          </ac:spMkLst>
        </pc:spChg>
        <pc:spChg chg="mod topLvl">
          <ac:chgData name="jenny8023460@gmail.com" userId="9da3bf53e9bccde8" providerId="LiveId" clId="{6495FA40-E929-49D5-B410-D49FB9C8CE05}" dt="2023-05-05T07:39:12.549" v="3687" actId="14100"/>
          <ac:spMkLst>
            <pc:docMk/>
            <pc:sldMk cId="1470055185" sldId="260"/>
            <ac:spMk id="9" creationId="{F7374D96-F450-468F-BCE5-3F1C4AC6DE17}"/>
          </ac:spMkLst>
        </pc:spChg>
        <pc:spChg chg="del mod topLvl">
          <ac:chgData name="jenny8023460@gmail.com" userId="9da3bf53e9bccde8" providerId="LiveId" clId="{6495FA40-E929-49D5-B410-D49FB9C8CE05}" dt="2023-05-05T07:37:38.286" v="3671" actId="478"/>
          <ac:spMkLst>
            <pc:docMk/>
            <pc:sldMk cId="1470055185" sldId="260"/>
            <ac:spMk id="10" creationId="{E7293CCF-BB27-4D66-8E3F-A31FBB67941D}"/>
          </ac:spMkLst>
        </pc:spChg>
        <pc:spChg chg="del mod topLvl">
          <ac:chgData name="jenny8023460@gmail.com" userId="9da3bf53e9bccde8" providerId="LiveId" clId="{6495FA40-E929-49D5-B410-D49FB9C8CE05}" dt="2023-05-05T07:40:19.953" v="3760" actId="478"/>
          <ac:spMkLst>
            <pc:docMk/>
            <pc:sldMk cId="1470055185" sldId="260"/>
            <ac:spMk id="11" creationId="{189782DA-3E49-4DAE-9034-D5692849686E}"/>
          </ac:spMkLst>
        </pc:spChg>
        <pc:spChg chg="del mod">
          <ac:chgData name="jenny8023460@gmail.com" userId="9da3bf53e9bccde8" providerId="LiveId" clId="{6495FA40-E929-49D5-B410-D49FB9C8CE05}" dt="2023-05-05T07:06:21.253" v="3046" actId="478"/>
          <ac:spMkLst>
            <pc:docMk/>
            <pc:sldMk cId="1470055185" sldId="260"/>
            <ac:spMk id="12" creationId="{9275E108-6004-4086-A28A-A6A9CA33D37D}"/>
          </ac:spMkLst>
        </pc:spChg>
        <pc:spChg chg="del">
          <ac:chgData name="jenny8023460@gmail.com" userId="9da3bf53e9bccde8" providerId="LiveId" clId="{6495FA40-E929-49D5-B410-D49FB9C8CE05}" dt="2023-05-05T07:07:46.170" v="3066" actId="478"/>
          <ac:spMkLst>
            <pc:docMk/>
            <pc:sldMk cId="1470055185" sldId="260"/>
            <ac:spMk id="13" creationId="{66C2C35D-6630-4D81-B912-08097FEFBFC8}"/>
          </ac:spMkLst>
        </pc:spChg>
        <pc:spChg chg="del">
          <ac:chgData name="jenny8023460@gmail.com" userId="9da3bf53e9bccde8" providerId="LiveId" clId="{6495FA40-E929-49D5-B410-D49FB9C8CE05}" dt="2023-05-05T07:07:42.864" v="3064" actId="478"/>
          <ac:spMkLst>
            <pc:docMk/>
            <pc:sldMk cId="1470055185" sldId="260"/>
            <ac:spMk id="14" creationId="{296012F4-6AF8-4F27-AC0B-9C7C18A2AD51}"/>
          </ac:spMkLst>
        </pc:spChg>
        <pc:spChg chg="mod topLvl">
          <ac:chgData name="jenny8023460@gmail.com" userId="9da3bf53e9bccde8" providerId="LiveId" clId="{6495FA40-E929-49D5-B410-D49FB9C8CE05}" dt="2023-05-05T07:34:00.484" v="3616" actId="1076"/>
          <ac:spMkLst>
            <pc:docMk/>
            <pc:sldMk cId="1470055185" sldId="260"/>
            <ac:spMk id="15" creationId="{E65F91A1-7D3C-480F-878F-D056D8636765}"/>
          </ac:spMkLst>
        </pc:spChg>
        <pc:spChg chg="mod topLvl">
          <ac:chgData name="jenny8023460@gmail.com" userId="9da3bf53e9bccde8" providerId="LiveId" clId="{6495FA40-E929-49D5-B410-D49FB9C8CE05}" dt="2023-05-05T07:35:27.101" v="3640" actId="20577"/>
          <ac:spMkLst>
            <pc:docMk/>
            <pc:sldMk cId="1470055185" sldId="260"/>
            <ac:spMk id="16" creationId="{458EC5E4-D569-4D85-ADEB-769A0EBDAB4A}"/>
          </ac:spMkLst>
        </pc:spChg>
        <pc:spChg chg="del mod">
          <ac:chgData name="jenny8023460@gmail.com" userId="9da3bf53e9bccde8" providerId="LiveId" clId="{6495FA40-E929-49D5-B410-D49FB9C8CE05}" dt="2023-05-05T07:09:18.628" v="3081" actId="478"/>
          <ac:spMkLst>
            <pc:docMk/>
            <pc:sldMk cId="1470055185" sldId="260"/>
            <ac:spMk id="17" creationId="{41711267-D454-42B9-9EF1-AC8E108A8BA7}"/>
          </ac:spMkLst>
        </pc:spChg>
        <pc:spChg chg="del">
          <ac:chgData name="jenny8023460@gmail.com" userId="9da3bf53e9bccde8" providerId="LiveId" clId="{6495FA40-E929-49D5-B410-D49FB9C8CE05}" dt="2023-05-05T07:07:21.981" v="3058" actId="478"/>
          <ac:spMkLst>
            <pc:docMk/>
            <pc:sldMk cId="1470055185" sldId="260"/>
            <ac:spMk id="18" creationId="{CB9C6368-1582-498C-959E-10C147900D83}"/>
          </ac:spMkLst>
        </pc:spChg>
        <pc:spChg chg="del mod">
          <ac:chgData name="jenny8023460@gmail.com" userId="9da3bf53e9bccde8" providerId="LiveId" clId="{6495FA40-E929-49D5-B410-D49FB9C8CE05}" dt="2023-05-05T07:10:03.737" v="3094" actId="478"/>
          <ac:spMkLst>
            <pc:docMk/>
            <pc:sldMk cId="1470055185" sldId="260"/>
            <ac:spMk id="19" creationId="{9EB9A5E4-16E0-446A-8EE9-8AE3B0A390DB}"/>
          </ac:spMkLst>
        </pc:spChg>
        <pc:spChg chg="del mod">
          <ac:chgData name="jenny8023460@gmail.com" userId="9da3bf53e9bccde8" providerId="LiveId" clId="{6495FA40-E929-49D5-B410-D49FB9C8CE05}" dt="2023-05-05T07:10:15.299" v="3097" actId="478"/>
          <ac:spMkLst>
            <pc:docMk/>
            <pc:sldMk cId="1470055185" sldId="260"/>
            <ac:spMk id="20" creationId="{E49C77A0-C9D0-414A-83CA-76E402DE6F5A}"/>
          </ac:spMkLst>
        </pc:spChg>
        <pc:spChg chg="del mod">
          <ac:chgData name="jenny8023460@gmail.com" userId="9da3bf53e9bccde8" providerId="LiveId" clId="{6495FA40-E929-49D5-B410-D49FB9C8CE05}" dt="2023-05-05T07:10:18.790" v="3098" actId="478"/>
          <ac:spMkLst>
            <pc:docMk/>
            <pc:sldMk cId="1470055185" sldId="260"/>
            <ac:spMk id="21" creationId="{47CB9E77-94C9-4323-BA99-2178FC39810A}"/>
          </ac:spMkLst>
        </pc:spChg>
        <pc:spChg chg="del mod">
          <ac:chgData name="jenny8023460@gmail.com" userId="9da3bf53e9bccde8" providerId="LiveId" clId="{6495FA40-E929-49D5-B410-D49FB9C8CE05}" dt="2023-05-05T07:10:07.674" v="3095" actId="478"/>
          <ac:spMkLst>
            <pc:docMk/>
            <pc:sldMk cId="1470055185" sldId="260"/>
            <ac:spMk id="22" creationId="{FAC0595E-3EBF-4DF0-A758-3411F8A176A9}"/>
          </ac:spMkLst>
        </pc:spChg>
        <pc:spChg chg="add del mod ord">
          <ac:chgData name="jenny8023460@gmail.com" userId="9da3bf53e9bccde8" providerId="LiveId" clId="{6495FA40-E929-49D5-B410-D49FB9C8CE05}" dt="2023-05-05T07:37:09.537" v="3667" actId="478"/>
          <ac:spMkLst>
            <pc:docMk/>
            <pc:sldMk cId="1470055185" sldId="260"/>
            <ac:spMk id="25" creationId="{2B935EDD-3D18-D568-74ED-5F4DBDF4FF9B}"/>
          </ac:spMkLst>
        </pc:spChg>
        <pc:spChg chg="add mod ord">
          <ac:chgData name="jenny8023460@gmail.com" userId="9da3bf53e9bccde8" providerId="LiveId" clId="{6495FA40-E929-49D5-B410-D49FB9C8CE05}" dt="2023-05-05T07:39:07.710" v="3685" actId="14100"/>
          <ac:spMkLst>
            <pc:docMk/>
            <pc:sldMk cId="1470055185" sldId="260"/>
            <ac:spMk id="26" creationId="{921E825B-855A-D70A-A5C3-D8988AF77B2C}"/>
          </ac:spMkLst>
        </pc:spChg>
        <pc:spChg chg="add del mod">
          <ac:chgData name="jenny8023460@gmail.com" userId="9da3bf53e9bccde8" providerId="LiveId" clId="{6495FA40-E929-49D5-B410-D49FB9C8CE05}" dt="2023-05-05T07:32:17.046" v="3595" actId="478"/>
          <ac:spMkLst>
            <pc:docMk/>
            <pc:sldMk cId="1470055185" sldId="260"/>
            <ac:spMk id="27" creationId="{EA68471F-9392-CF83-C310-47D557E847DC}"/>
          </ac:spMkLst>
        </pc:spChg>
        <pc:spChg chg="add del mod">
          <ac:chgData name="jenny8023460@gmail.com" userId="9da3bf53e9bccde8" providerId="LiveId" clId="{6495FA40-E929-49D5-B410-D49FB9C8CE05}" dt="2023-05-05T07:32:12.421" v="3593" actId="478"/>
          <ac:spMkLst>
            <pc:docMk/>
            <pc:sldMk cId="1470055185" sldId="260"/>
            <ac:spMk id="28" creationId="{91345B9C-15D8-49DD-BC89-D938E9B33E9B}"/>
          </ac:spMkLst>
        </pc:spChg>
        <pc:spChg chg="add mod">
          <ac:chgData name="jenny8023460@gmail.com" userId="9da3bf53e9bccde8" providerId="LiveId" clId="{6495FA40-E929-49D5-B410-D49FB9C8CE05}" dt="2023-05-05T07:39:16.224" v="3688" actId="1076"/>
          <ac:spMkLst>
            <pc:docMk/>
            <pc:sldMk cId="1470055185" sldId="260"/>
            <ac:spMk id="29" creationId="{B16EA3D2-4FB9-7F9E-41F2-3E7FCB3FC70F}"/>
          </ac:spMkLst>
        </pc:spChg>
        <pc:spChg chg="add mod">
          <ac:chgData name="jenny8023460@gmail.com" userId="9da3bf53e9bccde8" providerId="LiveId" clId="{6495FA40-E929-49D5-B410-D49FB9C8CE05}" dt="2023-05-05T07:39:21.255" v="3690" actId="14100"/>
          <ac:spMkLst>
            <pc:docMk/>
            <pc:sldMk cId="1470055185" sldId="260"/>
            <ac:spMk id="30" creationId="{2464A369-F5EE-7018-4A36-B04F2D5FC404}"/>
          </ac:spMkLst>
        </pc:spChg>
        <pc:spChg chg="add del mod">
          <ac:chgData name="jenny8023460@gmail.com" userId="9da3bf53e9bccde8" providerId="LiveId" clId="{6495FA40-E929-49D5-B410-D49FB9C8CE05}" dt="2023-05-05T07:19:35.872" v="3327" actId="478"/>
          <ac:spMkLst>
            <pc:docMk/>
            <pc:sldMk cId="1470055185" sldId="260"/>
            <ac:spMk id="31" creationId="{64005C89-BBDD-E40D-4238-CA9E6A511961}"/>
          </ac:spMkLst>
        </pc:spChg>
        <pc:spChg chg="add mod">
          <ac:chgData name="jenny8023460@gmail.com" userId="9da3bf53e9bccde8" providerId="LiveId" clId="{6495FA40-E929-49D5-B410-D49FB9C8CE05}" dt="2023-05-05T07:30:59.260" v="3554" actId="207"/>
          <ac:spMkLst>
            <pc:docMk/>
            <pc:sldMk cId="1470055185" sldId="260"/>
            <ac:spMk id="32" creationId="{4EF1F563-E726-603A-E502-2562B472061C}"/>
          </ac:spMkLst>
        </pc:spChg>
        <pc:spChg chg="add mod">
          <ac:chgData name="jenny8023460@gmail.com" userId="9da3bf53e9bccde8" providerId="LiveId" clId="{6495FA40-E929-49D5-B410-D49FB9C8CE05}" dt="2023-05-05T07:39:32.596" v="3692" actId="1076"/>
          <ac:spMkLst>
            <pc:docMk/>
            <pc:sldMk cId="1470055185" sldId="260"/>
            <ac:spMk id="33" creationId="{100A7A51-FDD8-CEC9-BE46-1D9C0FEC1A43}"/>
          </ac:spMkLst>
        </pc:spChg>
        <pc:spChg chg="add mod">
          <ac:chgData name="jenny8023460@gmail.com" userId="9da3bf53e9bccde8" providerId="LiveId" clId="{6495FA40-E929-49D5-B410-D49FB9C8CE05}" dt="2023-05-05T07:39:48.086" v="3696" actId="14100"/>
          <ac:spMkLst>
            <pc:docMk/>
            <pc:sldMk cId="1470055185" sldId="260"/>
            <ac:spMk id="34" creationId="{82D6B0E4-23B1-32C8-8E10-1C153BF5F3FB}"/>
          </ac:spMkLst>
        </pc:spChg>
        <pc:spChg chg="add mod">
          <ac:chgData name="jenny8023460@gmail.com" userId="9da3bf53e9bccde8" providerId="LiveId" clId="{6495FA40-E929-49D5-B410-D49FB9C8CE05}" dt="2023-05-05T07:40:37.338" v="3765" actId="1076"/>
          <ac:spMkLst>
            <pc:docMk/>
            <pc:sldMk cId="1470055185" sldId="260"/>
            <ac:spMk id="35" creationId="{F7BB5750-E1E4-9680-E318-9B5D026AEC17}"/>
          </ac:spMkLst>
        </pc:spChg>
        <pc:grpChg chg="del mod">
          <ac:chgData name="jenny8023460@gmail.com" userId="9da3bf53e9bccde8" providerId="LiveId" clId="{6495FA40-E929-49D5-B410-D49FB9C8CE05}" dt="2023-05-05T07:14:40.799" v="3122" actId="165"/>
          <ac:grpSpMkLst>
            <pc:docMk/>
            <pc:sldMk cId="1470055185" sldId="260"/>
            <ac:grpSpMk id="3" creationId="{8AC7B7DB-B3D3-41D3-95D5-2DBDBBFED3F5}"/>
          </ac:grpSpMkLst>
        </pc:grpChg>
      </pc:sldChg>
      <pc:sldChg chg="addSp delSp modSp mod ord">
        <pc:chgData name="jenny8023460@gmail.com" userId="9da3bf53e9bccde8" providerId="LiveId" clId="{6495FA40-E929-49D5-B410-D49FB9C8CE05}" dt="2023-05-05T08:51:34.150" v="4976" actId="20577"/>
        <pc:sldMkLst>
          <pc:docMk/>
          <pc:sldMk cId="2753720570" sldId="261"/>
        </pc:sldMkLst>
        <pc:spChg chg="add mod">
          <ac:chgData name="jenny8023460@gmail.com" userId="9da3bf53e9bccde8" providerId="LiveId" clId="{6495FA40-E929-49D5-B410-D49FB9C8CE05}" dt="2023-05-05T05:20:01.697" v="2017" actId="1076"/>
          <ac:spMkLst>
            <pc:docMk/>
            <pc:sldMk cId="2753720570" sldId="261"/>
            <ac:spMk id="2" creationId="{2A970454-F865-11C6-F843-1D506EA32B0D}"/>
          </ac:spMkLst>
        </pc:spChg>
        <pc:spChg chg="add del mod">
          <ac:chgData name="jenny8023460@gmail.com" userId="9da3bf53e9bccde8" providerId="LiveId" clId="{6495FA40-E929-49D5-B410-D49FB9C8CE05}" dt="2023-05-05T05:34:12.323" v="2233" actId="478"/>
          <ac:spMkLst>
            <pc:docMk/>
            <pc:sldMk cId="2753720570" sldId="261"/>
            <ac:spMk id="3" creationId="{A7FA8CDF-5BD3-0F18-D56A-9A2A46597D03}"/>
          </ac:spMkLst>
        </pc:spChg>
        <pc:spChg chg="add del mod">
          <ac:chgData name="jenny8023460@gmail.com" userId="9da3bf53e9bccde8" providerId="LiveId" clId="{6495FA40-E929-49D5-B410-D49FB9C8CE05}" dt="2023-05-05T05:17:51.748" v="1979" actId="478"/>
          <ac:spMkLst>
            <pc:docMk/>
            <pc:sldMk cId="2753720570" sldId="261"/>
            <ac:spMk id="4" creationId="{B0DE98AE-A338-84D3-6E3B-5ECDE0C83573}"/>
          </ac:spMkLst>
        </pc:spChg>
        <pc:spChg chg="mod">
          <ac:chgData name="jenny8023460@gmail.com" userId="9da3bf53e9bccde8" providerId="LiveId" clId="{6495FA40-E929-49D5-B410-D49FB9C8CE05}" dt="2023-05-05T05:57:32.766" v="2489" actId="1076"/>
          <ac:spMkLst>
            <pc:docMk/>
            <pc:sldMk cId="2753720570" sldId="261"/>
            <ac:spMk id="5" creationId="{7D0033C3-456D-4151-9AAB-F0A2E961A5B6}"/>
          </ac:spMkLst>
        </pc:spChg>
        <pc:spChg chg="add del mod ord">
          <ac:chgData name="jenny8023460@gmail.com" userId="9da3bf53e9bccde8" providerId="LiveId" clId="{6495FA40-E929-49D5-B410-D49FB9C8CE05}" dt="2023-05-05T05:38:12.333" v="2273" actId="1076"/>
          <ac:spMkLst>
            <pc:docMk/>
            <pc:sldMk cId="2753720570" sldId="261"/>
            <ac:spMk id="8" creationId="{45632D56-B425-F682-344E-8990EDF63C53}"/>
          </ac:spMkLst>
        </pc:spChg>
        <pc:spChg chg="add del mod">
          <ac:chgData name="jenny8023460@gmail.com" userId="9da3bf53e9bccde8" providerId="LiveId" clId="{6495FA40-E929-49D5-B410-D49FB9C8CE05}" dt="2023-05-05T05:14:46.508" v="1946"/>
          <ac:spMkLst>
            <pc:docMk/>
            <pc:sldMk cId="2753720570" sldId="261"/>
            <ac:spMk id="9" creationId="{C89B7CE9-D39F-2FE9-5647-EF2E5D18F340}"/>
          </ac:spMkLst>
        </pc:spChg>
        <pc:spChg chg="add mod ord">
          <ac:chgData name="jenny8023460@gmail.com" userId="9da3bf53e9bccde8" providerId="LiveId" clId="{6495FA40-E929-49D5-B410-D49FB9C8CE05}" dt="2023-05-05T05:38:06.189" v="2272" actId="14100"/>
          <ac:spMkLst>
            <pc:docMk/>
            <pc:sldMk cId="2753720570" sldId="261"/>
            <ac:spMk id="10" creationId="{DB5B2060-5AD0-B969-9AA4-8992E1ABB4AD}"/>
          </ac:spMkLst>
        </pc:spChg>
        <pc:spChg chg="add mod">
          <ac:chgData name="jenny8023460@gmail.com" userId="9da3bf53e9bccde8" providerId="LiveId" clId="{6495FA40-E929-49D5-B410-D49FB9C8CE05}" dt="2023-05-05T05:19:58.155" v="2016" actId="1076"/>
          <ac:spMkLst>
            <pc:docMk/>
            <pc:sldMk cId="2753720570" sldId="261"/>
            <ac:spMk id="11" creationId="{09A16118-C4EE-D958-84CF-79B53BF80D8D}"/>
          </ac:spMkLst>
        </pc:spChg>
        <pc:spChg chg="add del mod">
          <ac:chgData name="jenny8023460@gmail.com" userId="9da3bf53e9bccde8" providerId="LiveId" clId="{6495FA40-E929-49D5-B410-D49FB9C8CE05}" dt="2023-05-05T05:34:29.256" v="2240" actId="478"/>
          <ac:spMkLst>
            <pc:docMk/>
            <pc:sldMk cId="2753720570" sldId="261"/>
            <ac:spMk id="12" creationId="{D33CDA54-CCC4-2430-49A4-2B9A69F569A7}"/>
          </ac:spMkLst>
        </pc:spChg>
        <pc:spChg chg="add del mod">
          <ac:chgData name="jenny8023460@gmail.com" userId="9da3bf53e9bccde8" providerId="LiveId" clId="{6495FA40-E929-49D5-B410-D49FB9C8CE05}" dt="2023-05-05T05:34:28.043" v="2239" actId="478"/>
          <ac:spMkLst>
            <pc:docMk/>
            <pc:sldMk cId="2753720570" sldId="261"/>
            <ac:spMk id="13" creationId="{0A4DDD70-1D7D-89B9-CE1B-BF5335B0F04C}"/>
          </ac:spMkLst>
        </pc:spChg>
        <pc:spChg chg="add mod">
          <ac:chgData name="jenny8023460@gmail.com" userId="9da3bf53e9bccde8" providerId="LiveId" clId="{6495FA40-E929-49D5-B410-D49FB9C8CE05}" dt="2023-05-05T05:42:14.508" v="2393" actId="1076"/>
          <ac:spMkLst>
            <pc:docMk/>
            <pc:sldMk cId="2753720570" sldId="261"/>
            <ac:spMk id="14" creationId="{E6BCBD88-D6DE-EB34-2D73-5AED9812C2A6}"/>
          </ac:spMkLst>
        </pc:spChg>
        <pc:spChg chg="add mod">
          <ac:chgData name="jenny8023460@gmail.com" userId="9da3bf53e9bccde8" providerId="LiveId" clId="{6495FA40-E929-49D5-B410-D49FB9C8CE05}" dt="2023-05-05T05:43:45.559" v="2402" actId="207"/>
          <ac:spMkLst>
            <pc:docMk/>
            <pc:sldMk cId="2753720570" sldId="261"/>
            <ac:spMk id="15" creationId="{CA8C82C3-5C17-EED4-B073-82B4208CA8C6}"/>
          </ac:spMkLst>
        </pc:spChg>
        <pc:spChg chg="add mod ord">
          <ac:chgData name="jenny8023460@gmail.com" userId="9da3bf53e9bccde8" providerId="LiveId" clId="{6495FA40-E929-49D5-B410-D49FB9C8CE05}" dt="2023-05-05T05:58:09.207" v="2492" actId="14100"/>
          <ac:spMkLst>
            <pc:docMk/>
            <pc:sldMk cId="2753720570" sldId="261"/>
            <ac:spMk id="16" creationId="{5E386928-E934-7BAE-3F17-04B3015A13C7}"/>
          </ac:spMkLst>
        </pc:spChg>
        <pc:spChg chg="add mod">
          <ac:chgData name="jenny8023460@gmail.com" userId="9da3bf53e9bccde8" providerId="LiveId" clId="{6495FA40-E929-49D5-B410-D49FB9C8CE05}" dt="2023-05-05T05:35:17.455" v="2254" actId="20577"/>
          <ac:spMkLst>
            <pc:docMk/>
            <pc:sldMk cId="2753720570" sldId="261"/>
            <ac:spMk id="17" creationId="{08CD0DDD-D1C2-BA44-423C-4B5DFB6BE703}"/>
          </ac:spMkLst>
        </pc:spChg>
        <pc:spChg chg="add mod">
          <ac:chgData name="jenny8023460@gmail.com" userId="9da3bf53e9bccde8" providerId="LiveId" clId="{6495FA40-E929-49D5-B410-D49FB9C8CE05}" dt="2023-05-05T05:55:29.545" v="2475" actId="1076"/>
          <ac:spMkLst>
            <pc:docMk/>
            <pc:sldMk cId="2753720570" sldId="261"/>
            <ac:spMk id="18" creationId="{54F86AE4-F7AB-5B2D-70AC-BAC53184BCE6}"/>
          </ac:spMkLst>
        </pc:spChg>
        <pc:spChg chg="add del mod">
          <ac:chgData name="jenny8023460@gmail.com" userId="9da3bf53e9bccde8" providerId="LiveId" clId="{6495FA40-E929-49D5-B410-D49FB9C8CE05}" dt="2023-05-05T05:41:52.940" v="2387" actId="478"/>
          <ac:spMkLst>
            <pc:docMk/>
            <pc:sldMk cId="2753720570" sldId="261"/>
            <ac:spMk id="19" creationId="{93161191-A6D2-7451-1528-33D4BF614502}"/>
          </ac:spMkLst>
        </pc:spChg>
        <pc:spChg chg="add del mod">
          <ac:chgData name="jenny8023460@gmail.com" userId="9da3bf53e9bccde8" providerId="LiveId" clId="{6495FA40-E929-49D5-B410-D49FB9C8CE05}" dt="2023-05-05T05:42:02.125" v="2389" actId="478"/>
          <ac:spMkLst>
            <pc:docMk/>
            <pc:sldMk cId="2753720570" sldId="261"/>
            <ac:spMk id="20" creationId="{1837599D-09C1-B7FA-C134-35AB3CB75787}"/>
          </ac:spMkLst>
        </pc:spChg>
        <pc:spChg chg="add mod">
          <ac:chgData name="jenny8023460@gmail.com" userId="9da3bf53e9bccde8" providerId="LiveId" clId="{6495FA40-E929-49D5-B410-D49FB9C8CE05}" dt="2023-05-05T05:57:55.220" v="2491" actId="1076"/>
          <ac:spMkLst>
            <pc:docMk/>
            <pc:sldMk cId="2753720570" sldId="261"/>
            <ac:spMk id="21" creationId="{A2EC6F49-A041-B61D-7072-D6E05E60070C}"/>
          </ac:spMkLst>
        </pc:spChg>
        <pc:spChg chg="add mod">
          <ac:chgData name="jenny8023460@gmail.com" userId="9da3bf53e9bccde8" providerId="LiveId" clId="{6495FA40-E929-49D5-B410-D49FB9C8CE05}" dt="2023-05-05T05:56:43.534" v="2482" actId="1076"/>
          <ac:spMkLst>
            <pc:docMk/>
            <pc:sldMk cId="2753720570" sldId="261"/>
            <ac:spMk id="22" creationId="{DB21D483-8A74-C640-A62C-67283035CE10}"/>
          </ac:spMkLst>
        </pc:spChg>
        <pc:spChg chg="mod">
          <ac:chgData name="jenny8023460@gmail.com" userId="9da3bf53e9bccde8" providerId="LiveId" clId="{6495FA40-E929-49D5-B410-D49FB9C8CE05}" dt="2023-05-05T08:51:34.150" v="4976" actId="20577"/>
          <ac:spMkLst>
            <pc:docMk/>
            <pc:sldMk cId="2753720570" sldId="261"/>
            <ac:spMk id="24" creationId="{1841637C-F02D-4ED4-9B17-10A92FFC6619}"/>
          </ac:spMkLst>
        </pc:spChg>
        <pc:spChg chg="mod">
          <ac:chgData name="jenny8023460@gmail.com" userId="9da3bf53e9bccde8" providerId="LiveId" clId="{6495FA40-E929-49D5-B410-D49FB9C8CE05}" dt="2023-05-05T05:17:33.487" v="1976" actId="14100"/>
          <ac:spMkLst>
            <pc:docMk/>
            <pc:sldMk cId="2753720570" sldId="261"/>
            <ac:spMk id="30" creationId="{7B4FB42F-61AB-4ADA-879A-670D33F52DB2}"/>
          </ac:spMkLst>
        </pc:spChg>
        <pc:spChg chg="mod">
          <ac:chgData name="jenny8023460@gmail.com" userId="9da3bf53e9bccde8" providerId="LiveId" clId="{6495FA40-E929-49D5-B410-D49FB9C8CE05}" dt="2023-05-05T05:18:58.283" v="1999" actId="14100"/>
          <ac:spMkLst>
            <pc:docMk/>
            <pc:sldMk cId="2753720570" sldId="261"/>
            <ac:spMk id="31" creationId="{4A8D62FD-93E9-42E5-9A1B-AF97802BB6B2}"/>
          </ac:spMkLst>
        </pc:spChg>
        <pc:spChg chg="mod">
          <ac:chgData name="jenny8023460@gmail.com" userId="9da3bf53e9bccde8" providerId="LiveId" clId="{6495FA40-E929-49D5-B410-D49FB9C8CE05}" dt="2023-05-05T05:19:33.556" v="2007" actId="14100"/>
          <ac:spMkLst>
            <pc:docMk/>
            <pc:sldMk cId="2753720570" sldId="261"/>
            <ac:spMk id="32" creationId="{60ECF163-058E-4954-9C04-7029A48A2617}"/>
          </ac:spMkLst>
        </pc:spChg>
        <pc:spChg chg="mod">
          <ac:chgData name="jenny8023460@gmail.com" userId="9da3bf53e9bccde8" providerId="LiveId" clId="{6495FA40-E929-49D5-B410-D49FB9C8CE05}" dt="2023-05-05T05:54:08.813" v="2470" actId="14100"/>
          <ac:spMkLst>
            <pc:docMk/>
            <pc:sldMk cId="2753720570" sldId="261"/>
            <ac:spMk id="36" creationId="{B6FEBD59-CEA2-4FDF-A254-37953428C235}"/>
          </ac:spMkLst>
        </pc:spChg>
        <pc:spChg chg="mod">
          <ac:chgData name="jenny8023460@gmail.com" userId="9da3bf53e9bccde8" providerId="LiveId" clId="{6495FA40-E929-49D5-B410-D49FB9C8CE05}" dt="2023-05-05T05:43:52.783" v="2403" actId="207"/>
          <ac:spMkLst>
            <pc:docMk/>
            <pc:sldMk cId="2753720570" sldId="261"/>
            <ac:spMk id="37" creationId="{C3CAB183-DEA4-4560-B11D-01DCD66BDF6D}"/>
          </ac:spMkLst>
        </pc:spChg>
        <pc:spChg chg="mod">
          <ac:chgData name="jenny8023460@gmail.com" userId="9da3bf53e9bccde8" providerId="LiveId" clId="{6495FA40-E929-49D5-B410-D49FB9C8CE05}" dt="2023-05-05T05:54:13.403" v="2471" actId="14100"/>
          <ac:spMkLst>
            <pc:docMk/>
            <pc:sldMk cId="2753720570" sldId="261"/>
            <ac:spMk id="38" creationId="{FC8FF7CF-D8B5-498D-94C7-188252370E53}"/>
          </ac:spMkLst>
        </pc:spChg>
        <pc:spChg chg="mod">
          <ac:chgData name="jenny8023460@gmail.com" userId="9da3bf53e9bccde8" providerId="LiveId" clId="{6495FA40-E929-49D5-B410-D49FB9C8CE05}" dt="2023-05-05T05:37:37.119" v="2267" actId="1076"/>
          <ac:spMkLst>
            <pc:docMk/>
            <pc:sldMk cId="2753720570" sldId="261"/>
            <ac:spMk id="39" creationId="{1060B323-B658-4AFE-8D3D-E1D8D4538DE4}"/>
          </ac:spMkLst>
        </pc:spChg>
        <pc:spChg chg="mod">
          <ac:chgData name="jenny8023460@gmail.com" userId="9da3bf53e9bccde8" providerId="LiveId" clId="{6495FA40-E929-49D5-B410-D49FB9C8CE05}" dt="2023-05-05T05:54:21.713" v="2472" actId="14100"/>
          <ac:spMkLst>
            <pc:docMk/>
            <pc:sldMk cId="2753720570" sldId="261"/>
            <ac:spMk id="40" creationId="{D941F08B-C069-4545-B206-875162ED7E9E}"/>
          </ac:spMkLst>
        </pc:spChg>
        <pc:spChg chg="mod">
          <ac:chgData name="jenny8023460@gmail.com" userId="9da3bf53e9bccde8" providerId="LiveId" clId="{6495FA40-E929-49D5-B410-D49FB9C8CE05}" dt="2023-05-05T05:56:34.226" v="2481" actId="20577"/>
          <ac:spMkLst>
            <pc:docMk/>
            <pc:sldMk cId="2753720570" sldId="261"/>
            <ac:spMk id="41" creationId="{9C31294A-7DC5-47B9-AC90-66BBE0915C49}"/>
          </ac:spMkLst>
        </pc:spChg>
        <pc:picChg chg="del">
          <ac:chgData name="jenny8023460@gmail.com" userId="9da3bf53e9bccde8" providerId="LiveId" clId="{6495FA40-E929-49D5-B410-D49FB9C8CE05}" dt="2023-05-05T05:06:45.263" v="1635" actId="478"/>
          <ac:picMkLst>
            <pc:docMk/>
            <pc:sldMk cId="2753720570" sldId="261"/>
            <ac:picMk id="7" creationId="{0686C942-0CFA-49A4-9991-B854D1864421}"/>
          </ac:picMkLst>
        </pc:picChg>
        <pc:picChg chg="del mod">
          <ac:chgData name="jenny8023460@gmail.com" userId="9da3bf53e9bccde8" providerId="LiveId" clId="{6495FA40-E929-49D5-B410-D49FB9C8CE05}" dt="2023-05-05T05:19:42.587" v="2010" actId="478"/>
          <ac:picMkLst>
            <pc:docMk/>
            <pc:sldMk cId="2753720570" sldId="261"/>
            <ac:picMk id="25" creationId="{2A6E693B-1021-4C5A-8216-2360B923811F}"/>
          </ac:picMkLst>
        </pc:picChg>
        <pc:picChg chg="del mod">
          <ac:chgData name="jenny8023460@gmail.com" userId="9da3bf53e9bccde8" providerId="LiveId" clId="{6495FA40-E929-49D5-B410-D49FB9C8CE05}" dt="2023-05-05T05:19:44.600" v="2011" actId="478"/>
          <ac:picMkLst>
            <pc:docMk/>
            <pc:sldMk cId="2753720570" sldId="261"/>
            <ac:picMk id="27" creationId="{BFDB4A78-55EC-4492-8CD9-875ABA650114}"/>
          </ac:picMkLst>
        </pc:picChg>
      </pc:sldChg>
      <pc:sldChg chg="del">
        <pc:chgData name="jenny8023460@gmail.com" userId="9da3bf53e9bccde8" providerId="LiveId" clId="{6495FA40-E929-49D5-B410-D49FB9C8CE05}" dt="2023-05-05T09:33:46.610" v="5974" actId="2696"/>
        <pc:sldMkLst>
          <pc:docMk/>
          <pc:sldMk cId="4226500602" sldId="262"/>
        </pc:sldMkLst>
      </pc:sldChg>
      <pc:sldChg chg="del">
        <pc:chgData name="jenny8023460@gmail.com" userId="9da3bf53e9bccde8" providerId="LiveId" clId="{6495FA40-E929-49D5-B410-D49FB9C8CE05}" dt="2023-05-05T09:33:37.205" v="5971" actId="2696"/>
        <pc:sldMkLst>
          <pc:docMk/>
          <pc:sldMk cId="17966091" sldId="263"/>
        </pc:sldMkLst>
      </pc:sldChg>
      <pc:sldChg chg="delSp modSp mod">
        <pc:chgData name="jenny8023460@gmail.com" userId="9da3bf53e9bccde8" providerId="LiveId" clId="{6495FA40-E929-49D5-B410-D49FB9C8CE05}" dt="2023-05-05T09:34:37.911" v="5987" actId="478"/>
        <pc:sldMkLst>
          <pc:docMk/>
          <pc:sldMk cId="2771240758" sldId="264"/>
        </pc:sldMkLst>
        <pc:spChg chg="del mod">
          <ac:chgData name="jenny8023460@gmail.com" userId="9da3bf53e9bccde8" providerId="LiveId" clId="{6495FA40-E929-49D5-B410-D49FB9C8CE05}" dt="2023-05-05T09:34:11.506" v="5980" actId="478"/>
          <ac:spMkLst>
            <pc:docMk/>
            <pc:sldMk cId="2771240758" sldId="264"/>
            <ac:spMk id="8" creationId="{B084F941-B1A5-42ED-AD78-B0F57A275C9B}"/>
          </ac:spMkLst>
        </pc:spChg>
        <pc:spChg chg="mod">
          <ac:chgData name="jenny8023460@gmail.com" userId="9da3bf53e9bccde8" providerId="LiveId" clId="{6495FA40-E929-49D5-B410-D49FB9C8CE05}" dt="2023-05-05T09:34:24.057" v="5984" actId="14100"/>
          <ac:spMkLst>
            <pc:docMk/>
            <pc:sldMk cId="2771240758" sldId="264"/>
            <ac:spMk id="10" creationId="{744B66E7-8E1B-4C68-8620-D941855A8802}"/>
          </ac:spMkLst>
        </pc:spChg>
        <pc:spChg chg="mod">
          <ac:chgData name="jenny8023460@gmail.com" userId="9da3bf53e9bccde8" providerId="LiveId" clId="{6495FA40-E929-49D5-B410-D49FB9C8CE05}" dt="2023-05-05T09:34:32.569" v="5986" actId="1076"/>
          <ac:spMkLst>
            <pc:docMk/>
            <pc:sldMk cId="2771240758" sldId="264"/>
            <ac:spMk id="11" creationId="{6349D05D-F78A-4261-97DE-E6F70F97297A}"/>
          </ac:spMkLst>
        </pc:spChg>
        <pc:spChg chg="del">
          <ac:chgData name="jenny8023460@gmail.com" userId="9da3bf53e9bccde8" providerId="LiveId" clId="{6495FA40-E929-49D5-B410-D49FB9C8CE05}" dt="2023-05-05T09:34:37.911" v="5987" actId="478"/>
          <ac:spMkLst>
            <pc:docMk/>
            <pc:sldMk cId="2771240758" sldId="264"/>
            <ac:spMk id="12" creationId="{4BE13764-1EF0-4A6F-8554-79E11A74BCAB}"/>
          </ac:spMkLst>
        </pc:spChg>
      </pc:sldChg>
      <pc:sldChg chg="addSp delSp modSp add mod">
        <pc:chgData name="jenny8023460@gmail.com" userId="9da3bf53e9bccde8" providerId="LiveId" clId="{6495FA40-E929-49D5-B410-D49FB9C8CE05}" dt="2023-05-05T05:14:57.635" v="1948" actId="1076"/>
        <pc:sldMkLst>
          <pc:docMk/>
          <pc:sldMk cId="2805074342" sldId="265"/>
        </pc:sldMkLst>
        <pc:spChg chg="add mod ord">
          <ac:chgData name="jenny8023460@gmail.com" userId="9da3bf53e9bccde8" providerId="LiveId" clId="{6495FA40-E929-49D5-B410-D49FB9C8CE05}" dt="2023-05-04T14:10:53.068" v="1145" actId="14100"/>
          <ac:spMkLst>
            <pc:docMk/>
            <pc:sldMk cId="2805074342" sldId="265"/>
            <ac:spMk id="2" creationId="{73CAF5BA-9F43-2E5D-EBEB-80E580F3B316}"/>
          </ac:spMkLst>
        </pc:spChg>
        <pc:spChg chg="add mod">
          <ac:chgData name="jenny8023460@gmail.com" userId="9da3bf53e9bccde8" providerId="LiveId" clId="{6495FA40-E929-49D5-B410-D49FB9C8CE05}" dt="2023-05-04T14:13:11.821" v="1192" actId="1076"/>
          <ac:spMkLst>
            <pc:docMk/>
            <pc:sldMk cId="2805074342" sldId="265"/>
            <ac:spMk id="4" creationId="{E91CE139-90C3-88EC-2C58-ECC63E54CF01}"/>
          </ac:spMkLst>
        </pc:spChg>
        <pc:spChg chg="mod">
          <ac:chgData name="jenny8023460@gmail.com" userId="9da3bf53e9bccde8" providerId="LiveId" clId="{6495FA40-E929-49D5-B410-D49FB9C8CE05}" dt="2023-05-04T14:28:48.422" v="1543" actId="255"/>
          <ac:spMkLst>
            <pc:docMk/>
            <pc:sldMk cId="2805074342" sldId="265"/>
            <ac:spMk id="5" creationId="{7D0033C3-456D-4151-9AAB-F0A2E961A5B6}"/>
          </ac:spMkLst>
        </pc:spChg>
        <pc:spChg chg="add mod">
          <ac:chgData name="jenny8023460@gmail.com" userId="9da3bf53e9bccde8" providerId="LiveId" clId="{6495FA40-E929-49D5-B410-D49FB9C8CE05}" dt="2023-05-04T14:17:15.015" v="1261" actId="1076"/>
          <ac:spMkLst>
            <pc:docMk/>
            <pc:sldMk cId="2805074342" sldId="265"/>
            <ac:spMk id="7" creationId="{B7CC595C-6928-18E8-BF81-A36EE4FCE530}"/>
          </ac:spMkLst>
        </pc:spChg>
        <pc:spChg chg="add mod">
          <ac:chgData name="jenny8023460@gmail.com" userId="9da3bf53e9bccde8" providerId="LiveId" clId="{6495FA40-E929-49D5-B410-D49FB9C8CE05}" dt="2023-05-04T14:13:27.953" v="1194" actId="164"/>
          <ac:spMkLst>
            <pc:docMk/>
            <pc:sldMk cId="2805074342" sldId="265"/>
            <ac:spMk id="8" creationId="{55EB772B-5B31-C216-70DD-74903E65A147}"/>
          </ac:spMkLst>
        </pc:spChg>
        <pc:spChg chg="add mod ord">
          <ac:chgData name="jenny8023460@gmail.com" userId="9da3bf53e9bccde8" providerId="LiveId" clId="{6495FA40-E929-49D5-B410-D49FB9C8CE05}" dt="2023-05-04T14:17:22.582" v="1263" actId="1076"/>
          <ac:spMkLst>
            <pc:docMk/>
            <pc:sldMk cId="2805074342" sldId="265"/>
            <ac:spMk id="10" creationId="{1BB6C11D-1AD3-4020-C64E-3E42952D341D}"/>
          </ac:spMkLst>
        </pc:spChg>
        <pc:spChg chg="add del mod">
          <ac:chgData name="jenny8023460@gmail.com" userId="9da3bf53e9bccde8" providerId="LiveId" clId="{6495FA40-E929-49D5-B410-D49FB9C8CE05}" dt="2023-05-05T05:08:34.884" v="1689" actId="478"/>
          <ac:spMkLst>
            <pc:docMk/>
            <pc:sldMk cId="2805074342" sldId="265"/>
            <ac:spMk id="11" creationId="{F47780F8-20B3-436E-9671-BE0D1DEF7474}"/>
          </ac:spMkLst>
        </pc:spChg>
        <pc:spChg chg="add del mod">
          <ac:chgData name="jenny8023460@gmail.com" userId="9da3bf53e9bccde8" providerId="LiveId" clId="{6495FA40-E929-49D5-B410-D49FB9C8CE05}" dt="2023-05-05T05:14:57.635" v="1948" actId="1076"/>
          <ac:spMkLst>
            <pc:docMk/>
            <pc:sldMk cId="2805074342" sldId="265"/>
            <ac:spMk id="12" creationId="{5B496F5D-2492-D668-A007-C9520571BCE0}"/>
          </ac:spMkLst>
        </pc:spChg>
        <pc:spChg chg="add mod">
          <ac:chgData name="jenny8023460@gmail.com" userId="9da3bf53e9bccde8" providerId="LiveId" clId="{6495FA40-E929-49D5-B410-D49FB9C8CE05}" dt="2023-05-04T14:31:11.429" v="1590" actId="14100"/>
          <ac:spMkLst>
            <pc:docMk/>
            <pc:sldMk cId="2805074342" sldId="265"/>
            <ac:spMk id="13" creationId="{59D92209-51AF-B8DF-888F-0DC36A5C1CB1}"/>
          </ac:spMkLst>
        </pc:spChg>
        <pc:spChg chg="add mod">
          <ac:chgData name="jenny8023460@gmail.com" userId="9da3bf53e9bccde8" providerId="LiveId" clId="{6495FA40-E929-49D5-B410-D49FB9C8CE05}" dt="2023-05-05T05:05:07.690" v="1626" actId="20577"/>
          <ac:spMkLst>
            <pc:docMk/>
            <pc:sldMk cId="2805074342" sldId="265"/>
            <ac:spMk id="14" creationId="{BE990ADF-2EFF-D552-7344-81F22406E435}"/>
          </ac:spMkLst>
        </pc:spChg>
        <pc:spChg chg="add mod">
          <ac:chgData name="jenny8023460@gmail.com" userId="9da3bf53e9bccde8" providerId="LiveId" clId="{6495FA40-E929-49D5-B410-D49FB9C8CE05}" dt="2023-05-04T14:26:13.164" v="1495" actId="1076"/>
          <ac:spMkLst>
            <pc:docMk/>
            <pc:sldMk cId="2805074342" sldId="265"/>
            <ac:spMk id="16" creationId="{6DB3FDEC-E31D-A06F-7A89-6825F176FC6C}"/>
          </ac:spMkLst>
        </pc:spChg>
        <pc:spChg chg="add mod">
          <ac:chgData name="jenny8023460@gmail.com" userId="9da3bf53e9bccde8" providerId="LiveId" clId="{6495FA40-E929-49D5-B410-D49FB9C8CE05}" dt="2023-05-04T14:34:14.287" v="1614" actId="14100"/>
          <ac:spMkLst>
            <pc:docMk/>
            <pc:sldMk cId="2805074342" sldId="265"/>
            <ac:spMk id="17" creationId="{3D5E80AE-30E1-2E0E-1DD8-BFE1085F8357}"/>
          </ac:spMkLst>
        </pc:spChg>
        <pc:spChg chg="add mod">
          <ac:chgData name="jenny8023460@gmail.com" userId="9da3bf53e9bccde8" providerId="LiveId" clId="{6495FA40-E929-49D5-B410-D49FB9C8CE05}" dt="2023-05-04T14:35:07.440" v="1620" actId="1076"/>
          <ac:spMkLst>
            <pc:docMk/>
            <pc:sldMk cId="2805074342" sldId="265"/>
            <ac:spMk id="18" creationId="{8D8AA500-ACD9-7EDA-BFC3-48A0D26B4AD8}"/>
          </ac:spMkLst>
        </pc:spChg>
        <pc:spChg chg="mod">
          <ac:chgData name="jenny8023460@gmail.com" userId="9da3bf53e9bccde8" providerId="LiveId" clId="{6495FA40-E929-49D5-B410-D49FB9C8CE05}" dt="2023-05-04T14:05:08.318" v="1081" actId="1076"/>
          <ac:spMkLst>
            <pc:docMk/>
            <pc:sldMk cId="2805074342" sldId="265"/>
            <ac:spMk id="30" creationId="{8298B826-E1A7-4AAD-A2E9-FEF678DBFCF4}"/>
          </ac:spMkLst>
        </pc:spChg>
        <pc:spChg chg="mod">
          <ac:chgData name="jenny8023460@gmail.com" userId="9da3bf53e9bccde8" providerId="LiveId" clId="{6495FA40-E929-49D5-B410-D49FB9C8CE05}" dt="2023-05-04T14:25:39.730" v="1488" actId="1076"/>
          <ac:spMkLst>
            <pc:docMk/>
            <pc:sldMk cId="2805074342" sldId="265"/>
            <ac:spMk id="31" creationId="{5D5AC252-1EF4-4FE1-84A7-F28040F580A5}"/>
          </ac:spMkLst>
        </pc:spChg>
        <pc:spChg chg="mod">
          <ac:chgData name="jenny8023460@gmail.com" userId="9da3bf53e9bccde8" providerId="LiveId" clId="{6495FA40-E929-49D5-B410-D49FB9C8CE05}" dt="2023-05-04T14:26:09.751" v="1494" actId="14100"/>
          <ac:spMkLst>
            <pc:docMk/>
            <pc:sldMk cId="2805074342" sldId="265"/>
            <ac:spMk id="32" creationId="{3EF6D6EE-60E7-4C7D-A6E5-DDF46BE3D41D}"/>
          </ac:spMkLst>
        </pc:spChg>
        <pc:spChg chg="mod">
          <ac:chgData name="jenny8023460@gmail.com" userId="9da3bf53e9bccde8" providerId="LiveId" clId="{6495FA40-E929-49D5-B410-D49FB9C8CE05}" dt="2023-05-04T14:13:17.762" v="1193" actId="1076"/>
          <ac:spMkLst>
            <pc:docMk/>
            <pc:sldMk cId="2805074342" sldId="265"/>
            <ac:spMk id="33" creationId="{135C649B-98E8-43B2-B60C-E016C81BF3B6}"/>
          </ac:spMkLst>
        </pc:spChg>
        <pc:spChg chg="del">
          <ac:chgData name="jenny8023460@gmail.com" userId="9da3bf53e9bccde8" providerId="LiveId" clId="{6495FA40-E929-49D5-B410-D49FB9C8CE05}" dt="2023-05-04T13:59:26.246" v="993" actId="478"/>
          <ac:spMkLst>
            <pc:docMk/>
            <pc:sldMk cId="2805074342" sldId="265"/>
            <ac:spMk id="34" creationId="{6B9C08F9-AC10-49B8-9A1F-CE3E21E70BE4}"/>
          </ac:spMkLst>
        </pc:spChg>
        <pc:spChg chg="del">
          <ac:chgData name="jenny8023460@gmail.com" userId="9da3bf53e9bccde8" providerId="LiveId" clId="{6495FA40-E929-49D5-B410-D49FB9C8CE05}" dt="2023-05-04T13:59:28.033" v="994" actId="478"/>
          <ac:spMkLst>
            <pc:docMk/>
            <pc:sldMk cId="2805074342" sldId="265"/>
            <ac:spMk id="35" creationId="{AAFD5674-8CB8-4D84-A329-567D812EAD1C}"/>
          </ac:spMkLst>
        </pc:spChg>
        <pc:spChg chg="mod">
          <ac:chgData name="jenny8023460@gmail.com" userId="9da3bf53e9bccde8" providerId="LiveId" clId="{6495FA40-E929-49D5-B410-D49FB9C8CE05}" dt="2023-05-04T14:13:27.953" v="1194" actId="164"/>
          <ac:spMkLst>
            <pc:docMk/>
            <pc:sldMk cId="2805074342" sldId="265"/>
            <ac:spMk id="36" creationId="{66772CAD-D3BF-45B3-9598-E76B4DF1AE88}"/>
          </ac:spMkLst>
        </pc:spChg>
        <pc:spChg chg="del mod">
          <ac:chgData name="jenny8023460@gmail.com" userId="9da3bf53e9bccde8" providerId="LiveId" clId="{6495FA40-E929-49D5-B410-D49FB9C8CE05}" dt="2023-05-04T14:27:52.164" v="1506" actId="478"/>
          <ac:spMkLst>
            <pc:docMk/>
            <pc:sldMk cId="2805074342" sldId="265"/>
            <ac:spMk id="37" creationId="{601A833D-B967-4C52-872C-491730BAC9D3}"/>
          </ac:spMkLst>
        </pc:spChg>
        <pc:spChg chg="del mod">
          <ac:chgData name="jenny8023460@gmail.com" userId="9da3bf53e9bccde8" providerId="LiveId" clId="{6495FA40-E929-49D5-B410-D49FB9C8CE05}" dt="2023-05-04T14:26:25.650" v="1496" actId="478"/>
          <ac:spMkLst>
            <pc:docMk/>
            <pc:sldMk cId="2805074342" sldId="265"/>
            <ac:spMk id="38" creationId="{63AE2228-20A0-40A8-A22F-D90296298EB0}"/>
          </ac:spMkLst>
        </pc:spChg>
        <pc:grpChg chg="add mod">
          <ac:chgData name="jenny8023460@gmail.com" userId="9da3bf53e9bccde8" providerId="LiveId" clId="{6495FA40-E929-49D5-B410-D49FB9C8CE05}" dt="2023-05-04T14:13:27.953" v="1194" actId="164"/>
          <ac:grpSpMkLst>
            <pc:docMk/>
            <pc:sldMk cId="2805074342" sldId="265"/>
            <ac:grpSpMk id="3" creationId="{45538760-166B-558B-6999-2462059582CD}"/>
          </ac:grpSpMkLst>
        </pc:grpChg>
        <pc:grpChg chg="add mod">
          <ac:chgData name="jenny8023460@gmail.com" userId="9da3bf53e9bccde8" providerId="LiveId" clId="{6495FA40-E929-49D5-B410-D49FB9C8CE05}" dt="2023-05-04T14:13:27.953" v="1194" actId="164"/>
          <ac:grpSpMkLst>
            <pc:docMk/>
            <pc:sldMk cId="2805074342" sldId="265"/>
            <ac:grpSpMk id="9" creationId="{93EF5F79-A4CC-8D4D-35E4-3CDF32909984}"/>
          </ac:grpSpMkLst>
        </pc:grpChg>
        <pc:picChg chg="del">
          <ac:chgData name="jenny8023460@gmail.com" userId="9da3bf53e9bccde8" providerId="LiveId" clId="{6495FA40-E929-49D5-B410-D49FB9C8CE05}" dt="2023-05-04T13:59:13.447" v="989" actId="478"/>
          <ac:picMkLst>
            <pc:docMk/>
            <pc:sldMk cId="2805074342" sldId="265"/>
            <ac:picMk id="11" creationId="{A8551D8D-224D-4A58-821F-5CCF62CDDFA8}"/>
          </ac:picMkLst>
        </pc:picChg>
        <pc:picChg chg="add del">
          <ac:chgData name="jenny8023460@gmail.com" userId="9da3bf53e9bccde8" providerId="LiveId" clId="{6495FA40-E929-49D5-B410-D49FB9C8CE05}" dt="2023-05-04T14:19:35.539" v="1296"/>
          <ac:picMkLst>
            <pc:docMk/>
            <pc:sldMk cId="2805074342" sldId="265"/>
            <ac:picMk id="15" creationId="{D90A7BA4-D8FD-E2AC-36DF-FABD097AB3C1}"/>
          </ac:picMkLst>
        </pc:picChg>
        <pc:picChg chg="del">
          <ac:chgData name="jenny8023460@gmail.com" userId="9da3bf53e9bccde8" providerId="LiveId" clId="{6495FA40-E929-49D5-B410-D49FB9C8CE05}" dt="2023-05-04T13:59:24.551" v="992" actId="478"/>
          <ac:picMkLst>
            <pc:docMk/>
            <pc:sldMk cId="2805074342" sldId="265"/>
            <ac:picMk id="26" creationId="{3CADEEA3-2AE9-4C18-A4B6-8785C24BAA69}"/>
          </ac:picMkLst>
        </pc:picChg>
        <pc:picChg chg="del">
          <ac:chgData name="jenny8023460@gmail.com" userId="9da3bf53e9bccde8" providerId="LiveId" clId="{6495FA40-E929-49D5-B410-D49FB9C8CE05}" dt="2023-05-04T13:54:00.139" v="869" actId="478"/>
          <ac:picMkLst>
            <pc:docMk/>
            <pc:sldMk cId="2805074342" sldId="265"/>
            <ac:picMk id="28" creationId="{BA802905-8EF7-4421-9F7A-44110AB2BE7C}"/>
          </ac:picMkLst>
        </pc:picChg>
      </pc:sldChg>
      <pc:sldChg chg="modSp add del mod ord">
        <pc:chgData name="jenny8023460@gmail.com" userId="9da3bf53e9bccde8" providerId="LiveId" clId="{6495FA40-E929-49D5-B410-D49FB9C8CE05}" dt="2023-05-05T09:33:43.923" v="5973" actId="2696"/>
        <pc:sldMkLst>
          <pc:docMk/>
          <pc:sldMk cId="2656163058" sldId="266"/>
        </pc:sldMkLst>
        <pc:spChg chg="mod">
          <ac:chgData name="jenny8023460@gmail.com" userId="9da3bf53e9bccde8" providerId="LiveId" clId="{6495FA40-E929-49D5-B410-D49FB9C8CE05}" dt="2023-05-05T06:50:09.586" v="2751"/>
          <ac:spMkLst>
            <pc:docMk/>
            <pc:sldMk cId="2656163058" sldId="266"/>
            <ac:spMk id="5" creationId="{7D0033C3-456D-4151-9AAB-F0A2E961A5B6}"/>
          </ac:spMkLst>
        </pc:spChg>
        <pc:spChg chg="mod">
          <ac:chgData name="jenny8023460@gmail.com" userId="9da3bf53e9bccde8" providerId="LiveId" clId="{6495FA40-E929-49D5-B410-D49FB9C8CE05}" dt="2023-05-05T05:59:20.284" v="2498" actId="20577"/>
          <ac:spMkLst>
            <pc:docMk/>
            <pc:sldMk cId="2656163058" sldId="266"/>
            <ac:spMk id="24" creationId="{1841637C-F02D-4ED4-9B17-10A92FFC6619}"/>
          </ac:spMkLst>
        </pc:spChg>
        <pc:grpChg chg="mod">
          <ac:chgData name="jenny8023460@gmail.com" userId="9da3bf53e9bccde8" providerId="LiveId" clId="{6495FA40-E929-49D5-B410-D49FB9C8CE05}" dt="2023-05-05T05:59:28.130" v="2500" actId="14100"/>
          <ac:grpSpMkLst>
            <pc:docMk/>
            <pc:sldMk cId="2656163058" sldId="266"/>
            <ac:grpSpMk id="6" creationId="{1B0813F0-0608-43A3-9E53-0BA015EDE231}"/>
          </ac:grpSpMkLst>
        </pc:grpChg>
      </pc:sldChg>
      <pc:sldChg chg="add del">
        <pc:chgData name="jenny8023460@gmail.com" userId="9da3bf53e9bccde8" providerId="LiveId" clId="{6495FA40-E929-49D5-B410-D49FB9C8CE05}" dt="2023-05-05T09:33:39.558" v="5972" actId="2696"/>
        <pc:sldMkLst>
          <pc:docMk/>
          <pc:sldMk cId="4204933534" sldId="267"/>
        </pc:sldMkLst>
      </pc:sldChg>
      <pc:sldChg chg="addSp delSp modSp add del mod ord">
        <pc:chgData name="jenny8023460@gmail.com" userId="9da3bf53e9bccde8" providerId="LiveId" clId="{6495FA40-E929-49D5-B410-D49FB9C8CE05}" dt="2023-05-05T09:34:54.198" v="5989" actId="2696"/>
        <pc:sldMkLst>
          <pc:docMk/>
          <pc:sldMk cId="2513464048" sldId="268"/>
        </pc:sldMkLst>
        <pc:spChg chg="add del mod">
          <ac:chgData name="jenny8023460@gmail.com" userId="9da3bf53e9bccde8" providerId="LiveId" clId="{6495FA40-E929-49D5-B410-D49FB9C8CE05}" dt="2023-05-05T09:16:11.925" v="5530" actId="478"/>
          <ac:spMkLst>
            <pc:docMk/>
            <pc:sldMk cId="2513464048" sldId="268"/>
            <ac:spMk id="2" creationId="{E0980E1C-B668-7941-CD2B-AD6412B1A0C3}"/>
          </ac:spMkLst>
        </pc:spChg>
        <pc:spChg chg="del">
          <ac:chgData name="jenny8023460@gmail.com" userId="9da3bf53e9bccde8" providerId="LiveId" clId="{6495FA40-E929-49D5-B410-D49FB9C8CE05}" dt="2023-05-05T09:05:56.289" v="5308" actId="478"/>
          <ac:spMkLst>
            <pc:docMk/>
            <pc:sldMk cId="2513464048" sldId="268"/>
            <ac:spMk id="36" creationId="{B6FEBD59-CEA2-4FDF-A254-37953428C235}"/>
          </ac:spMkLst>
        </pc:spChg>
        <pc:spChg chg="del">
          <ac:chgData name="jenny8023460@gmail.com" userId="9da3bf53e9bccde8" providerId="LiveId" clId="{6495FA40-E929-49D5-B410-D49FB9C8CE05}" dt="2023-05-05T09:06:03.171" v="5310" actId="478"/>
          <ac:spMkLst>
            <pc:docMk/>
            <pc:sldMk cId="2513464048" sldId="268"/>
            <ac:spMk id="37" creationId="{C3CAB183-DEA4-4560-B11D-01DCD66BDF6D}"/>
          </ac:spMkLst>
        </pc:spChg>
      </pc:sldChg>
      <pc:sldChg chg="addSp delSp modSp add mod ord">
        <pc:chgData name="jenny8023460@gmail.com" userId="9da3bf53e9bccde8" providerId="LiveId" clId="{6495FA40-E929-49D5-B410-D49FB9C8CE05}" dt="2023-05-05T08:52:06.131" v="4984"/>
        <pc:sldMkLst>
          <pc:docMk/>
          <pc:sldMk cId="3419380450" sldId="269"/>
        </pc:sldMkLst>
        <pc:spChg chg="mod">
          <ac:chgData name="jenny8023460@gmail.com" userId="9da3bf53e9bccde8" providerId="LiveId" clId="{6495FA40-E929-49D5-B410-D49FB9C8CE05}" dt="2023-05-05T06:48:25.170" v="2694" actId="14100"/>
          <ac:spMkLst>
            <pc:docMk/>
            <pc:sldMk cId="3419380450" sldId="269"/>
            <ac:spMk id="2" creationId="{73CAF5BA-9F43-2E5D-EBEB-80E580F3B316}"/>
          </ac:spMkLst>
        </pc:spChg>
        <pc:spChg chg="del mod">
          <ac:chgData name="jenny8023460@gmail.com" userId="9da3bf53e9bccde8" providerId="LiveId" clId="{6495FA40-E929-49D5-B410-D49FB9C8CE05}" dt="2023-05-05T06:42:09.119" v="2636" actId="478"/>
          <ac:spMkLst>
            <pc:docMk/>
            <pc:sldMk cId="3419380450" sldId="269"/>
            <ac:spMk id="4" creationId="{E91CE139-90C3-88EC-2C58-ECC63E54CF01}"/>
          </ac:spMkLst>
        </pc:spChg>
        <pc:spChg chg="mod">
          <ac:chgData name="jenny8023460@gmail.com" userId="9da3bf53e9bccde8" providerId="LiveId" clId="{6495FA40-E929-49D5-B410-D49FB9C8CE05}" dt="2023-05-05T06:21:44.197" v="2514" actId="14100"/>
          <ac:spMkLst>
            <pc:docMk/>
            <pc:sldMk cId="3419380450" sldId="269"/>
            <ac:spMk id="5" creationId="{7D0033C3-456D-4151-9AAB-F0A2E961A5B6}"/>
          </ac:spMkLst>
        </pc:spChg>
        <pc:spChg chg="del">
          <ac:chgData name="jenny8023460@gmail.com" userId="9da3bf53e9bccde8" providerId="LiveId" clId="{6495FA40-E929-49D5-B410-D49FB9C8CE05}" dt="2023-05-05T06:22:24.898" v="2522" actId="478"/>
          <ac:spMkLst>
            <pc:docMk/>
            <pc:sldMk cId="3419380450" sldId="269"/>
            <ac:spMk id="7" creationId="{B7CC595C-6928-18E8-BF81-A36EE4FCE530}"/>
          </ac:spMkLst>
        </pc:spChg>
        <pc:spChg chg="mod">
          <ac:chgData name="jenny8023460@gmail.com" userId="9da3bf53e9bccde8" providerId="LiveId" clId="{6495FA40-E929-49D5-B410-D49FB9C8CE05}" dt="2023-05-05T06:42:31.712" v="2642" actId="20577"/>
          <ac:spMkLst>
            <pc:docMk/>
            <pc:sldMk cId="3419380450" sldId="269"/>
            <ac:spMk id="8" creationId="{55EB772B-5B31-C216-70DD-74903E65A147}"/>
          </ac:spMkLst>
        </pc:spChg>
        <pc:spChg chg="del mod">
          <ac:chgData name="jenny8023460@gmail.com" userId="9da3bf53e9bccde8" providerId="LiveId" clId="{6495FA40-E929-49D5-B410-D49FB9C8CE05}" dt="2023-05-05T06:48:09.378" v="2692" actId="478"/>
          <ac:spMkLst>
            <pc:docMk/>
            <pc:sldMk cId="3419380450" sldId="269"/>
            <ac:spMk id="10" creationId="{1BB6C11D-1AD3-4020-C64E-3E42952D341D}"/>
          </ac:spMkLst>
        </pc:spChg>
        <pc:spChg chg="add mod">
          <ac:chgData name="jenny8023460@gmail.com" userId="9da3bf53e9bccde8" providerId="LiveId" clId="{6495FA40-E929-49D5-B410-D49FB9C8CE05}" dt="2023-05-05T06:38:00.152" v="2579" actId="14100"/>
          <ac:spMkLst>
            <pc:docMk/>
            <pc:sldMk cId="3419380450" sldId="269"/>
            <ac:spMk id="11" creationId="{92573C7B-4F95-6400-FCAB-E83F1EE4F975}"/>
          </ac:spMkLst>
        </pc:spChg>
        <pc:spChg chg="del mod">
          <ac:chgData name="jenny8023460@gmail.com" userId="9da3bf53e9bccde8" providerId="LiveId" clId="{6495FA40-E929-49D5-B410-D49FB9C8CE05}" dt="2023-05-05T06:22:16.767" v="2519" actId="478"/>
          <ac:spMkLst>
            <pc:docMk/>
            <pc:sldMk cId="3419380450" sldId="269"/>
            <ac:spMk id="12" creationId="{5B496F5D-2492-D668-A007-C9520571BCE0}"/>
          </ac:spMkLst>
        </pc:spChg>
        <pc:spChg chg="del">
          <ac:chgData name="jenny8023460@gmail.com" userId="9da3bf53e9bccde8" providerId="LiveId" clId="{6495FA40-E929-49D5-B410-D49FB9C8CE05}" dt="2023-05-05T06:47:59.840" v="2689" actId="478"/>
          <ac:spMkLst>
            <pc:docMk/>
            <pc:sldMk cId="3419380450" sldId="269"/>
            <ac:spMk id="13" creationId="{59D92209-51AF-B8DF-888F-0DC36A5C1CB1}"/>
          </ac:spMkLst>
        </pc:spChg>
        <pc:spChg chg="del">
          <ac:chgData name="jenny8023460@gmail.com" userId="9da3bf53e9bccde8" providerId="LiveId" clId="{6495FA40-E929-49D5-B410-D49FB9C8CE05}" dt="2023-05-05T06:45:52.577" v="2677" actId="478"/>
          <ac:spMkLst>
            <pc:docMk/>
            <pc:sldMk cId="3419380450" sldId="269"/>
            <ac:spMk id="14" creationId="{BE990ADF-2EFF-D552-7344-81F22406E435}"/>
          </ac:spMkLst>
        </pc:spChg>
        <pc:spChg chg="add mod">
          <ac:chgData name="jenny8023460@gmail.com" userId="9da3bf53e9bccde8" providerId="LiveId" clId="{6495FA40-E929-49D5-B410-D49FB9C8CE05}" dt="2023-05-05T06:44:51.326" v="2676" actId="20577"/>
          <ac:spMkLst>
            <pc:docMk/>
            <pc:sldMk cId="3419380450" sldId="269"/>
            <ac:spMk id="15" creationId="{0C4706CE-FE18-A525-6E65-DD2920105EA3}"/>
          </ac:spMkLst>
        </pc:spChg>
        <pc:spChg chg="del">
          <ac:chgData name="jenny8023460@gmail.com" userId="9da3bf53e9bccde8" providerId="LiveId" clId="{6495FA40-E929-49D5-B410-D49FB9C8CE05}" dt="2023-05-05T06:48:04.229" v="2690" actId="478"/>
          <ac:spMkLst>
            <pc:docMk/>
            <pc:sldMk cId="3419380450" sldId="269"/>
            <ac:spMk id="16" creationId="{6DB3FDEC-E31D-A06F-7A89-6825F176FC6C}"/>
          </ac:spMkLst>
        </pc:spChg>
        <pc:spChg chg="del">
          <ac:chgData name="jenny8023460@gmail.com" userId="9da3bf53e9bccde8" providerId="LiveId" clId="{6495FA40-E929-49D5-B410-D49FB9C8CE05}" dt="2023-05-05T06:45:54.824" v="2678" actId="478"/>
          <ac:spMkLst>
            <pc:docMk/>
            <pc:sldMk cId="3419380450" sldId="269"/>
            <ac:spMk id="17" creationId="{3D5E80AE-30E1-2E0E-1DD8-BFE1085F8357}"/>
          </ac:spMkLst>
        </pc:spChg>
        <pc:spChg chg="del">
          <ac:chgData name="jenny8023460@gmail.com" userId="9da3bf53e9bccde8" providerId="LiveId" clId="{6495FA40-E929-49D5-B410-D49FB9C8CE05}" dt="2023-05-05T06:45:57.341" v="2679" actId="478"/>
          <ac:spMkLst>
            <pc:docMk/>
            <pc:sldMk cId="3419380450" sldId="269"/>
            <ac:spMk id="18" creationId="{8D8AA500-ACD9-7EDA-BFC3-48A0D26B4AD8}"/>
          </ac:spMkLst>
        </pc:spChg>
        <pc:spChg chg="add mod">
          <ac:chgData name="jenny8023460@gmail.com" userId="9da3bf53e9bccde8" providerId="LiveId" clId="{6495FA40-E929-49D5-B410-D49FB9C8CE05}" dt="2023-05-05T06:49:30.336" v="2716" actId="1076"/>
          <ac:spMkLst>
            <pc:docMk/>
            <pc:sldMk cId="3419380450" sldId="269"/>
            <ac:spMk id="19" creationId="{DD506CAE-522C-FCB9-3C3D-5FFB1219F96B}"/>
          </ac:spMkLst>
        </pc:spChg>
        <pc:spChg chg="mod">
          <ac:chgData name="jenny8023460@gmail.com" userId="9da3bf53e9bccde8" providerId="LiveId" clId="{6495FA40-E929-49D5-B410-D49FB9C8CE05}" dt="2023-05-05T08:51:58.339" v="4982" actId="20577"/>
          <ac:spMkLst>
            <pc:docMk/>
            <pc:sldMk cId="3419380450" sldId="269"/>
            <ac:spMk id="24" creationId="{1841637C-F02D-4ED4-9B17-10A92FFC6619}"/>
          </ac:spMkLst>
        </pc:spChg>
        <pc:spChg chg="mod">
          <ac:chgData name="jenny8023460@gmail.com" userId="9da3bf53e9bccde8" providerId="LiveId" clId="{6495FA40-E929-49D5-B410-D49FB9C8CE05}" dt="2023-05-05T06:48:37.597" v="2696" actId="14100"/>
          <ac:spMkLst>
            <pc:docMk/>
            <pc:sldMk cId="3419380450" sldId="269"/>
            <ac:spMk id="30" creationId="{8298B826-E1A7-4AAD-A2E9-FEF678DBFCF4}"/>
          </ac:spMkLst>
        </pc:spChg>
        <pc:spChg chg="mod">
          <ac:chgData name="jenny8023460@gmail.com" userId="9da3bf53e9bccde8" providerId="LiveId" clId="{6495FA40-E929-49D5-B410-D49FB9C8CE05}" dt="2023-05-05T06:48:31.964" v="2695" actId="14100"/>
          <ac:spMkLst>
            <pc:docMk/>
            <pc:sldMk cId="3419380450" sldId="269"/>
            <ac:spMk id="31" creationId="{5D5AC252-1EF4-4FE1-84A7-F28040F580A5}"/>
          </ac:spMkLst>
        </pc:spChg>
        <pc:spChg chg="del">
          <ac:chgData name="jenny8023460@gmail.com" userId="9da3bf53e9bccde8" providerId="LiveId" clId="{6495FA40-E929-49D5-B410-D49FB9C8CE05}" dt="2023-05-05T06:48:06.926" v="2691" actId="478"/>
          <ac:spMkLst>
            <pc:docMk/>
            <pc:sldMk cId="3419380450" sldId="269"/>
            <ac:spMk id="32" creationId="{3EF6D6EE-60E7-4C7D-A6E5-DDF46BE3D41D}"/>
          </ac:spMkLst>
        </pc:spChg>
        <pc:spChg chg="mod">
          <ac:chgData name="jenny8023460@gmail.com" userId="9da3bf53e9bccde8" providerId="LiveId" clId="{6495FA40-E929-49D5-B410-D49FB9C8CE05}" dt="2023-05-05T06:49:27.171" v="2715" actId="1076"/>
          <ac:spMkLst>
            <pc:docMk/>
            <pc:sldMk cId="3419380450" sldId="269"/>
            <ac:spMk id="36" creationId="{66772CAD-D3BF-45B3-9598-E76B4DF1AE88}"/>
          </ac:spMkLst>
        </pc:spChg>
        <pc:grpChg chg="mod">
          <ac:chgData name="jenny8023460@gmail.com" userId="9da3bf53e9bccde8" providerId="LiveId" clId="{6495FA40-E929-49D5-B410-D49FB9C8CE05}" dt="2023-05-05T06:48:12.899" v="2693" actId="14100"/>
          <ac:grpSpMkLst>
            <pc:docMk/>
            <pc:sldMk cId="3419380450" sldId="269"/>
            <ac:grpSpMk id="9" creationId="{93EF5F79-A4CC-8D4D-35E4-3CDF32909984}"/>
          </ac:grpSpMkLst>
        </pc:grpChg>
        <pc:picChg chg="add del mod">
          <ac:chgData name="jenny8023460@gmail.com" userId="9da3bf53e9bccde8" providerId="LiveId" clId="{6495FA40-E929-49D5-B410-D49FB9C8CE05}" dt="2023-05-05T06:46:32.033" v="2688" actId="478"/>
          <ac:picMkLst>
            <pc:docMk/>
            <pc:sldMk cId="3419380450" sldId="269"/>
            <ac:picMk id="21" creationId="{93E965A4-7725-0505-FFAF-FAC581B74A82}"/>
          </ac:picMkLst>
        </pc:picChg>
      </pc:sldChg>
      <pc:sldChg chg="add del ord">
        <pc:chgData name="jenny8023460@gmail.com" userId="9da3bf53e9bccde8" providerId="LiveId" clId="{6495FA40-E929-49D5-B410-D49FB9C8CE05}" dt="2023-05-05T09:54:05.421" v="6195" actId="2696"/>
        <pc:sldMkLst>
          <pc:docMk/>
          <pc:sldMk cId="3977272104" sldId="270"/>
        </pc:sldMkLst>
      </pc:sldChg>
      <pc:sldChg chg="modSp add mod ord">
        <pc:chgData name="jenny8023460@gmail.com" userId="9da3bf53e9bccde8" providerId="LiveId" clId="{6495FA40-E929-49D5-B410-D49FB9C8CE05}" dt="2023-05-05T08:52:22.177" v="4986" actId="20577"/>
        <pc:sldMkLst>
          <pc:docMk/>
          <pc:sldMk cId="1874020262" sldId="271"/>
        </pc:sldMkLst>
        <pc:spChg chg="mod">
          <ac:chgData name="jenny8023460@gmail.com" userId="9da3bf53e9bccde8" providerId="LiveId" clId="{6495FA40-E929-49D5-B410-D49FB9C8CE05}" dt="2023-05-05T08:52:22.177" v="4986" actId="20577"/>
          <ac:spMkLst>
            <pc:docMk/>
            <pc:sldMk cId="1874020262" sldId="271"/>
            <ac:spMk id="24" creationId="{1841637C-F02D-4ED4-9B17-10A92FFC6619}"/>
          </ac:spMkLst>
        </pc:spChg>
      </pc:sldChg>
      <pc:sldChg chg="addSp delSp modSp add mod ord">
        <pc:chgData name="jenny8023460@gmail.com" userId="9da3bf53e9bccde8" providerId="LiveId" clId="{6495FA40-E929-49D5-B410-D49FB9C8CE05}" dt="2023-05-05T09:55:18.331" v="6214" actId="20577"/>
        <pc:sldMkLst>
          <pc:docMk/>
          <pc:sldMk cId="2036949354" sldId="272"/>
        </pc:sldMkLst>
        <pc:spChg chg="mod">
          <ac:chgData name="jenny8023460@gmail.com" userId="9da3bf53e9bccde8" providerId="LiveId" clId="{6495FA40-E929-49D5-B410-D49FB9C8CE05}" dt="2023-05-05T07:46:44.595" v="3824" actId="1076"/>
          <ac:spMkLst>
            <pc:docMk/>
            <pc:sldMk cId="2036949354" sldId="272"/>
            <ac:spMk id="2" creationId="{2A970454-F865-11C6-F843-1D506EA32B0D}"/>
          </ac:spMkLst>
        </pc:spChg>
        <pc:spChg chg="add mod">
          <ac:chgData name="jenny8023460@gmail.com" userId="9da3bf53e9bccde8" providerId="LiveId" clId="{6495FA40-E929-49D5-B410-D49FB9C8CE05}" dt="2023-05-05T09:55:18.331" v="6214" actId="20577"/>
          <ac:spMkLst>
            <pc:docMk/>
            <pc:sldMk cId="2036949354" sldId="272"/>
            <ac:spMk id="3" creationId="{D777B084-7AA1-D211-B84B-C1E2EB827B61}"/>
          </ac:spMkLst>
        </pc:spChg>
        <pc:spChg chg="add mod">
          <ac:chgData name="jenny8023460@gmail.com" userId="9da3bf53e9bccde8" providerId="LiveId" clId="{6495FA40-E929-49D5-B410-D49FB9C8CE05}" dt="2023-05-05T07:45:49.646" v="3814" actId="164"/>
          <ac:spMkLst>
            <pc:docMk/>
            <pc:sldMk cId="2036949354" sldId="272"/>
            <ac:spMk id="4" creationId="{CB9845EB-D5C1-EA62-0D24-82B571BACD40}"/>
          </ac:spMkLst>
        </pc:spChg>
        <pc:spChg chg="mod">
          <ac:chgData name="jenny8023460@gmail.com" userId="9da3bf53e9bccde8" providerId="LiveId" clId="{6495FA40-E929-49D5-B410-D49FB9C8CE05}" dt="2023-05-05T08:02:45.418" v="4166"/>
          <ac:spMkLst>
            <pc:docMk/>
            <pc:sldMk cId="2036949354" sldId="272"/>
            <ac:spMk id="5" creationId="{7D0033C3-456D-4151-9AAB-F0A2E961A5B6}"/>
          </ac:spMkLst>
        </pc:spChg>
        <pc:spChg chg="del">
          <ac:chgData name="jenny8023460@gmail.com" userId="9da3bf53e9bccde8" providerId="LiveId" clId="{6495FA40-E929-49D5-B410-D49FB9C8CE05}" dt="2023-05-05T07:59:42.930" v="4094" actId="478"/>
          <ac:spMkLst>
            <pc:docMk/>
            <pc:sldMk cId="2036949354" sldId="272"/>
            <ac:spMk id="8" creationId="{45632D56-B425-F682-344E-8990EDF63C53}"/>
          </ac:spMkLst>
        </pc:spChg>
        <pc:spChg chg="add mod">
          <ac:chgData name="jenny8023460@gmail.com" userId="9da3bf53e9bccde8" providerId="LiveId" clId="{6495FA40-E929-49D5-B410-D49FB9C8CE05}" dt="2023-05-05T07:50:29.021" v="3898" actId="20577"/>
          <ac:spMkLst>
            <pc:docMk/>
            <pc:sldMk cId="2036949354" sldId="272"/>
            <ac:spMk id="9" creationId="{26EBC009-4E92-BA71-A074-36F3F81D2925}"/>
          </ac:spMkLst>
        </pc:spChg>
        <pc:spChg chg="del">
          <ac:chgData name="jenny8023460@gmail.com" userId="9da3bf53e9bccde8" providerId="LiveId" clId="{6495FA40-E929-49D5-B410-D49FB9C8CE05}" dt="2023-05-05T07:59:46.191" v="4095" actId="478"/>
          <ac:spMkLst>
            <pc:docMk/>
            <pc:sldMk cId="2036949354" sldId="272"/>
            <ac:spMk id="10" creationId="{DB5B2060-5AD0-B969-9AA4-8992E1ABB4AD}"/>
          </ac:spMkLst>
        </pc:spChg>
        <pc:spChg chg="mod">
          <ac:chgData name="jenny8023460@gmail.com" userId="9da3bf53e9bccde8" providerId="LiveId" clId="{6495FA40-E929-49D5-B410-D49FB9C8CE05}" dt="2023-05-05T07:43:27.995" v="3782" actId="1076"/>
          <ac:spMkLst>
            <pc:docMk/>
            <pc:sldMk cId="2036949354" sldId="272"/>
            <ac:spMk id="11" creationId="{09A16118-C4EE-D958-84CF-79B53BF80D8D}"/>
          </ac:spMkLst>
        </pc:spChg>
        <pc:spChg chg="add mod">
          <ac:chgData name="jenny8023460@gmail.com" userId="9da3bf53e9bccde8" providerId="LiveId" clId="{6495FA40-E929-49D5-B410-D49FB9C8CE05}" dt="2023-05-05T07:50:12.627" v="3893" actId="1076"/>
          <ac:spMkLst>
            <pc:docMk/>
            <pc:sldMk cId="2036949354" sldId="272"/>
            <ac:spMk id="12" creationId="{62617AE3-5923-CD5A-F0D8-A90EE9303B10}"/>
          </ac:spMkLst>
        </pc:spChg>
        <pc:spChg chg="add mod">
          <ac:chgData name="jenny8023460@gmail.com" userId="9da3bf53e9bccde8" providerId="LiveId" clId="{6495FA40-E929-49D5-B410-D49FB9C8CE05}" dt="2023-05-05T08:04:36.969" v="4186" actId="1076"/>
          <ac:spMkLst>
            <pc:docMk/>
            <pc:sldMk cId="2036949354" sldId="272"/>
            <ac:spMk id="13" creationId="{8B8CC966-8D77-B523-18A2-ADD0C4BC04D5}"/>
          </ac:spMkLst>
        </pc:spChg>
        <pc:spChg chg="mod ord">
          <ac:chgData name="jenny8023460@gmail.com" userId="9da3bf53e9bccde8" providerId="LiveId" clId="{6495FA40-E929-49D5-B410-D49FB9C8CE05}" dt="2023-05-05T07:59:34.431" v="4093" actId="1076"/>
          <ac:spMkLst>
            <pc:docMk/>
            <pc:sldMk cId="2036949354" sldId="272"/>
            <ac:spMk id="14" creationId="{E6BCBD88-D6DE-EB34-2D73-5AED9812C2A6}"/>
          </ac:spMkLst>
        </pc:spChg>
        <pc:spChg chg="del mod">
          <ac:chgData name="jenny8023460@gmail.com" userId="9da3bf53e9bccde8" providerId="LiveId" clId="{6495FA40-E929-49D5-B410-D49FB9C8CE05}" dt="2023-05-05T07:57:10.275" v="4060" actId="478"/>
          <ac:spMkLst>
            <pc:docMk/>
            <pc:sldMk cId="2036949354" sldId="272"/>
            <ac:spMk id="15" creationId="{CA8C82C3-5C17-EED4-B073-82B4208CA8C6}"/>
          </ac:spMkLst>
        </pc:spChg>
        <pc:spChg chg="mod ord">
          <ac:chgData name="jenny8023460@gmail.com" userId="9da3bf53e9bccde8" providerId="LiveId" clId="{6495FA40-E929-49D5-B410-D49FB9C8CE05}" dt="2023-05-05T07:59:25.324" v="4090" actId="1076"/>
          <ac:spMkLst>
            <pc:docMk/>
            <pc:sldMk cId="2036949354" sldId="272"/>
            <ac:spMk id="16" creationId="{5E386928-E934-7BAE-3F17-04B3015A13C7}"/>
          </ac:spMkLst>
        </pc:spChg>
        <pc:spChg chg="del">
          <ac:chgData name="jenny8023460@gmail.com" userId="9da3bf53e9bccde8" providerId="LiveId" clId="{6495FA40-E929-49D5-B410-D49FB9C8CE05}" dt="2023-05-05T08:03:09.254" v="4169" actId="478"/>
          <ac:spMkLst>
            <pc:docMk/>
            <pc:sldMk cId="2036949354" sldId="272"/>
            <ac:spMk id="17" creationId="{08CD0DDD-D1C2-BA44-423C-4B5DFB6BE703}"/>
          </ac:spMkLst>
        </pc:spChg>
        <pc:spChg chg="mod">
          <ac:chgData name="jenny8023460@gmail.com" userId="9da3bf53e9bccde8" providerId="LiveId" clId="{6495FA40-E929-49D5-B410-D49FB9C8CE05}" dt="2023-05-05T08:10:38.348" v="4279" actId="14100"/>
          <ac:spMkLst>
            <pc:docMk/>
            <pc:sldMk cId="2036949354" sldId="272"/>
            <ac:spMk id="18" creationId="{54F86AE4-F7AB-5B2D-70AC-BAC53184BCE6}"/>
          </ac:spMkLst>
        </pc:spChg>
        <pc:spChg chg="add mod">
          <ac:chgData name="jenny8023460@gmail.com" userId="9da3bf53e9bccde8" providerId="LiveId" clId="{6495FA40-E929-49D5-B410-D49FB9C8CE05}" dt="2023-05-05T07:58:42.933" v="4080" actId="1076"/>
          <ac:spMkLst>
            <pc:docMk/>
            <pc:sldMk cId="2036949354" sldId="272"/>
            <ac:spMk id="19" creationId="{7F9DF47E-A968-7478-3DB8-713745F416DF}"/>
          </ac:spMkLst>
        </pc:spChg>
        <pc:spChg chg="add mod">
          <ac:chgData name="jenny8023460@gmail.com" userId="9da3bf53e9bccde8" providerId="LiveId" clId="{6495FA40-E929-49D5-B410-D49FB9C8CE05}" dt="2023-05-05T08:03:39.969" v="4175" actId="1076"/>
          <ac:spMkLst>
            <pc:docMk/>
            <pc:sldMk cId="2036949354" sldId="272"/>
            <ac:spMk id="20" creationId="{FCE175C6-7395-879D-8816-19DD34410923}"/>
          </ac:spMkLst>
        </pc:spChg>
        <pc:spChg chg="mod">
          <ac:chgData name="jenny8023460@gmail.com" userId="9da3bf53e9bccde8" providerId="LiveId" clId="{6495FA40-E929-49D5-B410-D49FB9C8CE05}" dt="2023-05-05T08:10:30.571" v="4277" actId="1076"/>
          <ac:spMkLst>
            <pc:docMk/>
            <pc:sldMk cId="2036949354" sldId="272"/>
            <ac:spMk id="21" creationId="{A2EC6F49-A041-B61D-7072-D6E05E60070C}"/>
          </ac:spMkLst>
        </pc:spChg>
        <pc:spChg chg="mod">
          <ac:chgData name="jenny8023460@gmail.com" userId="9da3bf53e9bccde8" providerId="LiveId" clId="{6495FA40-E929-49D5-B410-D49FB9C8CE05}" dt="2023-05-05T08:12:44.831" v="4315" actId="1076"/>
          <ac:spMkLst>
            <pc:docMk/>
            <pc:sldMk cId="2036949354" sldId="272"/>
            <ac:spMk id="22" creationId="{DB21D483-8A74-C640-A62C-67283035CE10}"/>
          </ac:spMkLst>
        </pc:spChg>
        <pc:spChg chg="add mod">
          <ac:chgData name="jenny8023460@gmail.com" userId="9da3bf53e9bccde8" providerId="LiveId" clId="{6495FA40-E929-49D5-B410-D49FB9C8CE05}" dt="2023-05-05T08:04:45.624" v="4188" actId="1076"/>
          <ac:spMkLst>
            <pc:docMk/>
            <pc:sldMk cId="2036949354" sldId="272"/>
            <ac:spMk id="26" creationId="{3D0639EC-24AA-5E9E-B73B-4F703DB1ADB5}"/>
          </ac:spMkLst>
        </pc:spChg>
        <pc:spChg chg="add mod">
          <ac:chgData name="jenny8023460@gmail.com" userId="9da3bf53e9bccde8" providerId="LiveId" clId="{6495FA40-E929-49D5-B410-D49FB9C8CE05}" dt="2023-05-05T08:00:52.980" v="4108" actId="1076"/>
          <ac:spMkLst>
            <pc:docMk/>
            <pc:sldMk cId="2036949354" sldId="272"/>
            <ac:spMk id="27" creationId="{9B8343C5-0649-A4AD-8C2C-63B862F2B39E}"/>
          </ac:spMkLst>
        </pc:spChg>
        <pc:spChg chg="add mod">
          <ac:chgData name="jenny8023460@gmail.com" userId="9da3bf53e9bccde8" providerId="LiveId" clId="{6495FA40-E929-49D5-B410-D49FB9C8CE05}" dt="2023-05-05T08:12:50.732" v="4316" actId="1076"/>
          <ac:spMkLst>
            <pc:docMk/>
            <pc:sldMk cId="2036949354" sldId="272"/>
            <ac:spMk id="29" creationId="{93464B81-65A6-F44D-EDB0-C2C30AA6B5EC}"/>
          </ac:spMkLst>
        </pc:spChg>
        <pc:spChg chg="del mod">
          <ac:chgData name="jenny8023460@gmail.com" userId="9da3bf53e9bccde8" providerId="LiveId" clId="{6495FA40-E929-49D5-B410-D49FB9C8CE05}" dt="2023-05-05T07:45:19.684" v="3801" actId="478"/>
          <ac:spMkLst>
            <pc:docMk/>
            <pc:sldMk cId="2036949354" sldId="272"/>
            <ac:spMk id="30" creationId="{7B4FB42F-61AB-4ADA-879A-670D33F52DB2}"/>
          </ac:spMkLst>
        </pc:spChg>
        <pc:spChg chg="del mod">
          <ac:chgData name="jenny8023460@gmail.com" userId="9da3bf53e9bccde8" providerId="LiveId" clId="{6495FA40-E929-49D5-B410-D49FB9C8CE05}" dt="2023-05-05T07:50:48.346" v="3900" actId="478"/>
          <ac:spMkLst>
            <pc:docMk/>
            <pc:sldMk cId="2036949354" sldId="272"/>
            <ac:spMk id="31" creationId="{4A8D62FD-93E9-42E5-9A1B-AF97802BB6B2}"/>
          </ac:spMkLst>
        </pc:spChg>
        <pc:spChg chg="del">
          <ac:chgData name="jenny8023460@gmail.com" userId="9da3bf53e9bccde8" providerId="LiveId" clId="{6495FA40-E929-49D5-B410-D49FB9C8CE05}" dt="2023-05-05T08:03:05.360" v="4168" actId="478"/>
          <ac:spMkLst>
            <pc:docMk/>
            <pc:sldMk cId="2036949354" sldId="272"/>
            <ac:spMk id="32" creationId="{60ECF163-058E-4954-9C04-7029A48A2617}"/>
          </ac:spMkLst>
        </pc:spChg>
        <pc:spChg chg="mod">
          <ac:chgData name="jenny8023460@gmail.com" userId="9da3bf53e9bccde8" providerId="LiveId" clId="{6495FA40-E929-49D5-B410-D49FB9C8CE05}" dt="2023-05-05T08:03:27.063" v="4172" actId="14100"/>
          <ac:spMkLst>
            <pc:docMk/>
            <pc:sldMk cId="2036949354" sldId="272"/>
            <ac:spMk id="36" creationId="{B6FEBD59-CEA2-4FDF-A254-37953428C235}"/>
          </ac:spMkLst>
        </pc:spChg>
        <pc:spChg chg="mod">
          <ac:chgData name="jenny8023460@gmail.com" userId="9da3bf53e9bccde8" providerId="LiveId" clId="{6495FA40-E929-49D5-B410-D49FB9C8CE05}" dt="2023-05-05T07:50:43.680" v="3899" actId="14100"/>
          <ac:spMkLst>
            <pc:docMk/>
            <pc:sldMk cId="2036949354" sldId="272"/>
            <ac:spMk id="37" creationId="{C3CAB183-DEA4-4560-B11D-01DCD66BDF6D}"/>
          </ac:spMkLst>
        </pc:spChg>
        <pc:spChg chg="mod">
          <ac:chgData name="jenny8023460@gmail.com" userId="9da3bf53e9bccde8" providerId="LiveId" clId="{6495FA40-E929-49D5-B410-D49FB9C8CE05}" dt="2023-05-05T08:04:32.065" v="4185" actId="1076"/>
          <ac:spMkLst>
            <pc:docMk/>
            <pc:sldMk cId="2036949354" sldId="272"/>
            <ac:spMk id="38" creationId="{FC8FF7CF-D8B5-498D-94C7-188252370E53}"/>
          </ac:spMkLst>
        </pc:spChg>
        <pc:spChg chg="mod">
          <ac:chgData name="jenny8023460@gmail.com" userId="9da3bf53e9bccde8" providerId="LiveId" clId="{6495FA40-E929-49D5-B410-D49FB9C8CE05}" dt="2023-05-05T07:58:34.876" v="4079" actId="20577"/>
          <ac:spMkLst>
            <pc:docMk/>
            <pc:sldMk cId="2036949354" sldId="272"/>
            <ac:spMk id="39" creationId="{1060B323-B658-4AFE-8D3D-E1D8D4538DE4}"/>
          </ac:spMkLst>
        </pc:spChg>
        <pc:spChg chg="mod">
          <ac:chgData name="jenny8023460@gmail.com" userId="9da3bf53e9bccde8" providerId="LiveId" clId="{6495FA40-E929-49D5-B410-D49FB9C8CE05}" dt="2023-05-05T08:04:47.894" v="4189" actId="1076"/>
          <ac:spMkLst>
            <pc:docMk/>
            <pc:sldMk cId="2036949354" sldId="272"/>
            <ac:spMk id="40" creationId="{D941F08B-C069-4545-B206-875162ED7E9E}"/>
          </ac:spMkLst>
        </pc:spChg>
        <pc:spChg chg="del mod">
          <ac:chgData name="jenny8023460@gmail.com" userId="9da3bf53e9bccde8" providerId="LiveId" clId="{6495FA40-E929-49D5-B410-D49FB9C8CE05}" dt="2023-05-05T08:10:45.557" v="4280" actId="478"/>
          <ac:spMkLst>
            <pc:docMk/>
            <pc:sldMk cId="2036949354" sldId="272"/>
            <ac:spMk id="41" creationId="{9C31294A-7DC5-47B9-AC90-66BBE0915C49}"/>
          </ac:spMkLst>
        </pc:spChg>
        <pc:grpChg chg="add mod">
          <ac:chgData name="jenny8023460@gmail.com" userId="9da3bf53e9bccde8" providerId="LiveId" clId="{6495FA40-E929-49D5-B410-D49FB9C8CE05}" dt="2023-05-05T08:04:28.554" v="4184" actId="1076"/>
          <ac:grpSpMkLst>
            <pc:docMk/>
            <pc:sldMk cId="2036949354" sldId="272"/>
            <ac:grpSpMk id="7" creationId="{E60A26B9-A28C-447C-959A-F3FBB9C1B141}"/>
          </ac:grpSpMkLst>
        </pc:grpChg>
        <pc:picChg chg="add del">
          <ac:chgData name="jenny8023460@gmail.com" userId="9da3bf53e9bccde8" providerId="LiveId" clId="{6495FA40-E929-49D5-B410-D49FB9C8CE05}" dt="2023-05-05T07:52:50.708" v="3941"/>
          <ac:picMkLst>
            <pc:docMk/>
            <pc:sldMk cId="2036949354" sldId="272"/>
            <ac:picMk id="25" creationId="{794A52BB-D860-79C0-2D61-8CC2586ABD32}"/>
          </ac:picMkLst>
        </pc:picChg>
        <pc:picChg chg="add del">
          <ac:chgData name="jenny8023460@gmail.com" userId="9da3bf53e9bccde8" providerId="LiveId" clId="{6495FA40-E929-49D5-B410-D49FB9C8CE05}" dt="2023-05-05T08:00:30.862" v="4102"/>
          <ac:picMkLst>
            <pc:docMk/>
            <pc:sldMk cId="2036949354" sldId="272"/>
            <ac:picMk id="28" creationId="{9C8BA6AB-4F83-6BC7-8C50-DCFC4A441BE2}"/>
          </ac:picMkLst>
        </pc:picChg>
      </pc:sldChg>
      <pc:sldChg chg="addSp delSp modSp add mod">
        <pc:chgData name="jenny8023460@gmail.com" userId="9da3bf53e9bccde8" providerId="LiveId" clId="{6495FA40-E929-49D5-B410-D49FB9C8CE05}" dt="2023-05-05T08:57:33.476" v="5119"/>
        <pc:sldMkLst>
          <pc:docMk/>
          <pc:sldMk cId="1418456105" sldId="273"/>
        </pc:sldMkLst>
        <pc:spChg chg="mod">
          <ac:chgData name="jenny8023460@gmail.com" userId="9da3bf53e9bccde8" providerId="LiveId" clId="{6495FA40-E929-49D5-B410-D49FB9C8CE05}" dt="2023-05-05T08:26:30.991" v="4629" actId="1076"/>
          <ac:spMkLst>
            <pc:docMk/>
            <pc:sldMk cId="1418456105" sldId="273"/>
            <ac:spMk id="3" creationId="{D777B084-7AA1-D211-B84B-C1E2EB827B61}"/>
          </ac:spMkLst>
        </pc:spChg>
        <pc:spChg chg="add mod">
          <ac:chgData name="jenny8023460@gmail.com" userId="9da3bf53e9bccde8" providerId="LiveId" clId="{6495FA40-E929-49D5-B410-D49FB9C8CE05}" dt="2023-05-05T08:22:08.661" v="4533" actId="1076"/>
          <ac:spMkLst>
            <pc:docMk/>
            <pc:sldMk cId="1418456105" sldId="273"/>
            <ac:spMk id="8" creationId="{C2DC4583-EB1D-4D6C-DFED-B79FAC530C45}"/>
          </ac:spMkLst>
        </pc:spChg>
        <pc:spChg chg="mod">
          <ac:chgData name="jenny8023460@gmail.com" userId="9da3bf53e9bccde8" providerId="LiveId" clId="{6495FA40-E929-49D5-B410-D49FB9C8CE05}" dt="2023-05-05T08:22:36.365" v="4540" actId="20577"/>
          <ac:spMkLst>
            <pc:docMk/>
            <pc:sldMk cId="1418456105" sldId="273"/>
            <ac:spMk id="9" creationId="{26EBC009-4E92-BA71-A074-36F3F81D2925}"/>
          </ac:spMkLst>
        </pc:spChg>
        <pc:spChg chg="add mod">
          <ac:chgData name="jenny8023460@gmail.com" userId="9da3bf53e9bccde8" providerId="LiveId" clId="{6495FA40-E929-49D5-B410-D49FB9C8CE05}" dt="2023-05-05T08:44:50.634" v="4931" actId="1076"/>
          <ac:spMkLst>
            <pc:docMk/>
            <pc:sldMk cId="1418456105" sldId="273"/>
            <ac:spMk id="10" creationId="{39240414-23E8-31F9-12F8-4162703490A9}"/>
          </ac:spMkLst>
        </pc:spChg>
        <pc:spChg chg="mod">
          <ac:chgData name="jenny8023460@gmail.com" userId="9da3bf53e9bccde8" providerId="LiveId" clId="{6495FA40-E929-49D5-B410-D49FB9C8CE05}" dt="2023-05-05T08:42:02.476" v="4912" actId="1076"/>
          <ac:spMkLst>
            <pc:docMk/>
            <pc:sldMk cId="1418456105" sldId="273"/>
            <ac:spMk id="12" creationId="{62617AE3-5923-CD5A-F0D8-A90EE9303B10}"/>
          </ac:spMkLst>
        </pc:spChg>
        <pc:spChg chg="mod">
          <ac:chgData name="jenny8023460@gmail.com" userId="9da3bf53e9bccde8" providerId="LiveId" clId="{6495FA40-E929-49D5-B410-D49FB9C8CE05}" dt="2023-05-05T08:45:15.806" v="4936" actId="14100"/>
          <ac:spMkLst>
            <pc:docMk/>
            <pc:sldMk cId="1418456105" sldId="273"/>
            <ac:spMk id="13" creationId="{8B8CC966-8D77-B523-18A2-ADD0C4BC04D5}"/>
          </ac:spMkLst>
        </pc:spChg>
        <pc:spChg chg="del mod">
          <ac:chgData name="jenny8023460@gmail.com" userId="9da3bf53e9bccde8" providerId="LiveId" clId="{6495FA40-E929-49D5-B410-D49FB9C8CE05}" dt="2023-05-05T08:36:15.105" v="4742" actId="478"/>
          <ac:spMkLst>
            <pc:docMk/>
            <pc:sldMk cId="1418456105" sldId="273"/>
            <ac:spMk id="14" creationId="{E6BCBD88-D6DE-EB34-2D73-5AED9812C2A6}"/>
          </ac:spMkLst>
        </pc:spChg>
        <pc:spChg chg="add mod">
          <ac:chgData name="jenny8023460@gmail.com" userId="9da3bf53e9bccde8" providerId="LiveId" clId="{6495FA40-E929-49D5-B410-D49FB9C8CE05}" dt="2023-05-05T08:44:48.204" v="4930" actId="1076"/>
          <ac:spMkLst>
            <pc:docMk/>
            <pc:sldMk cId="1418456105" sldId="273"/>
            <ac:spMk id="15" creationId="{CB476542-1994-805C-D0D3-4C43C0DB1B73}"/>
          </ac:spMkLst>
        </pc:spChg>
        <pc:spChg chg="mod">
          <ac:chgData name="jenny8023460@gmail.com" userId="9da3bf53e9bccde8" providerId="LiveId" clId="{6495FA40-E929-49D5-B410-D49FB9C8CE05}" dt="2023-05-05T08:45:23.979" v="4937" actId="14100"/>
          <ac:spMkLst>
            <pc:docMk/>
            <pc:sldMk cId="1418456105" sldId="273"/>
            <ac:spMk id="16" creationId="{5E386928-E934-7BAE-3F17-04B3015A13C7}"/>
          </ac:spMkLst>
        </pc:spChg>
        <pc:spChg chg="add mod">
          <ac:chgData name="jenny8023460@gmail.com" userId="9da3bf53e9bccde8" providerId="LiveId" clId="{6495FA40-E929-49D5-B410-D49FB9C8CE05}" dt="2023-05-05T08:45:32.012" v="4939" actId="14100"/>
          <ac:spMkLst>
            <pc:docMk/>
            <pc:sldMk cId="1418456105" sldId="273"/>
            <ac:spMk id="17" creationId="{16A2D407-4735-3323-7C8D-4D9BCBBB5134}"/>
          </ac:spMkLst>
        </pc:spChg>
        <pc:spChg chg="del mod">
          <ac:chgData name="jenny8023460@gmail.com" userId="9da3bf53e9bccde8" providerId="LiveId" clId="{6495FA40-E929-49D5-B410-D49FB9C8CE05}" dt="2023-05-05T08:45:57.556" v="4942" actId="478"/>
          <ac:spMkLst>
            <pc:docMk/>
            <pc:sldMk cId="1418456105" sldId="273"/>
            <ac:spMk id="18" creationId="{54F86AE4-F7AB-5B2D-70AC-BAC53184BCE6}"/>
          </ac:spMkLst>
        </pc:spChg>
        <pc:spChg chg="add del mod">
          <ac:chgData name="jenny8023460@gmail.com" userId="9da3bf53e9bccde8" providerId="LiveId" clId="{6495FA40-E929-49D5-B410-D49FB9C8CE05}" dt="2023-05-05T08:45:40.795" v="4940" actId="1076"/>
          <ac:spMkLst>
            <pc:docMk/>
            <pc:sldMk cId="1418456105" sldId="273"/>
            <ac:spMk id="19" creationId="{7F9DF47E-A968-7478-3DB8-713745F416DF}"/>
          </ac:spMkLst>
        </pc:spChg>
        <pc:spChg chg="mod">
          <ac:chgData name="jenny8023460@gmail.com" userId="9da3bf53e9bccde8" providerId="LiveId" clId="{6495FA40-E929-49D5-B410-D49FB9C8CE05}" dt="2023-05-05T08:45:10.226" v="4935" actId="1076"/>
          <ac:spMkLst>
            <pc:docMk/>
            <pc:sldMk cId="1418456105" sldId="273"/>
            <ac:spMk id="20" creationId="{FCE175C6-7395-879D-8816-19DD34410923}"/>
          </ac:spMkLst>
        </pc:spChg>
        <pc:spChg chg="del mod">
          <ac:chgData name="jenny8023460@gmail.com" userId="9da3bf53e9bccde8" providerId="LiveId" clId="{6495FA40-E929-49D5-B410-D49FB9C8CE05}" dt="2023-05-05T08:45:55.741" v="4941" actId="478"/>
          <ac:spMkLst>
            <pc:docMk/>
            <pc:sldMk cId="1418456105" sldId="273"/>
            <ac:spMk id="21" creationId="{A2EC6F49-A041-B61D-7072-D6E05E60070C}"/>
          </ac:spMkLst>
        </pc:spChg>
        <pc:spChg chg="del mod">
          <ac:chgData name="jenny8023460@gmail.com" userId="9da3bf53e9bccde8" providerId="LiveId" clId="{6495FA40-E929-49D5-B410-D49FB9C8CE05}" dt="2023-05-05T08:37:09.499" v="4758" actId="478"/>
          <ac:spMkLst>
            <pc:docMk/>
            <pc:sldMk cId="1418456105" sldId="273"/>
            <ac:spMk id="22" creationId="{DB21D483-8A74-C640-A62C-67283035CE10}"/>
          </ac:spMkLst>
        </pc:spChg>
        <pc:spChg chg="add mod ord">
          <ac:chgData name="jenny8023460@gmail.com" userId="9da3bf53e9bccde8" providerId="LiveId" clId="{6495FA40-E929-49D5-B410-D49FB9C8CE05}" dt="2023-05-05T08:57:01.665" v="5100" actId="1076"/>
          <ac:spMkLst>
            <pc:docMk/>
            <pc:sldMk cId="1418456105" sldId="273"/>
            <ac:spMk id="25" creationId="{C702554F-C68A-1121-9602-1C924887C31E}"/>
          </ac:spMkLst>
        </pc:spChg>
        <pc:spChg chg="mod">
          <ac:chgData name="jenny8023460@gmail.com" userId="9da3bf53e9bccde8" providerId="LiveId" clId="{6495FA40-E929-49D5-B410-D49FB9C8CE05}" dt="2023-05-05T08:43:21.301" v="4918" actId="1076"/>
          <ac:spMkLst>
            <pc:docMk/>
            <pc:sldMk cId="1418456105" sldId="273"/>
            <ac:spMk id="27" creationId="{9B8343C5-0649-A4AD-8C2C-63B862F2B39E}"/>
          </ac:spMkLst>
        </pc:spChg>
        <pc:spChg chg="add mod ord">
          <ac:chgData name="jenny8023460@gmail.com" userId="9da3bf53e9bccde8" providerId="LiveId" clId="{6495FA40-E929-49D5-B410-D49FB9C8CE05}" dt="2023-05-05T08:57:33.476" v="5119"/>
          <ac:spMkLst>
            <pc:docMk/>
            <pc:sldMk cId="1418456105" sldId="273"/>
            <ac:spMk id="28" creationId="{9CF8DC96-B58F-1CDD-7D9B-A089D76E8FA2}"/>
          </ac:spMkLst>
        </pc:spChg>
        <pc:spChg chg="mod">
          <ac:chgData name="jenny8023460@gmail.com" userId="9da3bf53e9bccde8" providerId="LiveId" clId="{6495FA40-E929-49D5-B410-D49FB9C8CE05}" dt="2023-05-05T08:48:13.505" v="4970" actId="20577"/>
          <ac:spMkLst>
            <pc:docMk/>
            <pc:sldMk cId="1418456105" sldId="273"/>
            <ac:spMk id="29" creationId="{93464B81-65A6-F44D-EDB0-C2C30AA6B5EC}"/>
          </ac:spMkLst>
        </pc:spChg>
        <pc:spChg chg="mod">
          <ac:chgData name="jenny8023460@gmail.com" userId="9da3bf53e9bccde8" providerId="LiveId" clId="{6495FA40-E929-49D5-B410-D49FB9C8CE05}" dt="2023-05-05T08:43:55.005" v="4926" actId="14100"/>
          <ac:spMkLst>
            <pc:docMk/>
            <pc:sldMk cId="1418456105" sldId="273"/>
            <ac:spMk id="36" creationId="{B6FEBD59-CEA2-4FDF-A254-37953428C235}"/>
          </ac:spMkLst>
        </pc:spChg>
        <pc:spChg chg="mod">
          <ac:chgData name="jenny8023460@gmail.com" userId="9da3bf53e9bccde8" providerId="LiveId" clId="{6495FA40-E929-49D5-B410-D49FB9C8CE05}" dt="2023-05-05T08:21:06.356" v="4519" actId="207"/>
          <ac:spMkLst>
            <pc:docMk/>
            <pc:sldMk cId="1418456105" sldId="273"/>
            <ac:spMk id="37" creationId="{C3CAB183-DEA4-4560-B11D-01DCD66BDF6D}"/>
          </ac:spMkLst>
        </pc:spChg>
        <pc:spChg chg="add del mod">
          <ac:chgData name="jenny8023460@gmail.com" userId="9da3bf53e9bccde8" providerId="LiveId" clId="{6495FA40-E929-49D5-B410-D49FB9C8CE05}" dt="2023-05-05T08:45:01.067" v="4933" actId="1076"/>
          <ac:spMkLst>
            <pc:docMk/>
            <pc:sldMk cId="1418456105" sldId="273"/>
            <ac:spMk id="38" creationId="{FC8FF7CF-D8B5-498D-94C7-188252370E53}"/>
          </ac:spMkLst>
        </pc:spChg>
        <pc:spChg chg="add del mod ord">
          <ac:chgData name="jenny8023460@gmail.com" userId="9da3bf53e9bccde8" providerId="LiveId" clId="{6495FA40-E929-49D5-B410-D49FB9C8CE05}" dt="2023-05-05T08:35:48.106" v="4734" actId="478"/>
          <ac:spMkLst>
            <pc:docMk/>
            <pc:sldMk cId="1418456105" sldId="273"/>
            <ac:spMk id="39" creationId="{1060B323-B658-4AFE-8D3D-E1D8D4538DE4}"/>
          </ac:spMkLst>
        </pc:spChg>
        <pc:spChg chg="mod">
          <ac:chgData name="jenny8023460@gmail.com" userId="9da3bf53e9bccde8" providerId="LiveId" clId="{6495FA40-E929-49D5-B410-D49FB9C8CE05}" dt="2023-05-05T08:43:23.588" v="4919" actId="1076"/>
          <ac:spMkLst>
            <pc:docMk/>
            <pc:sldMk cId="1418456105" sldId="273"/>
            <ac:spMk id="40" creationId="{D941F08B-C069-4545-B206-875162ED7E9E}"/>
          </ac:spMkLst>
        </pc:spChg>
        <pc:grpChg chg="mod">
          <ac:chgData name="jenny8023460@gmail.com" userId="9da3bf53e9bccde8" providerId="LiveId" clId="{6495FA40-E929-49D5-B410-D49FB9C8CE05}" dt="2023-05-05T08:26:42.772" v="4630" actId="14100"/>
          <ac:grpSpMkLst>
            <pc:docMk/>
            <pc:sldMk cId="1418456105" sldId="273"/>
            <ac:grpSpMk id="7" creationId="{E60A26B9-A28C-447C-959A-F3FBB9C1B141}"/>
          </ac:grpSpMkLst>
        </pc:grpChg>
      </pc:sldChg>
      <pc:sldChg chg="addSp delSp modSp add mod ord">
        <pc:chgData name="jenny8023460@gmail.com" userId="9da3bf53e9bccde8" providerId="LiveId" clId="{6495FA40-E929-49D5-B410-D49FB9C8CE05}" dt="2023-05-05T09:19:16.497" v="5576" actId="1076"/>
        <pc:sldMkLst>
          <pc:docMk/>
          <pc:sldMk cId="2348321245" sldId="274"/>
        </pc:sldMkLst>
        <pc:spChg chg="del">
          <ac:chgData name="jenny8023460@gmail.com" userId="9da3bf53e9bccde8" providerId="LiveId" clId="{6495FA40-E929-49D5-B410-D49FB9C8CE05}" dt="2023-05-05T09:16:41.181" v="5541" actId="478"/>
          <ac:spMkLst>
            <pc:docMk/>
            <pc:sldMk cId="2348321245" sldId="274"/>
            <ac:spMk id="2" creationId="{2A970454-F865-11C6-F843-1D506EA32B0D}"/>
          </ac:spMkLst>
        </pc:spChg>
        <pc:spChg chg="mod">
          <ac:chgData name="jenny8023460@gmail.com" userId="9da3bf53e9bccde8" providerId="LiveId" clId="{6495FA40-E929-49D5-B410-D49FB9C8CE05}" dt="2023-05-05T09:17:05.432" v="5547" actId="1076"/>
          <ac:spMkLst>
            <pc:docMk/>
            <pc:sldMk cId="2348321245" sldId="274"/>
            <ac:spMk id="3" creationId="{D777B084-7AA1-D211-B84B-C1E2EB827B61}"/>
          </ac:spMkLst>
        </pc:spChg>
        <pc:spChg chg="mod">
          <ac:chgData name="jenny8023460@gmail.com" userId="9da3bf53e9bccde8" providerId="LiveId" clId="{6495FA40-E929-49D5-B410-D49FB9C8CE05}" dt="2023-05-05T09:18:41.164" v="5568" actId="1076"/>
          <ac:spMkLst>
            <pc:docMk/>
            <pc:sldMk cId="2348321245" sldId="274"/>
            <ac:spMk id="4" creationId="{CB9845EB-D5C1-EA62-0D24-82B571BACD40}"/>
          </ac:spMkLst>
        </pc:spChg>
        <pc:spChg chg="add mod">
          <ac:chgData name="jenny8023460@gmail.com" userId="9da3bf53e9bccde8" providerId="LiveId" clId="{6495FA40-E929-49D5-B410-D49FB9C8CE05}" dt="2023-05-05T08:54:08.180" v="5015" actId="1076"/>
          <ac:spMkLst>
            <pc:docMk/>
            <pc:sldMk cId="2348321245" sldId="274"/>
            <ac:spMk id="8" creationId="{3D807FB8-4800-70D5-FDDD-352E71F31B48}"/>
          </ac:spMkLst>
        </pc:spChg>
        <pc:spChg chg="del mod">
          <ac:chgData name="jenny8023460@gmail.com" userId="9da3bf53e9bccde8" providerId="LiveId" clId="{6495FA40-E929-49D5-B410-D49FB9C8CE05}" dt="2023-05-05T09:01:20.108" v="5215" actId="478"/>
          <ac:spMkLst>
            <pc:docMk/>
            <pc:sldMk cId="2348321245" sldId="274"/>
            <ac:spMk id="9" creationId="{26EBC009-4E92-BA71-A074-36F3F81D2925}"/>
          </ac:spMkLst>
        </pc:spChg>
        <pc:spChg chg="add mod">
          <ac:chgData name="jenny8023460@gmail.com" userId="9da3bf53e9bccde8" providerId="LiveId" clId="{6495FA40-E929-49D5-B410-D49FB9C8CE05}" dt="2023-05-05T09:18:10.782" v="5563" actId="1076"/>
          <ac:spMkLst>
            <pc:docMk/>
            <pc:sldMk cId="2348321245" sldId="274"/>
            <ac:spMk id="10" creationId="{269E1CB4-4FBC-6FE5-893E-ADE3FB8C9C40}"/>
          </ac:spMkLst>
        </pc:spChg>
        <pc:spChg chg="del">
          <ac:chgData name="jenny8023460@gmail.com" userId="9da3bf53e9bccde8" providerId="LiveId" clId="{6495FA40-E929-49D5-B410-D49FB9C8CE05}" dt="2023-05-05T09:16:49.506" v="5543" actId="478"/>
          <ac:spMkLst>
            <pc:docMk/>
            <pc:sldMk cId="2348321245" sldId="274"/>
            <ac:spMk id="11" creationId="{09A16118-C4EE-D958-84CF-79B53BF80D8D}"/>
          </ac:spMkLst>
        </pc:spChg>
        <pc:spChg chg="mod">
          <ac:chgData name="jenny8023460@gmail.com" userId="9da3bf53e9bccde8" providerId="LiveId" clId="{6495FA40-E929-49D5-B410-D49FB9C8CE05}" dt="2023-05-05T09:17:56.382" v="5561" actId="1076"/>
          <ac:spMkLst>
            <pc:docMk/>
            <pc:sldMk cId="2348321245" sldId="274"/>
            <ac:spMk id="12" creationId="{62617AE3-5923-CD5A-F0D8-A90EE9303B10}"/>
          </ac:spMkLst>
        </pc:spChg>
        <pc:spChg chg="mod">
          <ac:chgData name="jenny8023460@gmail.com" userId="9da3bf53e9bccde8" providerId="LiveId" clId="{6495FA40-E929-49D5-B410-D49FB9C8CE05}" dt="2023-05-05T09:19:08.892" v="5574" actId="1076"/>
          <ac:spMkLst>
            <pc:docMk/>
            <pc:sldMk cId="2348321245" sldId="274"/>
            <ac:spMk id="13" creationId="{8B8CC966-8D77-B523-18A2-ADD0C4BC04D5}"/>
          </ac:spMkLst>
        </pc:spChg>
        <pc:spChg chg="mod">
          <ac:chgData name="jenny8023460@gmail.com" userId="9da3bf53e9bccde8" providerId="LiveId" clId="{6495FA40-E929-49D5-B410-D49FB9C8CE05}" dt="2023-05-05T09:17:37.781" v="5556" actId="1076"/>
          <ac:spMkLst>
            <pc:docMk/>
            <pc:sldMk cId="2348321245" sldId="274"/>
            <ac:spMk id="14" creationId="{E6BCBD88-D6DE-EB34-2D73-5AED9812C2A6}"/>
          </ac:spMkLst>
        </pc:spChg>
        <pc:spChg chg="mod">
          <ac:chgData name="jenny8023460@gmail.com" userId="9da3bf53e9bccde8" providerId="LiveId" clId="{6495FA40-E929-49D5-B410-D49FB9C8CE05}" dt="2023-05-05T09:17:35.050" v="5555" actId="1076"/>
          <ac:spMkLst>
            <pc:docMk/>
            <pc:sldMk cId="2348321245" sldId="274"/>
            <ac:spMk id="16" creationId="{5E386928-E934-7BAE-3F17-04B3015A13C7}"/>
          </ac:spMkLst>
        </pc:spChg>
        <pc:spChg chg="del">
          <ac:chgData name="jenny8023460@gmail.com" userId="9da3bf53e9bccde8" providerId="LiveId" clId="{6495FA40-E929-49D5-B410-D49FB9C8CE05}" dt="2023-05-05T09:16:28.220" v="5537" actId="478"/>
          <ac:spMkLst>
            <pc:docMk/>
            <pc:sldMk cId="2348321245" sldId="274"/>
            <ac:spMk id="18" creationId="{54F86AE4-F7AB-5B2D-70AC-BAC53184BCE6}"/>
          </ac:spMkLst>
        </pc:spChg>
        <pc:spChg chg="add del mod">
          <ac:chgData name="jenny8023460@gmail.com" userId="9da3bf53e9bccde8" providerId="LiveId" clId="{6495FA40-E929-49D5-B410-D49FB9C8CE05}" dt="2023-05-05T09:17:18.032" v="5550" actId="1076"/>
          <ac:spMkLst>
            <pc:docMk/>
            <pc:sldMk cId="2348321245" sldId="274"/>
            <ac:spMk id="19" creationId="{7F9DF47E-A968-7478-3DB8-713745F416DF}"/>
          </ac:spMkLst>
        </pc:spChg>
        <pc:spChg chg="mod">
          <ac:chgData name="jenny8023460@gmail.com" userId="9da3bf53e9bccde8" providerId="LiveId" clId="{6495FA40-E929-49D5-B410-D49FB9C8CE05}" dt="2023-05-05T09:19:11.705" v="5575" actId="1076"/>
          <ac:spMkLst>
            <pc:docMk/>
            <pc:sldMk cId="2348321245" sldId="274"/>
            <ac:spMk id="20" creationId="{FCE175C6-7395-879D-8816-19DD34410923}"/>
          </ac:spMkLst>
        </pc:spChg>
        <pc:spChg chg="del">
          <ac:chgData name="jenny8023460@gmail.com" userId="9da3bf53e9bccde8" providerId="LiveId" clId="{6495FA40-E929-49D5-B410-D49FB9C8CE05}" dt="2023-05-05T09:16:27.495" v="5536" actId="478"/>
          <ac:spMkLst>
            <pc:docMk/>
            <pc:sldMk cId="2348321245" sldId="274"/>
            <ac:spMk id="21" creationId="{A2EC6F49-A041-B61D-7072-D6E05E60070C}"/>
          </ac:spMkLst>
        </pc:spChg>
        <pc:spChg chg="del">
          <ac:chgData name="jenny8023460@gmail.com" userId="9da3bf53e9bccde8" providerId="LiveId" clId="{6495FA40-E929-49D5-B410-D49FB9C8CE05}" dt="2023-05-05T09:16:24.069" v="5534" actId="478"/>
          <ac:spMkLst>
            <pc:docMk/>
            <pc:sldMk cId="2348321245" sldId="274"/>
            <ac:spMk id="22" creationId="{DB21D483-8A74-C640-A62C-67283035CE10}"/>
          </ac:spMkLst>
        </pc:spChg>
        <pc:spChg chg="del">
          <ac:chgData name="jenny8023460@gmail.com" userId="9da3bf53e9bccde8" providerId="LiveId" clId="{6495FA40-E929-49D5-B410-D49FB9C8CE05}" dt="2023-05-05T09:16:19.585" v="5532" actId="478"/>
          <ac:spMkLst>
            <pc:docMk/>
            <pc:sldMk cId="2348321245" sldId="274"/>
            <ac:spMk id="26" creationId="{3D0639EC-24AA-5E9E-B73B-4F703DB1ADB5}"/>
          </ac:spMkLst>
        </pc:spChg>
        <pc:spChg chg="del">
          <ac:chgData name="jenny8023460@gmail.com" userId="9da3bf53e9bccde8" providerId="LiveId" clId="{6495FA40-E929-49D5-B410-D49FB9C8CE05}" dt="2023-05-05T09:16:22.607" v="5533" actId="478"/>
          <ac:spMkLst>
            <pc:docMk/>
            <pc:sldMk cId="2348321245" sldId="274"/>
            <ac:spMk id="27" creationId="{9B8343C5-0649-A4AD-8C2C-63B862F2B39E}"/>
          </ac:spMkLst>
        </pc:spChg>
        <pc:spChg chg="del">
          <ac:chgData name="jenny8023460@gmail.com" userId="9da3bf53e9bccde8" providerId="LiveId" clId="{6495FA40-E929-49D5-B410-D49FB9C8CE05}" dt="2023-05-05T09:16:25.365" v="5535" actId="478"/>
          <ac:spMkLst>
            <pc:docMk/>
            <pc:sldMk cId="2348321245" sldId="274"/>
            <ac:spMk id="29" creationId="{93464B81-65A6-F44D-EDB0-C2C30AA6B5EC}"/>
          </ac:spMkLst>
        </pc:spChg>
        <pc:spChg chg="mod">
          <ac:chgData name="jenny8023460@gmail.com" userId="9da3bf53e9bccde8" providerId="LiveId" clId="{6495FA40-E929-49D5-B410-D49FB9C8CE05}" dt="2023-05-05T09:18:36.655" v="5567" actId="1076"/>
          <ac:spMkLst>
            <pc:docMk/>
            <pc:sldMk cId="2348321245" sldId="274"/>
            <ac:spMk id="36" creationId="{B6FEBD59-CEA2-4FDF-A254-37953428C235}"/>
          </ac:spMkLst>
        </pc:spChg>
        <pc:spChg chg="mod">
          <ac:chgData name="jenny8023460@gmail.com" userId="9da3bf53e9bccde8" providerId="LiveId" clId="{6495FA40-E929-49D5-B410-D49FB9C8CE05}" dt="2023-05-05T09:17:47.763" v="5559" actId="1076"/>
          <ac:spMkLst>
            <pc:docMk/>
            <pc:sldMk cId="2348321245" sldId="274"/>
            <ac:spMk id="37" creationId="{C3CAB183-DEA4-4560-B11D-01DCD66BDF6D}"/>
          </ac:spMkLst>
        </pc:spChg>
        <pc:spChg chg="mod">
          <ac:chgData name="jenny8023460@gmail.com" userId="9da3bf53e9bccde8" providerId="LiveId" clId="{6495FA40-E929-49D5-B410-D49FB9C8CE05}" dt="2023-05-05T09:19:16.497" v="5576" actId="1076"/>
          <ac:spMkLst>
            <pc:docMk/>
            <pc:sldMk cId="2348321245" sldId="274"/>
            <ac:spMk id="38" creationId="{FC8FF7CF-D8B5-498D-94C7-188252370E53}"/>
          </ac:spMkLst>
        </pc:spChg>
        <pc:spChg chg="del mod">
          <ac:chgData name="jenny8023460@gmail.com" userId="9da3bf53e9bccde8" providerId="LiveId" clId="{6495FA40-E929-49D5-B410-D49FB9C8CE05}" dt="2023-05-05T09:15:02.847" v="5527" actId="478"/>
          <ac:spMkLst>
            <pc:docMk/>
            <pc:sldMk cId="2348321245" sldId="274"/>
            <ac:spMk id="39" creationId="{1060B323-B658-4AFE-8D3D-E1D8D4538DE4}"/>
          </ac:spMkLst>
        </pc:spChg>
        <pc:spChg chg="del">
          <ac:chgData name="jenny8023460@gmail.com" userId="9da3bf53e9bccde8" providerId="LiveId" clId="{6495FA40-E929-49D5-B410-D49FB9C8CE05}" dt="2023-05-05T09:16:16.973" v="5531" actId="478"/>
          <ac:spMkLst>
            <pc:docMk/>
            <pc:sldMk cId="2348321245" sldId="274"/>
            <ac:spMk id="40" creationId="{D941F08B-C069-4545-B206-875162ED7E9E}"/>
          </ac:spMkLst>
        </pc:spChg>
        <pc:grpChg chg="mod">
          <ac:chgData name="jenny8023460@gmail.com" userId="9da3bf53e9bccde8" providerId="LiveId" clId="{6495FA40-E929-49D5-B410-D49FB9C8CE05}" dt="2023-05-05T09:17:10.250" v="5548" actId="14100"/>
          <ac:grpSpMkLst>
            <pc:docMk/>
            <pc:sldMk cId="2348321245" sldId="274"/>
            <ac:grpSpMk id="7" creationId="{E60A26B9-A28C-447C-959A-F3FBB9C1B141}"/>
          </ac:grpSpMkLst>
        </pc:grpChg>
      </pc:sldChg>
      <pc:sldChg chg="addSp modSp add mod">
        <pc:chgData name="jenny8023460@gmail.com" userId="9da3bf53e9bccde8" providerId="LiveId" clId="{6495FA40-E929-49D5-B410-D49FB9C8CE05}" dt="2023-05-05T09:33:17.529" v="5970" actId="1076"/>
        <pc:sldMkLst>
          <pc:docMk/>
          <pc:sldMk cId="1271539476" sldId="275"/>
        </pc:sldMkLst>
        <pc:spChg chg="add mod">
          <ac:chgData name="jenny8023460@gmail.com" userId="9da3bf53e9bccde8" providerId="LiveId" clId="{6495FA40-E929-49D5-B410-D49FB9C8CE05}" dt="2023-05-05T09:24:02.334" v="5758" actId="1076"/>
          <ac:spMkLst>
            <pc:docMk/>
            <pc:sldMk cId="1271539476" sldId="275"/>
            <ac:spMk id="2" creationId="{71FC08FF-9856-CAE8-776C-E2D18720A0A8}"/>
          </ac:spMkLst>
        </pc:spChg>
        <pc:spChg chg="mod">
          <ac:chgData name="jenny8023460@gmail.com" userId="9da3bf53e9bccde8" providerId="LiveId" clId="{6495FA40-E929-49D5-B410-D49FB9C8CE05}" dt="2023-05-05T09:20:55.107" v="5587" actId="1076"/>
          <ac:spMkLst>
            <pc:docMk/>
            <pc:sldMk cId="1271539476" sldId="275"/>
            <ac:spMk id="3" creationId="{D777B084-7AA1-D211-B84B-C1E2EB827B61}"/>
          </ac:spMkLst>
        </pc:spChg>
        <pc:spChg chg="add mod">
          <ac:chgData name="jenny8023460@gmail.com" userId="9da3bf53e9bccde8" providerId="LiveId" clId="{6495FA40-E929-49D5-B410-D49FB9C8CE05}" dt="2023-05-05T09:25:58.465" v="5876" actId="1076"/>
          <ac:spMkLst>
            <pc:docMk/>
            <pc:sldMk cId="1271539476" sldId="275"/>
            <ac:spMk id="9" creationId="{7613091D-B1D7-541A-031D-9615463243DB}"/>
          </ac:spMkLst>
        </pc:spChg>
        <pc:spChg chg="mod">
          <ac:chgData name="jenny8023460@gmail.com" userId="9da3bf53e9bccde8" providerId="LiveId" clId="{6495FA40-E929-49D5-B410-D49FB9C8CE05}" dt="2023-05-05T09:21:14.420" v="5656"/>
          <ac:spMkLst>
            <pc:docMk/>
            <pc:sldMk cId="1271539476" sldId="275"/>
            <ac:spMk id="10" creationId="{269E1CB4-4FBC-6FE5-893E-ADE3FB8C9C40}"/>
          </ac:spMkLst>
        </pc:spChg>
        <pc:spChg chg="mod">
          <ac:chgData name="jenny8023460@gmail.com" userId="9da3bf53e9bccde8" providerId="LiveId" clId="{6495FA40-E929-49D5-B410-D49FB9C8CE05}" dt="2023-05-05T09:26:40.594" v="5890" actId="20577"/>
          <ac:spMkLst>
            <pc:docMk/>
            <pc:sldMk cId="1271539476" sldId="275"/>
            <ac:spMk id="12" creationId="{62617AE3-5923-CD5A-F0D8-A90EE9303B10}"/>
          </ac:spMkLst>
        </pc:spChg>
        <pc:spChg chg="mod">
          <ac:chgData name="jenny8023460@gmail.com" userId="9da3bf53e9bccde8" providerId="LiveId" clId="{6495FA40-E929-49D5-B410-D49FB9C8CE05}" dt="2023-05-05T09:33:08.358" v="5968" actId="1076"/>
          <ac:spMkLst>
            <pc:docMk/>
            <pc:sldMk cId="1271539476" sldId="275"/>
            <ac:spMk id="14" creationId="{E6BCBD88-D6DE-EB34-2D73-5AED9812C2A6}"/>
          </ac:spMkLst>
        </pc:spChg>
        <pc:spChg chg="mod">
          <ac:chgData name="jenny8023460@gmail.com" userId="9da3bf53e9bccde8" providerId="LiveId" clId="{6495FA40-E929-49D5-B410-D49FB9C8CE05}" dt="2023-05-05T09:33:05.440" v="5967" actId="1076"/>
          <ac:spMkLst>
            <pc:docMk/>
            <pc:sldMk cId="1271539476" sldId="275"/>
            <ac:spMk id="16" creationId="{5E386928-E934-7BAE-3F17-04B3015A13C7}"/>
          </ac:spMkLst>
        </pc:spChg>
        <pc:spChg chg="mod">
          <ac:chgData name="jenny8023460@gmail.com" userId="9da3bf53e9bccde8" providerId="LiveId" clId="{6495FA40-E929-49D5-B410-D49FB9C8CE05}" dt="2023-05-05T09:33:00.628" v="5965" actId="20577"/>
          <ac:spMkLst>
            <pc:docMk/>
            <pc:sldMk cId="1271539476" sldId="275"/>
            <ac:spMk id="19" creationId="{7F9DF47E-A968-7478-3DB8-713745F416DF}"/>
          </ac:spMkLst>
        </pc:spChg>
        <pc:spChg chg="mod">
          <ac:chgData name="jenny8023460@gmail.com" userId="9da3bf53e9bccde8" providerId="LiveId" clId="{6495FA40-E929-49D5-B410-D49FB9C8CE05}" dt="2023-05-05T09:27:35.579" v="5903" actId="20577"/>
          <ac:spMkLst>
            <pc:docMk/>
            <pc:sldMk cId="1271539476" sldId="275"/>
            <ac:spMk id="20" creationId="{FCE175C6-7395-879D-8816-19DD34410923}"/>
          </ac:spMkLst>
        </pc:spChg>
        <pc:spChg chg="mod">
          <ac:chgData name="jenny8023460@gmail.com" userId="9da3bf53e9bccde8" providerId="LiveId" clId="{6495FA40-E929-49D5-B410-D49FB9C8CE05}" dt="2023-05-05T09:20:34.729" v="5578" actId="1076"/>
          <ac:spMkLst>
            <pc:docMk/>
            <pc:sldMk cId="1271539476" sldId="275"/>
            <ac:spMk id="36" creationId="{B6FEBD59-CEA2-4FDF-A254-37953428C235}"/>
          </ac:spMkLst>
        </pc:spChg>
        <pc:spChg chg="mod">
          <ac:chgData name="jenny8023460@gmail.com" userId="9da3bf53e9bccde8" providerId="LiveId" clId="{6495FA40-E929-49D5-B410-D49FB9C8CE05}" dt="2023-05-05T09:27:02.485" v="5892" actId="207"/>
          <ac:spMkLst>
            <pc:docMk/>
            <pc:sldMk cId="1271539476" sldId="275"/>
            <ac:spMk id="37" creationId="{C3CAB183-DEA4-4560-B11D-01DCD66BDF6D}"/>
          </ac:spMkLst>
        </pc:spChg>
        <pc:spChg chg="mod">
          <ac:chgData name="jenny8023460@gmail.com" userId="9da3bf53e9bccde8" providerId="LiveId" clId="{6495FA40-E929-49D5-B410-D49FB9C8CE05}" dt="2023-05-05T09:33:17.529" v="5970" actId="1076"/>
          <ac:spMkLst>
            <pc:docMk/>
            <pc:sldMk cId="1271539476" sldId="275"/>
            <ac:spMk id="38" creationId="{FC8FF7CF-D8B5-498D-94C7-188252370E53}"/>
          </ac:spMkLst>
        </pc:spChg>
      </pc:sldChg>
      <pc:sldChg chg="addSp delSp modSp add mod">
        <pc:chgData name="jenny8023460@gmail.com" userId="9da3bf53e9bccde8" providerId="LiveId" clId="{6495FA40-E929-49D5-B410-D49FB9C8CE05}" dt="2023-05-05T09:52:00.840" v="6194" actId="122"/>
        <pc:sldMkLst>
          <pc:docMk/>
          <pc:sldMk cId="1851907215" sldId="276"/>
        </pc:sldMkLst>
        <pc:spChg chg="mod">
          <ac:chgData name="jenny8023460@gmail.com" userId="9da3bf53e9bccde8" providerId="LiveId" clId="{6495FA40-E929-49D5-B410-D49FB9C8CE05}" dt="2023-05-05T09:41:41.996" v="6068" actId="1076"/>
          <ac:spMkLst>
            <pc:docMk/>
            <pc:sldMk cId="1851907215" sldId="276"/>
            <ac:spMk id="2" creationId="{73CAF5BA-9F43-2E5D-EBEB-80E580F3B316}"/>
          </ac:spMkLst>
        </pc:spChg>
        <pc:spChg chg="add mod">
          <ac:chgData name="jenny8023460@gmail.com" userId="9da3bf53e9bccde8" providerId="LiveId" clId="{6495FA40-E929-49D5-B410-D49FB9C8CE05}" dt="2023-05-05T09:50:26.435" v="6162" actId="207"/>
          <ac:spMkLst>
            <pc:docMk/>
            <pc:sldMk cId="1851907215" sldId="276"/>
            <ac:spMk id="4" creationId="{809F2802-E40B-4430-1DEE-A8AB686C0399}"/>
          </ac:spMkLst>
        </pc:spChg>
        <pc:spChg chg="mod">
          <ac:chgData name="jenny8023460@gmail.com" userId="9da3bf53e9bccde8" providerId="LiveId" clId="{6495FA40-E929-49D5-B410-D49FB9C8CE05}" dt="2023-05-05T09:38:32.383" v="5993" actId="20577"/>
          <ac:spMkLst>
            <pc:docMk/>
            <pc:sldMk cId="1851907215" sldId="276"/>
            <ac:spMk id="5" creationId="{7D0033C3-456D-4151-9AAB-F0A2E961A5B6}"/>
          </ac:spMkLst>
        </pc:spChg>
        <pc:spChg chg="mod">
          <ac:chgData name="jenny8023460@gmail.com" userId="9da3bf53e9bccde8" providerId="LiveId" clId="{6495FA40-E929-49D5-B410-D49FB9C8CE05}" dt="2023-05-05T09:47:54.261" v="6142" actId="20577"/>
          <ac:spMkLst>
            <pc:docMk/>
            <pc:sldMk cId="1851907215" sldId="276"/>
            <ac:spMk id="8" creationId="{55EB772B-5B31-C216-70DD-74903E65A147}"/>
          </ac:spMkLst>
        </pc:spChg>
        <pc:spChg chg="mod">
          <ac:chgData name="jenny8023460@gmail.com" userId="9da3bf53e9bccde8" providerId="LiveId" clId="{6495FA40-E929-49D5-B410-D49FB9C8CE05}" dt="2023-05-05T09:45:05.248" v="6127" actId="14100"/>
          <ac:spMkLst>
            <pc:docMk/>
            <pc:sldMk cId="1851907215" sldId="276"/>
            <ac:spMk id="11" creationId="{92573C7B-4F95-6400-FCAB-E83F1EE4F975}"/>
          </ac:spMkLst>
        </pc:spChg>
        <pc:spChg chg="mod">
          <ac:chgData name="jenny8023460@gmail.com" userId="9da3bf53e9bccde8" providerId="LiveId" clId="{6495FA40-E929-49D5-B410-D49FB9C8CE05}" dt="2023-05-05T09:45:16.696" v="6129" actId="14100"/>
          <ac:spMkLst>
            <pc:docMk/>
            <pc:sldMk cId="1851907215" sldId="276"/>
            <ac:spMk id="15" creationId="{0C4706CE-FE18-A525-6E65-DD2920105EA3}"/>
          </ac:spMkLst>
        </pc:spChg>
        <pc:spChg chg="del mod">
          <ac:chgData name="jenny8023460@gmail.com" userId="9da3bf53e9bccde8" providerId="LiveId" clId="{6495FA40-E929-49D5-B410-D49FB9C8CE05}" dt="2023-05-05T09:46:00.617" v="6132" actId="478"/>
          <ac:spMkLst>
            <pc:docMk/>
            <pc:sldMk cId="1851907215" sldId="276"/>
            <ac:spMk id="19" creationId="{DD506CAE-522C-FCB9-3C3D-5FFB1219F96B}"/>
          </ac:spMkLst>
        </pc:spChg>
        <pc:spChg chg="mod">
          <ac:chgData name="jenny8023460@gmail.com" userId="9da3bf53e9bccde8" providerId="LiveId" clId="{6495FA40-E929-49D5-B410-D49FB9C8CE05}" dt="2023-05-05T09:51:37.013" v="6174" actId="478"/>
          <ac:spMkLst>
            <pc:docMk/>
            <pc:sldMk cId="1851907215" sldId="276"/>
            <ac:spMk id="30" creationId="{8298B826-E1A7-4AAD-A2E9-FEF678DBFCF4}"/>
          </ac:spMkLst>
        </pc:spChg>
        <pc:spChg chg="add del mod">
          <ac:chgData name="jenny8023460@gmail.com" userId="9da3bf53e9bccde8" providerId="LiveId" clId="{6495FA40-E929-49D5-B410-D49FB9C8CE05}" dt="2023-05-05T09:52:00.840" v="6194" actId="122"/>
          <ac:spMkLst>
            <pc:docMk/>
            <pc:sldMk cId="1851907215" sldId="276"/>
            <ac:spMk id="31" creationId="{5D5AC252-1EF4-4FE1-84A7-F28040F580A5}"/>
          </ac:spMkLst>
        </pc:spChg>
        <pc:spChg chg="del mod">
          <ac:chgData name="jenny8023460@gmail.com" userId="9da3bf53e9bccde8" providerId="LiveId" clId="{6495FA40-E929-49D5-B410-D49FB9C8CE05}" dt="2023-05-05T09:45:46.708" v="6131" actId="478"/>
          <ac:spMkLst>
            <pc:docMk/>
            <pc:sldMk cId="1851907215" sldId="276"/>
            <ac:spMk id="36" creationId="{66772CAD-D3BF-45B3-9598-E76B4DF1AE88}"/>
          </ac:spMkLst>
        </pc:spChg>
        <pc:grpChg chg="add del">
          <ac:chgData name="jenny8023460@gmail.com" userId="9da3bf53e9bccde8" providerId="LiveId" clId="{6495FA40-E929-49D5-B410-D49FB9C8CE05}" dt="2023-05-05T09:51:37.013" v="6174" actId="478"/>
          <ac:grpSpMkLst>
            <pc:docMk/>
            <pc:sldMk cId="1851907215" sldId="276"/>
            <ac:grpSpMk id="3" creationId="{45538760-166B-558B-6999-2462059582CD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2023-05-05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2798463" y="2922628"/>
            <a:ext cx="4084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일본의 사회 복지와 역사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7985843" y="4776400"/>
            <a:ext cx="2952208" cy="349345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9D05D-F78A-4261-97DE-E6F70F97297A}"/>
              </a:ext>
            </a:extLst>
          </p:cNvPr>
          <p:cNvSpPr txBox="1"/>
          <p:nvPr/>
        </p:nvSpPr>
        <p:spPr>
          <a:xfrm>
            <a:off x="8658692" y="4751017"/>
            <a:ext cx="160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22101449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최미진</a:t>
            </a:r>
          </a:p>
        </p:txBody>
      </p:sp>
    </p:spTree>
    <p:extLst>
      <p:ext uri="{BB962C8B-B14F-4D97-AF65-F5344CB8AC3E}">
        <p14:creationId xmlns:p14="http://schemas.microsoft.com/office/powerpoint/2010/main" val="28040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55880" y="1590463"/>
            <a:ext cx="12247660" cy="2159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일본의 사회복지 역사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933539" y="1755769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"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사회사업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"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이라는 용어 대신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"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후생사업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"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이라는 용어 등장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0" y="3835877"/>
            <a:ext cx="12247660" cy="164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941F08B-C069-4545-B206-875162ED7E9E}"/>
              </a:ext>
            </a:extLst>
          </p:cNvPr>
          <p:cNvSpPr/>
          <p:nvPr/>
        </p:nvSpPr>
        <p:spPr>
          <a:xfrm>
            <a:off x="-31085" y="5393230"/>
            <a:ext cx="12198512" cy="1635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70454-F865-11C6-F843-1D506EA32B0D}"/>
              </a:ext>
            </a:extLst>
          </p:cNvPr>
          <p:cNvSpPr txBox="1"/>
          <p:nvPr/>
        </p:nvSpPr>
        <p:spPr>
          <a:xfrm>
            <a:off x="1097969" y="3867812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1985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16118-C4EE-D958-84CF-79B53BF80D8D}"/>
              </a:ext>
            </a:extLst>
          </p:cNvPr>
          <p:cNvSpPr txBox="1"/>
          <p:nvPr/>
        </p:nvSpPr>
        <p:spPr>
          <a:xfrm>
            <a:off x="896873" y="4098645"/>
            <a:ext cx="80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1986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60A26B9-A28C-447C-959A-F3FBB9C1B141}"/>
              </a:ext>
            </a:extLst>
          </p:cNvPr>
          <p:cNvGrpSpPr/>
          <p:nvPr/>
        </p:nvGrpSpPr>
        <p:grpSpPr>
          <a:xfrm>
            <a:off x="-106954" y="1755770"/>
            <a:ext cx="2541199" cy="1753122"/>
            <a:chOff x="982142" y="1486078"/>
            <a:chExt cx="2605952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77B084-7AA1-D211-B84B-C1E2EB827B61}"/>
                </a:ext>
              </a:extLst>
            </p:cNvPr>
            <p:cNvSpPr txBox="1"/>
            <p:nvPr/>
          </p:nvSpPr>
          <p:spPr>
            <a:xfrm>
              <a:off x="982142" y="1907292"/>
              <a:ext cx="2605952" cy="61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1941</a:t>
              </a:r>
              <a:r>
                <a:rPr lang="ko-KR" altLang="en-US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</a:t>
              </a:r>
              <a:endParaRPr lang="en-US" altLang="ko-KR" sz="28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endPara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B9845EB-D5C1-EA62-0D24-82B571BACD40}"/>
                </a:ext>
              </a:extLst>
            </p:cNvPr>
            <p:cNvSpPr/>
            <p:nvPr/>
          </p:nvSpPr>
          <p:spPr>
            <a:xfrm>
              <a:off x="1213945" y="1486078"/>
              <a:ext cx="2362052" cy="1200329"/>
            </a:xfrm>
            <a:prstGeom prst="roundRect">
              <a:avLst/>
            </a:prstGeom>
            <a:noFill/>
            <a:ln>
              <a:solidFill>
                <a:srgbClr val="64DE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EBC009-4E92-BA71-A074-36F3F81D2925}"/>
              </a:ext>
            </a:extLst>
          </p:cNvPr>
          <p:cNvSpPr txBox="1"/>
          <p:nvPr/>
        </p:nvSpPr>
        <p:spPr>
          <a:xfrm>
            <a:off x="5160772" y="2707698"/>
            <a:ext cx="870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- 1937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군사 부조법과 모자보호법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- 1941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의료보호법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- 1942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전시 재해 보호법이 제정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565427" y="2243965"/>
            <a:ext cx="1106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총력전 체제하의 후생사업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국방을 위한 인적자원의 확보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생산력의 증강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내핍생활의 지도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원호 등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B8CC966-8D77-B523-18A2-ADD0C4BC04D5}"/>
              </a:ext>
            </a:extLst>
          </p:cNvPr>
          <p:cNvSpPr/>
          <p:nvPr/>
        </p:nvSpPr>
        <p:spPr>
          <a:xfrm>
            <a:off x="55880" y="3936084"/>
            <a:ext cx="2362052" cy="1404952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2804680" y="3989632"/>
            <a:ext cx="763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정부 주도형 사회복지의 정책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일본이 제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차 세계대전에 패한 후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1945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년부터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년간 전제 구호를 위한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입법기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175C6-7395-879D-8816-19DD34410923}"/>
              </a:ext>
            </a:extLst>
          </p:cNvPr>
          <p:cNvSpPr txBox="1"/>
          <p:nvPr/>
        </p:nvSpPr>
        <p:spPr>
          <a:xfrm>
            <a:off x="88431" y="4276054"/>
            <a:ext cx="2167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제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차 세계대전 이후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(1945~1950)</a:t>
            </a:r>
            <a:endParaRPr lang="ko-KR" altLang="en-US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386928-E934-7BAE-3F17-04B3015A13C7}"/>
              </a:ext>
            </a:extLst>
          </p:cNvPr>
          <p:cNvSpPr/>
          <p:nvPr/>
        </p:nvSpPr>
        <p:spPr>
          <a:xfrm>
            <a:off x="2385308" y="5400802"/>
            <a:ext cx="9806692" cy="94946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D0639EC-24AA-5E9E-B73B-4F703DB1ADB5}"/>
              </a:ext>
            </a:extLst>
          </p:cNvPr>
          <p:cNvSpPr/>
          <p:nvPr/>
        </p:nvSpPr>
        <p:spPr>
          <a:xfrm>
            <a:off x="119978" y="5509428"/>
            <a:ext cx="2362052" cy="1248819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8343C5-0649-A4AD-8C2C-63B862F2B39E}"/>
              </a:ext>
            </a:extLst>
          </p:cNvPr>
          <p:cNvSpPr txBox="1"/>
          <p:nvPr/>
        </p:nvSpPr>
        <p:spPr>
          <a:xfrm>
            <a:off x="119089" y="6078646"/>
            <a:ext cx="21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1945~1950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  <a:endParaRPr lang="ko-KR" altLang="en-US" sz="24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64B81-65A6-F44D-EDB0-C2C30AA6B5EC}"/>
              </a:ext>
            </a:extLst>
          </p:cNvPr>
          <p:cNvSpPr txBox="1"/>
          <p:nvPr/>
        </p:nvSpPr>
        <p:spPr>
          <a:xfrm>
            <a:off x="2775598" y="5733336"/>
            <a:ext cx="913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 1946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생활보호법 제정     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공적 부조사업을 체계화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1947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아동복지법 제정     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전쟁고아 등의 보호에 주력함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1949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신체장애인복지법 제정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전쟁으로 인한 상이군경의 구호 등의 사업 전개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4583-EB1D-4D6C-DFED-B79FAC530C45}"/>
              </a:ext>
            </a:extLst>
          </p:cNvPr>
          <p:cNvSpPr txBox="1"/>
          <p:nvPr/>
        </p:nvSpPr>
        <p:spPr>
          <a:xfrm>
            <a:off x="133953" y="2830604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공적 부조와 관련된 입법 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40414-23E8-31F9-12F8-4162703490A9}"/>
              </a:ext>
            </a:extLst>
          </p:cNvPr>
          <p:cNvSpPr txBox="1"/>
          <p:nvPr/>
        </p:nvSpPr>
        <p:spPr>
          <a:xfrm>
            <a:off x="276115" y="4434464"/>
            <a:ext cx="782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특징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:‘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선별 </a:t>
            </a:r>
            <a:r>
              <a:rPr lang="ko-KR" altLang="en-US" dirty="0" err="1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주의적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’인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사회복지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76542-1994-805C-D0D3-4C43C0DB1B73}"/>
              </a:ext>
            </a:extLst>
          </p:cNvPr>
          <p:cNvSpPr txBox="1"/>
          <p:nvPr/>
        </p:nvSpPr>
        <p:spPr>
          <a:xfrm>
            <a:off x="2938597" y="4829808"/>
            <a:ext cx="782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대상자 선별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패전 이후 일본경제 파탄으로 인해 구제에 필요한 재원이 부족한 상태에서 경제요건을 기초로 하여 원조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A2D407-4735-3323-7C8D-4D9BCBBB5134}"/>
              </a:ext>
            </a:extLst>
          </p:cNvPr>
          <p:cNvSpPr/>
          <p:nvPr/>
        </p:nvSpPr>
        <p:spPr>
          <a:xfrm>
            <a:off x="2385308" y="3706006"/>
            <a:ext cx="9918232" cy="8129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702554F-C68A-1121-9602-1C924887C31E}"/>
              </a:ext>
            </a:extLst>
          </p:cNvPr>
          <p:cNvSpPr/>
          <p:nvPr/>
        </p:nvSpPr>
        <p:spPr>
          <a:xfrm>
            <a:off x="9217619" y="6388658"/>
            <a:ext cx="3756761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F8DC96-B58F-1CDD-7D9B-A089D76E8FA2}"/>
              </a:ext>
            </a:extLst>
          </p:cNvPr>
          <p:cNvSpPr txBox="1"/>
          <p:nvPr/>
        </p:nvSpPr>
        <p:spPr>
          <a:xfrm>
            <a:off x="8886313" y="6467184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복지 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 체제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45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6352" y="2393546"/>
            <a:ext cx="12247660" cy="185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일본의 사회복지 역사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2110559" y="2496413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복지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 </a:t>
            </a:r>
            <a:r>
              <a:rPr lang="ko-KR" altLang="en-US" dirty="0" err="1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법체제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정신박약복지법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(1960),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노인복지법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(1963),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모부자복지법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(1964)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 추가로 제정 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-27830" y="4222641"/>
            <a:ext cx="12247660" cy="210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60A26B9-A28C-447C-959A-F3FBB9C1B141}"/>
              </a:ext>
            </a:extLst>
          </p:cNvPr>
          <p:cNvGrpSpPr/>
          <p:nvPr/>
        </p:nvGrpSpPr>
        <p:grpSpPr>
          <a:xfrm>
            <a:off x="-249253" y="2432108"/>
            <a:ext cx="2914879" cy="1387419"/>
            <a:chOff x="961503" y="1877777"/>
            <a:chExt cx="2695286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77B084-7AA1-D211-B84B-C1E2EB827B61}"/>
                </a:ext>
              </a:extLst>
            </p:cNvPr>
            <p:cNvSpPr txBox="1"/>
            <p:nvPr/>
          </p:nvSpPr>
          <p:spPr>
            <a:xfrm>
              <a:off x="961503" y="2193170"/>
              <a:ext cx="2605952" cy="79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1960~1970</a:t>
              </a:r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년대</a:t>
              </a:r>
              <a:endPara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endPara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B9845EB-D5C1-EA62-0D24-82B571BACD40}"/>
                </a:ext>
              </a:extLst>
            </p:cNvPr>
            <p:cNvSpPr/>
            <p:nvPr/>
          </p:nvSpPr>
          <p:spPr>
            <a:xfrm>
              <a:off x="1294737" y="1877777"/>
              <a:ext cx="2362052" cy="1200329"/>
            </a:xfrm>
            <a:prstGeom prst="roundRect">
              <a:avLst/>
            </a:prstGeom>
            <a:noFill/>
            <a:ln>
              <a:solidFill>
                <a:srgbClr val="64DE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3824199" y="3183055"/>
            <a:ext cx="71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-1960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 경제적으로 고도성장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도시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주택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교통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공해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핵가족화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노인 문제 등이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속출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-1961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국민 기보험체제 정비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연금체제가 정비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아동부양수장법 성립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ko-KR" altLang="en-US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B8CC966-8D77-B523-18A2-ADD0C4BC04D5}"/>
              </a:ext>
            </a:extLst>
          </p:cNvPr>
          <p:cNvSpPr/>
          <p:nvPr/>
        </p:nvSpPr>
        <p:spPr>
          <a:xfrm>
            <a:off x="189093" y="4664891"/>
            <a:ext cx="2362052" cy="1352645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2665627" y="4846995"/>
            <a:ext cx="763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1971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아동수당법 제정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1973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의료보험제도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부양가족에 대하여 의료보험재정에서 지급하는 비율을 종전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50%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에서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70%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로 인상</a:t>
            </a:r>
          </a:p>
          <a:p>
            <a:pPr marL="342900" indent="-342900">
              <a:buFontTx/>
              <a:buChar char="-"/>
            </a:pP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연금제도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연금급여 수준을 대폭 인상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물가연동제 실시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175C6-7395-879D-8816-19DD34410923}"/>
              </a:ext>
            </a:extLst>
          </p:cNvPr>
          <p:cNvSpPr txBox="1"/>
          <p:nvPr/>
        </p:nvSpPr>
        <p:spPr>
          <a:xfrm>
            <a:off x="189093" y="5110380"/>
            <a:ext cx="21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1970~1980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</a:t>
            </a:r>
            <a:endParaRPr lang="ko-KR" altLang="en-US" sz="24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386928-E934-7BAE-3F17-04B3015A13C7}"/>
              </a:ext>
            </a:extLst>
          </p:cNvPr>
          <p:cNvSpPr/>
          <p:nvPr/>
        </p:nvSpPr>
        <p:spPr>
          <a:xfrm>
            <a:off x="7433991" y="6001487"/>
            <a:ext cx="4837540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CBD88-D6DE-EB34-2D73-5AED9812C2A6}"/>
              </a:ext>
            </a:extLst>
          </p:cNvPr>
          <p:cNvSpPr txBox="1"/>
          <p:nvPr/>
        </p:nvSpPr>
        <p:spPr>
          <a:xfrm>
            <a:off x="7823275" y="6073724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사회보장 예산 비약적 증대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D807FB8-4800-70D5-FDDD-352E71F31B48}"/>
              </a:ext>
            </a:extLst>
          </p:cNvPr>
          <p:cNvSpPr/>
          <p:nvPr/>
        </p:nvSpPr>
        <p:spPr>
          <a:xfrm>
            <a:off x="2502741" y="1726271"/>
            <a:ext cx="4837540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665627" y="1792555"/>
            <a:ext cx="375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지방화 시대의 지향</a:t>
            </a:r>
            <a:endParaRPr lang="ko-KR" altLang="en-US" sz="20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32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2432108"/>
            <a:ext cx="12247660" cy="185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일본의 사회복지 역사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2110559" y="2496413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C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인구의 고령화</a:t>
            </a:r>
            <a:r>
              <a:rPr lang="en-US" altLang="ko-KR" dirty="0">
                <a:solidFill>
                  <a:srgbClr val="FFC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dirty="0">
                <a:solidFill>
                  <a:srgbClr val="FFC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소자화 진행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고령화 비율이 증가하는 상황에서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세기의 사회복지를 전망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-58310" y="4058970"/>
            <a:ext cx="12247660" cy="277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60A26B9-A28C-447C-959A-F3FBB9C1B141}"/>
              </a:ext>
            </a:extLst>
          </p:cNvPr>
          <p:cNvGrpSpPr/>
          <p:nvPr/>
        </p:nvGrpSpPr>
        <p:grpSpPr>
          <a:xfrm>
            <a:off x="-136162" y="2432108"/>
            <a:ext cx="2818267" cy="1387419"/>
            <a:chOff x="1066074" y="1877777"/>
            <a:chExt cx="2605952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77B084-7AA1-D211-B84B-C1E2EB827B61}"/>
                </a:ext>
              </a:extLst>
            </p:cNvPr>
            <p:cNvSpPr txBox="1"/>
            <p:nvPr/>
          </p:nvSpPr>
          <p:spPr>
            <a:xfrm>
              <a:off x="1066074" y="2306053"/>
              <a:ext cx="2605952" cy="71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1990</a:t>
              </a:r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년대</a:t>
              </a:r>
              <a:endPara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endPara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B9845EB-D5C1-EA62-0D24-82B571BACD40}"/>
                </a:ext>
              </a:extLst>
            </p:cNvPr>
            <p:cNvSpPr/>
            <p:nvPr/>
          </p:nvSpPr>
          <p:spPr>
            <a:xfrm>
              <a:off x="1294737" y="1877777"/>
              <a:ext cx="2362052" cy="1200329"/>
            </a:xfrm>
            <a:prstGeom prst="roundRect">
              <a:avLst/>
            </a:prstGeom>
            <a:noFill/>
            <a:ln>
              <a:solidFill>
                <a:srgbClr val="64DE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3625934" y="2924260"/>
            <a:ext cx="71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C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골드플랜 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세기 초 예상되는 본격적인 고령사회에 대비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고령자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보건・복지의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긴급정비를 하는 것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홈헬퍼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주간 보호 등의 재가 복지 중심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B8CC966-8D77-B523-18A2-ADD0C4BC04D5}"/>
              </a:ext>
            </a:extLst>
          </p:cNvPr>
          <p:cNvSpPr/>
          <p:nvPr/>
        </p:nvSpPr>
        <p:spPr>
          <a:xfrm>
            <a:off x="189093" y="4664891"/>
            <a:ext cx="2362052" cy="1352645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2768068" y="4731269"/>
            <a:ext cx="7632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&lt; 2000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 사회복지의 상황에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가지 변화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&gt;</a:t>
            </a:r>
          </a:p>
          <a:p>
            <a:pPr marL="342900" indent="-342900">
              <a:buFontTx/>
              <a:buChar char="-"/>
            </a:pP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개호보험법이 시행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2.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사회복지사업법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(1951)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 사회복지법으로 개정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175C6-7395-879D-8816-19DD34410923}"/>
              </a:ext>
            </a:extLst>
          </p:cNvPr>
          <p:cNvSpPr txBox="1"/>
          <p:nvPr/>
        </p:nvSpPr>
        <p:spPr>
          <a:xfrm>
            <a:off x="189093" y="5110380"/>
            <a:ext cx="21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2000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</a:t>
            </a:r>
            <a:endParaRPr lang="ko-KR" altLang="en-US" sz="24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386928-E934-7BAE-3F17-04B3015A13C7}"/>
              </a:ext>
            </a:extLst>
          </p:cNvPr>
          <p:cNvSpPr/>
          <p:nvPr/>
        </p:nvSpPr>
        <p:spPr>
          <a:xfrm>
            <a:off x="4639105" y="6289695"/>
            <a:ext cx="7632425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CBD88-D6DE-EB34-2D73-5AED9812C2A6}"/>
              </a:ext>
            </a:extLst>
          </p:cNvPr>
          <p:cNvSpPr txBox="1"/>
          <p:nvPr/>
        </p:nvSpPr>
        <p:spPr>
          <a:xfrm>
            <a:off x="4765773" y="6362103"/>
            <a:ext cx="73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일본은 재가 복지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지역복지에 초점을 맞추어 보건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복지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의료와 연대해서 </a:t>
            </a:r>
            <a:r>
              <a:rPr lang="ko-KR" altLang="en-US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개인을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원조한다는 사회정책을 선택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D807FB8-4800-70D5-FDDD-352E71F31B48}"/>
              </a:ext>
            </a:extLst>
          </p:cNvPr>
          <p:cNvSpPr/>
          <p:nvPr/>
        </p:nvSpPr>
        <p:spPr>
          <a:xfrm>
            <a:off x="2502741" y="1726271"/>
            <a:ext cx="4837540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665627" y="1792555"/>
            <a:ext cx="375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복지제도 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‘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개혁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＇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과 지방중심의 사회복지</a:t>
            </a:r>
            <a:endParaRPr lang="ko-KR" altLang="en-US" sz="20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1FC08FF-9856-CAE8-776C-E2D18720A0A8}"/>
              </a:ext>
            </a:extLst>
          </p:cNvPr>
          <p:cNvSpPr/>
          <p:nvPr/>
        </p:nvSpPr>
        <p:spPr>
          <a:xfrm>
            <a:off x="7180654" y="4133133"/>
            <a:ext cx="4837540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3091D-B1D7-541A-031D-9615463243DB}"/>
              </a:ext>
            </a:extLst>
          </p:cNvPr>
          <p:cNvSpPr txBox="1"/>
          <p:nvPr/>
        </p:nvSpPr>
        <p:spPr>
          <a:xfrm>
            <a:off x="7617677" y="4194455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*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골드 플랜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고령자 보건복지 추진 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개년 전략 중 하나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53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3274992" y="2541180"/>
            <a:ext cx="4899900" cy="1071516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9D05D-F78A-4261-97DE-E6F70F97297A}"/>
              </a:ext>
            </a:extLst>
          </p:cNvPr>
          <p:cNvSpPr txBox="1"/>
          <p:nvPr/>
        </p:nvSpPr>
        <p:spPr>
          <a:xfrm>
            <a:off x="4738083" y="2940171"/>
            <a:ext cx="616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THANK YOU -</a:t>
            </a:r>
            <a:endParaRPr lang="ko-KR" altLang="en-US" sz="20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-1"/>
            <a:ext cx="12213771" cy="860932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F2EBF-4938-45B7-8EE5-0FCC9BC096A7}"/>
              </a:ext>
            </a:extLst>
          </p:cNvPr>
          <p:cNvSpPr txBox="1"/>
          <p:nvPr/>
        </p:nvSpPr>
        <p:spPr>
          <a:xfrm>
            <a:off x="5185123" y="232718"/>
            <a:ext cx="31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목차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09A70E6-A3A5-AB9E-2654-764BB72291FA}"/>
              </a:ext>
            </a:extLst>
          </p:cNvPr>
          <p:cNvGrpSpPr/>
          <p:nvPr/>
        </p:nvGrpSpPr>
        <p:grpSpPr>
          <a:xfrm>
            <a:off x="1379483" y="2621651"/>
            <a:ext cx="9766781" cy="3300607"/>
            <a:chOff x="3430942" y="2598003"/>
            <a:chExt cx="6551769" cy="3300607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BB21E30-1CD8-46E8-A8F3-29D7BD7E4EFC}"/>
                </a:ext>
              </a:extLst>
            </p:cNvPr>
            <p:cNvGrpSpPr/>
            <p:nvPr/>
          </p:nvGrpSpPr>
          <p:grpSpPr>
            <a:xfrm>
              <a:off x="3430943" y="2598003"/>
              <a:ext cx="6551768" cy="1045504"/>
              <a:chOff x="3403338" y="2598003"/>
              <a:chExt cx="6551768" cy="1045504"/>
            </a:xfrm>
          </p:grpSpPr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B793B6E9-C890-4D5A-A71D-291AA2FC09FB}"/>
                  </a:ext>
                </a:extLst>
              </p:cNvPr>
              <p:cNvGrpSpPr/>
              <p:nvPr/>
            </p:nvGrpSpPr>
            <p:grpSpPr>
              <a:xfrm>
                <a:off x="3403338" y="2598003"/>
                <a:ext cx="2279419" cy="1045504"/>
                <a:chOff x="3403338" y="2598003"/>
                <a:chExt cx="2279419" cy="1045504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84F941-B1A5-42ED-AD78-B0F57A275C9B}"/>
                    </a:ext>
                  </a:extLst>
                </p:cNvPr>
                <p:cNvSpPr txBox="1"/>
                <p:nvPr/>
              </p:nvSpPr>
              <p:spPr>
                <a:xfrm>
                  <a:off x="3403338" y="2598003"/>
                  <a:ext cx="87716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800" b="1" dirty="0">
                      <a:solidFill>
                        <a:srgbClr val="64DEC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01</a:t>
                  </a:r>
                  <a:endParaRPr lang="ko-KR" altLang="en-US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BE13764-1EF0-4A6F-8554-79E11A74BCAB}"/>
                    </a:ext>
                  </a:extLst>
                </p:cNvPr>
                <p:cNvSpPr txBox="1"/>
                <p:nvPr/>
              </p:nvSpPr>
              <p:spPr>
                <a:xfrm>
                  <a:off x="4182024" y="2812510"/>
                  <a:ext cx="150073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사회복지사 자격증 제도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 도입 배경과 자격증 취득 현황</a:t>
                  </a:r>
                  <a:endPara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endParaRPr>
                </a:p>
              </p:txBody>
            </p:sp>
          </p:grpSp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3A5AF55B-2B72-4D64-9D81-C0FF482732D7}"/>
                  </a:ext>
                </a:extLst>
              </p:cNvPr>
              <p:cNvGrpSpPr/>
              <p:nvPr/>
            </p:nvGrpSpPr>
            <p:grpSpPr>
              <a:xfrm>
                <a:off x="6625081" y="2603826"/>
                <a:ext cx="3330025" cy="830997"/>
                <a:chOff x="6625081" y="2603826"/>
                <a:chExt cx="3330025" cy="83099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21C3A4C-9A1E-4998-B64C-27B322E1FB56}"/>
                    </a:ext>
                  </a:extLst>
                </p:cNvPr>
                <p:cNvSpPr txBox="1"/>
                <p:nvPr/>
              </p:nvSpPr>
              <p:spPr>
                <a:xfrm>
                  <a:off x="6625081" y="2603826"/>
                  <a:ext cx="87716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4800" b="1" dirty="0">
                      <a:solidFill>
                        <a:srgbClr val="64DEC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02</a:t>
                  </a:r>
                  <a:endParaRPr lang="ko-KR" altLang="en-US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BD65EA8-75FC-4381-8F1B-C7736D8545B7}"/>
                    </a:ext>
                  </a:extLst>
                </p:cNvPr>
                <p:cNvSpPr txBox="1"/>
                <p:nvPr/>
              </p:nvSpPr>
              <p:spPr>
                <a:xfrm>
                  <a:off x="7401202" y="2795123"/>
                  <a:ext cx="25539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우리나라 사회복지사 제도와 구별되는 특징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endPara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endParaRPr>
                </a:p>
              </p:txBody>
            </p:sp>
          </p:grp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510A0C2-7056-4128-9CFF-35AD6D14E6E9}"/>
                </a:ext>
              </a:extLst>
            </p:cNvPr>
            <p:cNvGrpSpPr/>
            <p:nvPr/>
          </p:nvGrpSpPr>
          <p:grpSpPr>
            <a:xfrm>
              <a:off x="3430942" y="4168599"/>
              <a:ext cx="6268083" cy="1730011"/>
              <a:chOff x="3403337" y="2791093"/>
              <a:chExt cx="6268083" cy="1730011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D308CA84-006B-484A-8754-1324C45CC9BF}"/>
                  </a:ext>
                </a:extLst>
              </p:cNvPr>
              <p:cNvGrpSpPr/>
              <p:nvPr/>
            </p:nvGrpSpPr>
            <p:grpSpPr>
              <a:xfrm>
                <a:off x="3403337" y="2791093"/>
                <a:ext cx="2859499" cy="1246495"/>
                <a:chOff x="3403337" y="2791093"/>
                <a:chExt cx="2859499" cy="1246495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0CFC9F3-8653-43AE-9477-2C2433CDFB7C}"/>
                    </a:ext>
                  </a:extLst>
                </p:cNvPr>
                <p:cNvSpPr txBox="1"/>
                <p:nvPr/>
              </p:nvSpPr>
              <p:spPr>
                <a:xfrm>
                  <a:off x="3403337" y="2791093"/>
                  <a:ext cx="87716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800" b="1" dirty="0">
                      <a:solidFill>
                        <a:srgbClr val="64DEC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03</a:t>
                  </a:r>
                  <a:endParaRPr lang="ko-KR" altLang="en-US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5E7C0A-107D-42CB-B9CD-E10345F601C6}"/>
                    </a:ext>
                  </a:extLst>
                </p:cNvPr>
                <p:cNvSpPr txBox="1"/>
                <p:nvPr/>
              </p:nvSpPr>
              <p:spPr>
                <a:xfrm>
                  <a:off x="4182024" y="2960370"/>
                  <a:ext cx="2080812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사회복지 관련 일본 드라마 소개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사회복지사의 활약상을 그려낸 </a:t>
                  </a:r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NHK 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드라마 </a:t>
                  </a:r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 ‘Silent Poor’</a:t>
                  </a:r>
                  <a:endPara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endParaRPr>
                </a:p>
              </p:txBody>
            </p: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1EB5D733-A69C-4097-BE69-B9D246267EE9}"/>
                  </a:ext>
                </a:extLst>
              </p:cNvPr>
              <p:cNvGrpSpPr/>
              <p:nvPr/>
            </p:nvGrpSpPr>
            <p:grpSpPr>
              <a:xfrm>
                <a:off x="6567279" y="2872533"/>
                <a:ext cx="3104141" cy="1648571"/>
                <a:chOff x="6567279" y="2872533"/>
                <a:chExt cx="3104141" cy="1648571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74EE2F-A74E-4E1E-9CEB-30D4C6E6FA83}"/>
                    </a:ext>
                  </a:extLst>
                </p:cNvPr>
                <p:cNvSpPr txBox="1"/>
                <p:nvPr/>
              </p:nvSpPr>
              <p:spPr>
                <a:xfrm>
                  <a:off x="6567279" y="2872533"/>
                  <a:ext cx="87716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800" b="1" dirty="0">
                      <a:solidFill>
                        <a:srgbClr val="64DEC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04</a:t>
                  </a:r>
                  <a:endParaRPr lang="ko-KR" altLang="en-US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B3CB60C-CD34-4E14-914C-4591010964E0}"/>
                    </a:ext>
                  </a:extLst>
                </p:cNvPr>
                <p:cNvSpPr txBox="1"/>
                <p:nvPr/>
              </p:nvSpPr>
              <p:spPr>
                <a:xfrm>
                  <a:off x="7319494" y="2951444"/>
                  <a:ext cx="2351926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일본의 사회복지 역사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근대이전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미군정기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-1960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년대 이후</a:t>
                  </a:r>
                  <a:endPara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Bold" panose="00000800000000000000" pitchFamily="2" charset="-127"/>
                  </a:endParaRPr>
                </a:p>
                <a:p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-1980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년대 이후 복지개혁시대</a:t>
                  </a:r>
                  <a:r>
                    <a:rPr lang="en-US" altLang="ko-KR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~</a:t>
                  </a:r>
                  <a:r>
                    <a: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Y얕은샘물M" panose="02030600000101010101" pitchFamily="18" charset="-127"/>
                      <a:ea typeface="HY얕은샘물M" panose="02030600000101010101" pitchFamily="18" charset="-127"/>
                      <a:cs typeface="KoPubWorld돋움체 Bold" panose="00000800000000000000" pitchFamily="2" charset="-127"/>
                    </a:rPr>
                    <a:t>현대</a:t>
                  </a:r>
                  <a:endPara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endParaRPr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E9579F-5697-7FDF-3669-6A96270F3A3D}"/>
              </a:ext>
            </a:extLst>
          </p:cNvPr>
          <p:cNvSpPr txBox="1"/>
          <p:nvPr/>
        </p:nvSpPr>
        <p:spPr>
          <a:xfrm>
            <a:off x="7234779" y="3328601"/>
            <a:ext cx="2858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 양성과정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커리큘럼 강화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8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1111468" y="2575261"/>
            <a:ext cx="4824247" cy="3744477"/>
          </a:xfrm>
          <a:prstGeom prst="rect">
            <a:avLst/>
          </a:prstGeom>
          <a:solidFill>
            <a:schemeClr val="bg1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3981147" cy="830997"/>
            <a:chOff x="3819245" y="188165"/>
            <a:chExt cx="3981147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2" y="271010"/>
              <a:ext cx="3197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사회복지사 자격증 제도</a:t>
              </a:r>
              <a:endPara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EF6D6EE-60E7-4C7D-A6E5-DDF46BE3D41D}"/>
              </a:ext>
            </a:extLst>
          </p:cNvPr>
          <p:cNvSpPr/>
          <p:nvPr/>
        </p:nvSpPr>
        <p:spPr>
          <a:xfrm>
            <a:off x="6624808" y="2179493"/>
            <a:ext cx="2880000" cy="403318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E91CE139-90C3-88EC-2C58-ECC63E54CF01}"/>
              </a:ext>
            </a:extLst>
          </p:cNvPr>
          <p:cNvSpPr/>
          <p:nvPr/>
        </p:nvSpPr>
        <p:spPr>
          <a:xfrm>
            <a:off x="1267799" y="5474727"/>
            <a:ext cx="268013" cy="200482"/>
          </a:xfrm>
          <a:prstGeom prst="rightArrow">
            <a:avLst/>
          </a:prstGeom>
          <a:solidFill>
            <a:srgbClr val="36D2CE"/>
          </a:solidFill>
          <a:ln>
            <a:solidFill>
              <a:srgbClr val="36D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974914" y="2179493"/>
            <a:ext cx="4960800" cy="3603011"/>
            <a:chOff x="974914" y="2179493"/>
            <a:chExt cx="4960800" cy="360301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5538760-166B-558B-6999-2462059582CD}"/>
                </a:ext>
              </a:extLst>
            </p:cNvPr>
            <p:cNvGrpSpPr/>
            <p:nvPr/>
          </p:nvGrpSpPr>
          <p:grpSpPr>
            <a:xfrm>
              <a:off x="974914" y="2179493"/>
              <a:ext cx="4960800" cy="521601"/>
              <a:chOff x="1455143" y="2272275"/>
              <a:chExt cx="2961771" cy="411137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8298B826-E1A7-4AAD-A2E9-FEF678DBFCF4}"/>
                  </a:ext>
                </a:extLst>
              </p:cNvPr>
              <p:cNvSpPr/>
              <p:nvPr/>
            </p:nvSpPr>
            <p:spPr>
              <a:xfrm>
                <a:off x="1536915" y="2272275"/>
                <a:ext cx="2879999" cy="317904"/>
              </a:xfrm>
              <a:prstGeom prst="rect">
                <a:avLst/>
              </a:prstGeom>
              <a:solidFill>
                <a:srgbClr val="64D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5AC252-1EF4-4FE1-84A7-F28040F580A5}"/>
                  </a:ext>
                </a:extLst>
              </p:cNvPr>
              <p:cNvSpPr txBox="1"/>
              <p:nvPr/>
            </p:nvSpPr>
            <p:spPr>
              <a:xfrm>
                <a:off x="1455143" y="2283302"/>
                <a:ext cx="2961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rPr>
                  <a:t>사회복지사 자격증제도의 도입 배경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772CAD-D3BF-45B3-9598-E76B4DF1AE88}"/>
                </a:ext>
              </a:extLst>
            </p:cNvPr>
            <p:cNvSpPr txBox="1"/>
            <p:nvPr/>
          </p:nvSpPr>
          <p:spPr>
            <a:xfrm>
              <a:off x="1306574" y="2751891"/>
              <a:ext cx="43248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사회복지사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1987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 제정된 ‘사회복지사 및 개호복지사법’</a:t>
              </a:r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C595C-6928-18E8-BF81-A36EE4FCE530}"/>
                </a:ext>
              </a:extLst>
            </p:cNvPr>
            <p:cNvSpPr txBox="1"/>
            <p:nvPr/>
          </p:nvSpPr>
          <p:spPr>
            <a:xfrm>
              <a:off x="1641504" y="3707120"/>
              <a:ext cx="347729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        </a:t>
              </a:r>
            </a:p>
            <a:p>
              <a:pPr algn="ctr"/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   -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전후 미국에서 도입된 교육과정</a:t>
              </a:r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-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교과목 중심의 양성 교육</a:t>
              </a:r>
            </a:p>
            <a:p>
              <a:pPr algn="ctr"/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-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사회복지 정책의 발전</a:t>
              </a:r>
            </a:p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609416" y="5166951"/>
              <a:ext cx="42271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복지 니즈의 다양화 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&gt; 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기관과 시설의 양적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질적 확대</a:t>
              </a:r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B6C11D-1AD3-4020-C64E-3E42952D341D}"/>
              </a:ext>
            </a:extLst>
          </p:cNvPr>
          <p:cNvSpPr/>
          <p:nvPr/>
        </p:nvSpPr>
        <p:spPr>
          <a:xfrm>
            <a:off x="2537165" y="3584188"/>
            <a:ext cx="1915192" cy="317904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96F5D-2492-D668-A007-C9520571BCE0}"/>
              </a:ext>
            </a:extLst>
          </p:cNvPr>
          <p:cNvSpPr txBox="1"/>
          <p:nvPr/>
        </p:nvSpPr>
        <p:spPr>
          <a:xfrm>
            <a:off x="2147983" y="3595468"/>
            <a:ext cx="258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&lt;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 제정 이전 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</a:t>
            </a:r>
            <a:endParaRPr lang="ko-KR" altLang="en-US" sz="16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D92209-51AF-B8DF-888F-0DC36A5C1CB1}"/>
              </a:ext>
            </a:extLst>
          </p:cNvPr>
          <p:cNvSpPr/>
          <p:nvPr/>
        </p:nvSpPr>
        <p:spPr>
          <a:xfrm>
            <a:off x="6605404" y="2562539"/>
            <a:ext cx="4824247" cy="3744477"/>
          </a:xfrm>
          <a:prstGeom prst="rect">
            <a:avLst/>
          </a:prstGeom>
          <a:solidFill>
            <a:schemeClr val="bg1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90ADF-2EFF-D552-7344-81F22406E435}"/>
              </a:ext>
            </a:extLst>
          </p:cNvPr>
          <p:cNvSpPr txBox="1"/>
          <p:nvPr/>
        </p:nvSpPr>
        <p:spPr>
          <a:xfrm>
            <a:off x="6708949" y="2771741"/>
            <a:ext cx="43715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자격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복지계열 대학 졸업 이외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일반양성시설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이상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단기양성시설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이상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에서의 지정과목 이수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회 국가시험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수험자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1033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명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합격자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180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명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합격률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17.4%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를 기록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최근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20%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 후반의 합격률 유지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매년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만 명 이상의 사회복지사가 배출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2022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현재 등록된 사회복지사는 약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26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만 명 이상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3FDEC-E31D-A06F-7A89-6825F176FC6C}"/>
              </a:ext>
            </a:extLst>
          </p:cNvPr>
          <p:cNvSpPr txBox="1"/>
          <p:nvPr/>
        </p:nvSpPr>
        <p:spPr>
          <a:xfrm>
            <a:off x="5606174" y="2186958"/>
            <a:ext cx="49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 자격 취득 현황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3D5E80AE-30E1-2E0E-1DD8-BFE1085F8357}"/>
              </a:ext>
            </a:extLst>
          </p:cNvPr>
          <p:cNvSpPr/>
          <p:nvPr/>
        </p:nvSpPr>
        <p:spPr>
          <a:xfrm>
            <a:off x="6858000" y="4201510"/>
            <a:ext cx="189907" cy="126124"/>
          </a:xfrm>
          <a:prstGeom prst="rightArrow">
            <a:avLst/>
          </a:prstGeom>
          <a:solidFill>
            <a:srgbClr val="36D2CE"/>
          </a:solidFill>
          <a:ln>
            <a:solidFill>
              <a:srgbClr val="36D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8D8AA500-ACD9-7EDA-BFC3-48A0D26B4AD8}"/>
              </a:ext>
            </a:extLst>
          </p:cNvPr>
          <p:cNvSpPr/>
          <p:nvPr/>
        </p:nvSpPr>
        <p:spPr>
          <a:xfrm>
            <a:off x="6857999" y="4996768"/>
            <a:ext cx="189907" cy="126124"/>
          </a:xfrm>
          <a:prstGeom prst="rightArrow">
            <a:avLst/>
          </a:prstGeom>
          <a:solidFill>
            <a:srgbClr val="36D2CE"/>
          </a:solidFill>
          <a:ln>
            <a:solidFill>
              <a:srgbClr val="36D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07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386928-E934-7BAE-3F17-04B3015A13C7}"/>
              </a:ext>
            </a:extLst>
          </p:cNvPr>
          <p:cNvSpPr/>
          <p:nvPr/>
        </p:nvSpPr>
        <p:spPr>
          <a:xfrm>
            <a:off x="5864916" y="4887662"/>
            <a:ext cx="4837540" cy="36933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3569487" y="2055716"/>
            <a:ext cx="8622513" cy="133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B4FB42F-61AB-4ADA-879A-670D33F52DB2}"/>
              </a:ext>
            </a:extLst>
          </p:cNvPr>
          <p:cNvSpPr/>
          <p:nvPr/>
        </p:nvSpPr>
        <p:spPr>
          <a:xfrm>
            <a:off x="2751083" y="1984154"/>
            <a:ext cx="1367605" cy="1362373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사회복지사 자격증 제도의 도입 배경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4076409" y="2146199"/>
            <a:ext cx="556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고령자율이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10%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를 넘김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복지 욕구가 증대되던 시기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 </a:t>
            </a:r>
          </a:p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재가 복지체제의 정비와 민간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실버서비스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등장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서비스 질 확보와 전문화가 요구됨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  <a:endParaRPr lang="ko-KR" altLang="en-US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3569485" y="3647324"/>
            <a:ext cx="8622515" cy="126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60B323-B658-4AFE-8D3D-E1D8D4538DE4}"/>
              </a:ext>
            </a:extLst>
          </p:cNvPr>
          <p:cNvSpPr txBox="1"/>
          <p:nvPr/>
        </p:nvSpPr>
        <p:spPr>
          <a:xfrm>
            <a:off x="4076409" y="3843955"/>
            <a:ext cx="595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제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회 국제사회복지회의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일본의 복지 전문직화가 미비하다는 지적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</a:p>
          <a:p>
            <a:pPr algn="ctr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A8D62FD-93E9-42E5-9A1B-AF97802BB6B2}"/>
              </a:ext>
            </a:extLst>
          </p:cNvPr>
          <p:cNvSpPr/>
          <p:nvPr/>
        </p:nvSpPr>
        <p:spPr>
          <a:xfrm>
            <a:off x="2751084" y="3604527"/>
            <a:ext cx="1282292" cy="1266832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941F08B-C069-4545-B206-875162ED7E9E}"/>
              </a:ext>
            </a:extLst>
          </p:cNvPr>
          <p:cNvSpPr/>
          <p:nvPr/>
        </p:nvSpPr>
        <p:spPr>
          <a:xfrm>
            <a:off x="3575997" y="5268664"/>
            <a:ext cx="8622515" cy="153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31294A-7DC5-47B9-AC90-66BBE0915C49}"/>
              </a:ext>
            </a:extLst>
          </p:cNvPr>
          <p:cNvSpPr txBox="1"/>
          <p:nvPr/>
        </p:nvSpPr>
        <p:spPr>
          <a:xfrm>
            <a:off x="4238196" y="5462827"/>
            <a:ext cx="753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1989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년부터 사회복지사 국가시험으로 도입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60ECF163-058E-4954-9C04-7029A48A2617}"/>
              </a:ext>
            </a:extLst>
          </p:cNvPr>
          <p:cNvSpPr/>
          <p:nvPr/>
        </p:nvSpPr>
        <p:spPr>
          <a:xfrm>
            <a:off x="2751084" y="5134998"/>
            <a:ext cx="1374114" cy="1266832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70454-F865-11C6-F843-1D506EA32B0D}"/>
              </a:ext>
            </a:extLst>
          </p:cNvPr>
          <p:cNvSpPr txBox="1"/>
          <p:nvPr/>
        </p:nvSpPr>
        <p:spPr>
          <a:xfrm>
            <a:off x="3013111" y="2493006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1985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B5B2060-5AD0-B969-9AA4-8992E1ABB4AD}"/>
              </a:ext>
            </a:extLst>
          </p:cNvPr>
          <p:cNvSpPr/>
          <p:nvPr/>
        </p:nvSpPr>
        <p:spPr>
          <a:xfrm>
            <a:off x="8158626" y="3360691"/>
            <a:ext cx="4033374" cy="317904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32D56-B425-F682-344E-8990EDF63C53}"/>
              </a:ext>
            </a:extLst>
          </p:cNvPr>
          <p:cNvSpPr txBox="1"/>
          <p:nvPr/>
        </p:nvSpPr>
        <p:spPr>
          <a:xfrm>
            <a:off x="7893088" y="3364414"/>
            <a:ext cx="450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*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재가복지체제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국민기초생활보장 대상자들을 도와주는 사회적 서비스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16118-C4EE-D958-84CF-79B53BF80D8D}"/>
              </a:ext>
            </a:extLst>
          </p:cNvPr>
          <p:cNvSpPr txBox="1"/>
          <p:nvPr/>
        </p:nvSpPr>
        <p:spPr>
          <a:xfrm>
            <a:off x="2987311" y="4049907"/>
            <a:ext cx="80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1986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CBD88-D6DE-EB34-2D73-5AED9812C2A6}"/>
              </a:ext>
            </a:extLst>
          </p:cNvPr>
          <p:cNvSpPr txBox="1"/>
          <p:nvPr/>
        </p:nvSpPr>
        <p:spPr>
          <a:xfrm>
            <a:off x="6096000" y="4894219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 제정을 위한 작업이 신속하게 진행됨</a:t>
            </a:r>
            <a:r>
              <a:rPr lang="en-US" altLang="ko-KR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C82C3-5C17-EED4-B073-82B4208CA8C6}"/>
              </a:ext>
            </a:extLst>
          </p:cNvPr>
          <p:cNvSpPr txBox="1"/>
          <p:nvPr/>
        </p:nvSpPr>
        <p:spPr>
          <a:xfrm>
            <a:off x="5068757" y="4370466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 자격제도의 필요성 공감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법제화의 촉진요인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D0DDD-D1C2-BA44-423C-4B5DFB6BE703}"/>
              </a:ext>
            </a:extLst>
          </p:cNvPr>
          <p:cNvSpPr txBox="1"/>
          <p:nvPr/>
        </p:nvSpPr>
        <p:spPr>
          <a:xfrm>
            <a:off x="3029966" y="5564930"/>
            <a:ext cx="80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1987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F86AE4-F7AB-5B2D-70AC-BAC53184BCE6}"/>
              </a:ext>
            </a:extLst>
          </p:cNvPr>
          <p:cNvSpPr/>
          <p:nvPr/>
        </p:nvSpPr>
        <p:spPr>
          <a:xfrm>
            <a:off x="7974380" y="6471549"/>
            <a:ext cx="4282013" cy="36933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EC6F49-A041-B61D-7072-D6E05E60070C}"/>
              </a:ext>
            </a:extLst>
          </p:cNvPr>
          <p:cNvSpPr txBox="1"/>
          <p:nvPr/>
        </p:nvSpPr>
        <p:spPr>
          <a:xfrm>
            <a:off x="8148740" y="65060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우리나라 사회복지사 제도와 구별되는 것이 특징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1D483-8A74-C640-A62C-67283035CE10}"/>
              </a:ext>
            </a:extLst>
          </p:cNvPr>
          <p:cNvSpPr txBox="1"/>
          <p:nvPr/>
        </p:nvSpPr>
        <p:spPr>
          <a:xfrm>
            <a:off x="5252621" y="6026322"/>
            <a:ext cx="621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법에서는 사회복지사 자격을 취득하지 않은 자는 ‘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사회복지사’라고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칭할 수 없도록 함</a:t>
            </a:r>
          </a:p>
        </p:txBody>
      </p:sp>
    </p:spTree>
    <p:extLst>
      <p:ext uri="{BB962C8B-B14F-4D97-AF65-F5344CB8AC3E}">
        <p14:creationId xmlns:p14="http://schemas.microsoft.com/office/powerpoint/2010/main" val="275372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1111469" y="2575261"/>
            <a:ext cx="9757964" cy="3744477"/>
          </a:xfrm>
          <a:prstGeom prst="rect">
            <a:avLst/>
          </a:prstGeom>
          <a:solidFill>
            <a:schemeClr val="bg1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우리나라 사회복지사 제도와 구별되는 특징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843454" y="2179492"/>
            <a:ext cx="10665374" cy="3874043"/>
            <a:chOff x="909003" y="2179492"/>
            <a:chExt cx="5347284" cy="387404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5538760-166B-558B-6999-2462059582CD}"/>
                </a:ext>
              </a:extLst>
            </p:cNvPr>
            <p:cNvGrpSpPr/>
            <p:nvPr/>
          </p:nvGrpSpPr>
          <p:grpSpPr>
            <a:xfrm>
              <a:off x="909003" y="2179492"/>
              <a:ext cx="5347284" cy="414098"/>
              <a:chOff x="1415792" y="2272275"/>
              <a:chExt cx="3192515" cy="326401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8298B826-E1A7-4AAD-A2E9-FEF678DBFCF4}"/>
                  </a:ext>
                </a:extLst>
              </p:cNvPr>
              <p:cNvSpPr/>
              <p:nvPr/>
            </p:nvSpPr>
            <p:spPr>
              <a:xfrm>
                <a:off x="1496018" y="2272275"/>
                <a:ext cx="2920896" cy="317904"/>
              </a:xfrm>
              <a:prstGeom prst="rect">
                <a:avLst/>
              </a:prstGeom>
              <a:solidFill>
                <a:srgbClr val="64D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5AC252-1EF4-4FE1-84A7-F28040F580A5}"/>
                  </a:ext>
                </a:extLst>
              </p:cNvPr>
              <p:cNvSpPr txBox="1"/>
              <p:nvPr/>
            </p:nvSpPr>
            <p:spPr>
              <a:xfrm>
                <a:off x="1415792" y="2283301"/>
                <a:ext cx="3192515" cy="315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rPr>
                  <a:t>차이점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772CAD-D3BF-45B3-9598-E76B4DF1AE88}"/>
                </a:ext>
              </a:extLst>
            </p:cNvPr>
            <p:cNvSpPr txBox="1"/>
            <p:nvPr/>
          </p:nvSpPr>
          <p:spPr>
            <a:xfrm>
              <a:off x="1185259" y="2867056"/>
              <a:ext cx="47458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- 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일본은 사회복지사를 등급 없이 국가시험 합격을 전제로 함</a:t>
              </a:r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marL="285750" indent="-285750">
                <a:buFontTx/>
                <a:buChar char="-"/>
              </a:pP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복지계열 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4</a:t>
              </a:r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년제 대학 등에서 지정과목을 이수하고 졸업하더라도 자격증이 주어지지 않음</a:t>
              </a:r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355834" y="5336628"/>
              <a:ext cx="4676964" cy="71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&gt;&gt;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36D2CE"/>
                  </a:highlight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일부 공통과목을 설정하고는 있지만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36D2CE"/>
                  </a:highlight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36D2CE"/>
                  </a:highlight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자격증 취득을 위해서는 별도로 국가시험에 합격해야 함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36D2CE"/>
                  </a:highlight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.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73C7B-4F95-6400-FCAB-E83F1EE4F975}"/>
              </a:ext>
            </a:extLst>
          </p:cNvPr>
          <p:cNvSpPr/>
          <p:nvPr/>
        </p:nvSpPr>
        <p:spPr>
          <a:xfrm>
            <a:off x="7432146" y="6471549"/>
            <a:ext cx="4824247" cy="36933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706CE-FE18-A525-6E65-DD2920105EA3}"/>
              </a:ext>
            </a:extLst>
          </p:cNvPr>
          <p:cNvSpPr txBox="1"/>
          <p:nvPr/>
        </p:nvSpPr>
        <p:spPr>
          <a:xfrm>
            <a:off x="7591340" y="6517046"/>
            <a:ext cx="46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*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정신 보건복지가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’(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정신 장애인에 대한 상담 지원을 주 업무 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06CAE-522C-FCB9-3C3D-5FFB1219F96B}"/>
              </a:ext>
            </a:extLst>
          </p:cNvPr>
          <p:cNvSpPr txBox="1"/>
          <p:nvPr/>
        </p:nvSpPr>
        <p:spPr>
          <a:xfrm>
            <a:off x="1174239" y="4050403"/>
            <a:ext cx="9906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-‘</a:t>
            </a:r>
            <a:r>
              <a:rPr lang="ko-KR" altLang="en-US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정신 </a:t>
            </a:r>
            <a:r>
              <a:rPr lang="ko-KR" altLang="en-US" dirty="0" err="1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보건복지가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’가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사회복지사와는 별도로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1997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정신보건법을 통해 법제화되어 자격증이 분립되어 있음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38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1111469" y="2575261"/>
            <a:ext cx="9757964" cy="3744477"/>
          </a:xfrm>
          <a:prstGeom prst="rect">
            <a:avLst/>
          </a:prstGeom>
          <a:solidFill>
            <a:schemeClr val="bg1"/>
          </a:solidFill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사회복지사 양성과정 </a:t>
              </a:r>
              <a:r>
                <a:rPr lang="en-US" altLang="ko-KR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,</a:t>
              </a:r>
              <a:r>
                <a:rPr lang="ko-KR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커리큘럼 강화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843454" y="2179492"/>
            <a:ext cx="10665374" cy="3863798"/>
            <a:chOff x="909003" y="2179492"/>
            <a:chExt cx="5347284" cy="386379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5538760-166B-558B-6999-2462059582CD}"/>
                </a:ext>
              </a:extLst>
            </p:cNvPr>
            <p:cNvGrpSpPr/>
            <p:nvPr/>
          </p:nvGrpSpPr>
          <p:grpSpPr>
            <a:xfrm>
              <a:off x="909003" y="2179492"/>
              <a:ext cx="5347284" cy="414098"/>
              <a:chOff x="1415792" y="2272275"/>
              <a:chExt cx="3192515" cy="326401"/>
            </a:xfrm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8298B826-E1A7-4AAD-A2E9-FEF678DBFCF4}"/>
                  </a:ext>
                </a:extLst>
              </p:cNvPr>
              <p:cNvSpPr/>
              <p:nvPr/>
            </p:nvSpPr>
            <p:spPr>
              <a:xfrm>
                <a:off x="1496018" y="2272275"/>
                <a:ext cx="2920896" cy="317904"/>
              </a:xfrm>
              <a:prstGeom prst="rect">
                <a:avLst/>
              </a:prstGeom>
              <a:solidFill>
                <a:srgbClr val="64DE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5AC252-1EF4-4FE1-84A7-F28040F580A5}"/>
                  </a:ext>
                </a:extLst>
              </p:cNvPr>
              <p:cNvSpPr txBox="1"/>
              <p:nvPr/>
            </p:nvSpPr>
            <p:spPr>
              <a:xfrm>
                <a:off x="1415792" y="2283301"/>
                <a:ext cx="3192515" cy="315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rPr>
                  <a:t> 커리큘럼</a:t>
                </a:r>
                <a:r>
                  <a:rPr lang="en-US" altLang="ko-KR" sz="2000" dirty="0">
                    <a:solidFill>
                      <a:schemeClr val="bg1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rPr>
                  <a:t> </a:t>
                </a:r>
                <a:r>
                  <a:rPr lang="ko-KR" altLang="en-US" sz="2000" dirty="0">
                    <a:solidFill>
                      <a:schemeClr val="bg1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  <a:cs typeface="KoPubWorld돋움체 Light" panose="00000300000000000000" pitchFamily="2" charset="-127"/>
                  </a:rPr>
                  <a:t>강화 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203983" y="5326383"/>
              <a:ext cx="4676964" cy="71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rgbClr val="36D2CE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&gt;&gt; 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사회복지정책 기조의 변화에 따라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사회복지사의 실천력 향상을 위해 양성 커리큘럼이 개정돼 </a:t>
              </a:r>
              <a:r>
                <a: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2022</a:t>
              </a:r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년부터 실시될 예정</a:t>
              </a:r>
            </a:p>
            <a:p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36D2CE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573C7B-4F95-6400-FCAB-E83F1EE4F975}"/>
              </a:ext>
            </a:extLst>
          </p:cNvPr>
          <p:cNvSpPr/>
          <p:nvPr/>
        </p:nvSpPr>
        <p:spPr>
          <a:xfrm>
            <a:off x="6986954" y="6471549"/>
            <a:ext cx="5269439" cy="36933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706CE-FE18-A525-6E65-DD2920105EA3}"/>
              </a:ext>
            </a:extLst>
          </p:cNvPr>
          <p:cNvSpPr txBox="1"/>
          <p:nvPr/>
        </p:nvSpPr>
        <p:spPr>
          <a:xfrm>
            <a:off x="6986954" y="6517714"/>
            <a:ext cx="52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*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사회복지사 및 개호복지사법’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2007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법 개정을 통해 커리큘럼을 재정비함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F2802-E40B-4430-1DEE-A8AB686C0399}"/>
              </a:ext>
            </a:extLst>
          </p:cNvPr>
          <p:cNvSpPr txBox="1"/>
          <p:nvPr/>
        </p:nvSpPr>
        <p:spPr>
          <a:xfrm>
            <a:off x="1376997" y="3005879"/>
            <a:ext cx="99062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새로운 사회복지사 양성 교과목 구성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필수 이수 과목 총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23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과목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교육시간은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1200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시간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이수 과목 재편과 통합적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·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실천적 교육의 강화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사회복지현장실습의 이수시간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기존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180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시간</a:t>
            </a:r>
            <a:r>
              <a:rPr lang="ko-KR" altLang="en-US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240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시간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개정 후 반드시 두 곳 이상의 기관에서 실습을 받도록 함</a:t>
            </a:r>
          </a:p>
          <a:p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190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63718" cy="830997"/>
            <a:chOff x="3819245" y="188165"/>
            <a:chExt cx="3733017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354972" y="324731"/>
              <a:ext cx="31972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사회복지사의 활약상을 그려낸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NHK </a:t>
              </a:r>
              <a:r>
                <a:rPr lang="ko-KR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드라마 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:  ‘ Silent Poor ’</a:t>
              </a:r>
              <a:endPara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457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DEA688F-7861-8438-5C98-83AB2C80C43D}"/>
              </a:ext>
            </a:extLst>
          </p:cNvPr>
          <p:cNvGrpSpPr/>
          <p:nvPr/>
        </p:nvGrpSpPr>
        <p:grpSpPr>
          <a:xfrm>
            <a:off x="1505297" y="2168811"/>
            <a:ext cx="2880000" cy="386618"/>
            <a:chOff x="1505297" y="2246503"/>
            <a:chExt cx="2880000" cy="319427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298B826-E1A7-4AAD-A2E9-FEF678DBFCF4}"/>
                </a:ext>
              </a:extLst>
            </p:cNvPr>
            <p:cNvSpPr/>
            <p:nvPr/>
          </p:nvSpPr>
          <p:spPr>
            <a:xfrm>
              <a:off x="1505297" y="2248026"/>
              <a:ext cx="2880000" cy="317904"/>
            </a:xfrm>
            <a:prstGeom prst="rect">
              <a:avLst/>
            </a:prstGeom>
            <a:solidFill>
              <a:srgbClr val="64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1747808" y="2246503"/>
              <a:ext cx="2394973" cy="3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일본드라마</a:t>
              </a:r>
              <a:r>
                <a:rPr lang="en-US" altLang="ko-KR" b="1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‘</a:t>
              </a:r>
              <a:r>
                <a:rPr lang="ko-KR" altLang="en-US" b="1" dirty="0" err="1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사일런트</a:t>
              </a:r>
              <a:r>
                <a:rPr lang="ko-KR" altLang="en-US" b="1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b="1" dirty="0" err="1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푸어</a:t>
              </a:r>
              <a:r>
                <a:rPr lang="en-US" altLang="ko-KR" b="1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’</a:t>
              </a:r>
              <a:endParaRPr lang="ko-KR" altLang="en-US" b="1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5033865" y="226748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설명을 입력하세요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FD5674-8CB8-4D84-A329-567D812EAD1C}"/>
              </a:ext>
            </a:extLst>
          </p:cNvPr>
          <p:cNvSpPr txBox="1"/>
          <p:nvPr/>
        </p:nvSpPr>
        <p:spPr>
          <a:xfrm>
            <a:off x="8184569" y="2277281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설명을 입력하세요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004BCB-E67F-FC21-D40B-373DE617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95" y="2565930"/>
            <a:ext cx="2880000" cy="342900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FF25704-C441-7EEB-9A00-17919CC3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08" y="2168812"/>
            <a:ext cx="6539030" cy="38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921E825B-855A-D70A-A5C3-D8988AF77B2C}"/>
              </a:ext>
            </a:extLst>
          </p:cNvPr>
          <p:cNvSpPr/>
          <p:nvPr/>
        </p:nvSpPr>
        <p:spPr>
          <a:xfrm>
            <a:off x="5028296" y="2105920"/>
            <a:ext cx="6070627" cy="4474621"/>
          </a:xfrm>
          <a:prstGeom prst="rect">
            <a:avLst/>
          </a:prstGeom>
          <a:solidFill>
            <a:schemeClr val="bg1"/>
          </a:solidFill>
          <a:ln w="31750"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4203168" cy="830997"/>
            <a:chOff x="3819245" y="188165"/>
            <a:chExt cx="4203168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25123" y="259574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일본의 사회복지 역사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A5705AF-7E3F-4EE1-AAFA-DF5991A0C3EC}"/>
              </a:ext>
            </a:extLst>
          </p:cNvPr>
          <p:cNvSpPr/>
          <p:nvPr/>
        </p:nvSpPr>
        <p:spPr>
          <a:xfrm>
            <a:off x="2281445" y="2522047"/>
            <a:ext cx="2271782" cy="3435757"/>
          </a:xfrm>
          <a:prstGeom prst="rect">
            <a:avLst/>
          </a:prstGeom>
          <a:solidFill>
            <a:srgbClr val="64DECF">
              <a:alpha val="22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7374D96-F450-468F-BCE5-3F1C4AC6DE17}"/>
              </a:ext>
            </a:extLst>
          </p:cNvPr>
          <p:cNvSpPr/>
          <p:nvPr/>
        </p:nvSpPr>
        <p:spPr>
          <a:xfrm>
            <a:off x="557402" y="2105921"/>
            <a:ext cx="4269575" cy="4474621"/>
          </a:xfrm>
          <a:prstGeom prst="rect">
            <a:avLst/>
          </a:prstGeom>
          <a:solidFill>
            <a:schemeClr val="bg1"/>
          </a:solidFill>
          <a:ln w="31750"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93CCF-BB27-4D66-8E3F-A31FBB67941D}"/>
              </a:ext>
            </a:extLst>
          </p:cNvPr>
          <p:cNvSpPr txBox="1"/>
          <p:nvPr/>
        </p:nvSpPr>
        <p:spPr>
          <a:xfrm>
            <a:off x="2107000" y="2289784"/>
            <a:ext cx="79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</a:p>
          <a:p>
            <a:pPr algn="ctr"/>
            <a:r>
              <a:rPr lang="ko-KR" altLang="en-US" sz="2000" b="1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근대이전</a:t>
            </a:r>
            <a:endParaRPr lang="en-US" altLang="ko-KR" sz="2000" b="1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782DA-3E49-4DAE-9034-D5692849686E}"/>
              </a:ext>
            </a:extLst>
          </p:cNvPr>
          <p:cNvSpPr txBox="1"/>
          <p:nvPr/>
        </p:nvSpPr>
        <p:spPr>
          <a:xfrm>
            <a:off x="783509" y="3294847"/>
            <a:ext cx="3446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아스카시대</a:t>
            </a:r>
            <a:r>
              <a:rPr lang="en-US" altLang="ko-KR" sz="2000" b="1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(593-710)</a:t>
            </a:r>
            <a:r>
              <a:rPr lang="en-US" altLang="ko-KR" sz="12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6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16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공적인 구제제도가 시작</a:t>
            </a:r>
            <a:endParaRPr lang="en-US" altLang="ko-KR" sz="16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F91A1-7D3C-480F-878F-D056D8636765}"/>
              </a:ext>
            </a:extLst>
          </p:cNvPr>
          <p:cNvSpPr txBox="1"/>
          <p:nvPr/>
        </p:nvSpPr>
        <p:spPr>
          <a:xfrm>
            <a:off x="7704908" y="2371036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EC5E4-D569-4D85-ADEB-769A0EBDAB4A}"/>
              </a:ext>
            </a:extLst>
          </p:cNvPr>
          <p:cNvSpPr txBox="1"/>
          <p:nvPr/>
        </p:nvSpPr>
        <p:spPr>
          <a:xfrm>
            <a:off x="4826975" y="3224262"/>
            <a:ext cx="584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0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메이지유신으로부터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일본의 근대화 시작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      -‘</a:t>
            </a:r>
            <a:r>
              <a:rPr lang="ko-KR" altLang="en-US" sz="20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휼무규칙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1874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공포된 후 </a:t>
            </a:r>
            <a:r>
              <a:rPr lang="ko-KR" altLang="en-US" sz="2000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구호법</a:t>
            </a:r>
            <a:r>
              <a:rPr lang="en-US" altLang="ko-KR" sz="2000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(1929)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으로 바뀜</a:t>
            </a:r>
            <a:r>
              <a:rPr lang="en-US" altLang="ko-KR" sz="12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 </a:t>
            </a:r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E83A1-3C51-B2E1-EA8A-01334DEEEBAB}"/>
              </a:ext>
            </a:extLst>
          </p:cNvPr>
          <p:cNvSpPr txBox="1"/>
          <p:nvPr/>
        </p:nvSpPr>
        <p:spPr>
          <a:xfrm>
            <a:off x="642844" y="3939646"/>
            <a:ext cx="3852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 err="1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쇼토쿠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태자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593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‘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사개원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四箇院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)’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설립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endParaRPr lang="en-US" altLang="ko-KR" sz="1200" dirty="0">
              <a:solidFill>
                <a:srgbClr val="64DECF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EBC76-EAF0-48C9-84E3-32568AC242FF}"/>
              </a:ext>
            </a:extLst>
          </p:cNvPr>
          <p:cNvSpPr txBox="1"/>
          <p:nvPr/>
        </p:nvSpPr>
        <p:spPr>
          <a:xfrm>
            <a:off x="642844" y="4635670"/>
            <a:ext cx="384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불교의 자비 사상을 토대로 빈민 및 고아 수용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구제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  <a:p>
            <a:pPr algn="ctr"/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이러한 구제제도나 활동은 시대에 따라 형태 변화</a:t>
            </a:r>
            <a:endParaRPr lang="en-US" altLang="ko-KR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B935EDD-3D18-D568-74ED-5F4DBDF4FF9B}"/>
              </a:ext>
            </a:extLst>
          </p:cNvPr>
          <p:cNvSpPr/>
          <p:nvPr/>
        </p:nvSpPr>
        <p:spPr>
          <a:xfrm>
            <a:off x="557400" y="5749545"/>
            <a:ext cx="4269575" cy="830997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BE1ED-9BB2-5D27-AD5E-513EC0A76279}"/>
              </a:ext>
            </a:extLst>
          </p:cNvPr>
          <p:cNvSpPr txBox="1"/>
          <p:nvPr/>
        </p:nvSpPr>
        <p:spPr>
          <a:xfrm>
            <a:off x="428707" y="5851080"/>
            <a:ext cx="385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※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*</a:t>
            </a:r>
            <a:r>
              <a:rPr lang="en-US" altLang="ko-KR" sz="16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사개원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경전 원과 요병원을 통합한 것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빈민 구제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sz="16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  </a:t>
            </a:r>
            <a:r>
              <a:rPr lang="ko-KR" altLang="en-US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질병 해결을 위해 만들어진 의료 시설</a:t>
            </a:r>
            <a:r>
              <a:rPr lang="en-US" altLang="ko-KR" sz="1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6EA3D2-4FB9-7F9E-41F2-3E7FCB3FC70F}"/>
              </a:ext>
            </a:extLst>
          </p:cNvPr>
          <p:cNvSpPr txBox="1"/>
          <p:nvPr/>
        </p:nvSpPr>
        <p:spPr>
          <a:xfrm>
            <a:off x="5337475" y="4758035"/>
            <a:ext cx="4734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이 과정 속에서 정치적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경제적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신분제도의 해체 및 재편성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  <a:p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다양한 구제대상이 출현하기 시작 </a:t>
            </a:r>
          </a:p>
          <a:p>
            <a:pPr algn="ctr"/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en-US" altLang="ko-KR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464A369-F5EE-7018-4A36-B04F2D5FC404}"/>
              </a:ext>
            </a:extLst>
          </p:cNvPr>
          <p:cNvSpPr/>
          <p:nvPr/>
        </p:nvSpPr>
        <p:spPr>
          <a:xfrm>
            <a:off x="5028294" y="5860005"/>
            <a:ext cx="6054939" cy="720536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1F563-E726-603A-E502-2562B472061C}"/>
              </a:ext>
            </a:extLst>
          </p:cNvPr>
          <p:cNvSpPr txBox="1"/>
          <p:nvPr/>
        </p:nvSpPr>
        <p:spPr>
          <a:xfrm>
            <a:off x="6060104" y="5974190"/>
            <a:ext cx="473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메이지유신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정부가 발표한 </a:t>
            </a:r>
            <a:r>
              <a:rPr lang="ko-KR" altLang="en-US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구빈인법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중 가장 </a:t>
            </a:r>
            <a:r>
              <a:rPr lang="ko-KR" altLang="en-US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대표적인것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‘</a:t>
            </a:r>
            <a:r>
              <a:rPr lang="ko-KR" altLang="en-US" sz="2400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휼무규칙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7402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-55659" y="2106930"/>
            <a:ext cx="12247660" cy="128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일본의 사회복지 역사</a:t>
              </a:r>
              <a:endPara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1213945" y="2126803"/>
            <a:ext cx="759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• 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제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차 세계대전 이후 사회복지 전개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(1920~1944</a:t>
            </a:r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-55659" y="3751329"/>
            <a:ext cx="12247660" cy="139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60B323-B658-4AFE-8D3D-E1D8D4538DE4}"/>
              </a:ext>
            </a:extLst>
          </p:cNvPr>
          <p:cNvSpPr txBox="1"/>
          <p:nvPr/>
        </p:nvSpPr>
        <p:spPr>
          <a:xfrm>
            <a:off x="4076408" y="3843955"/>
            <a:ext cx="627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쇼와 공황과 세계 대공황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도래   </a:t>
            </a:r>
            <a:r>
              <a:rPr lang="en-US" altLang="ko-KR" dirty="0">
                <a:solidFill>
                  <a:srgbClr val="64DECF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대량의 실업자 발생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농촌경제의 불황 더욱 심화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941F08B-C069-4545-B206-875162ED7E9E}"/>
              </a:ext>
            </a:extLst>
          </p:cNvPr>
          <p:cNvSpPr/>
          <p:nvPr/>
        </p:nvSpPr>
        <p:spPr>
          <a:xfrm>
            <a:off x="-31085" y="5352973"/>
            <a:ext cx="12198512" cy="153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70454-F865-11C6-F843-1D506EA32B0D}"/>
              </a:ext>
            </a:extLst>
          </p:cNvPr>
          <p:cNvSpPr txBox="1"/>
          <p:nvPr/>
        </p:nvSpPr>
        <p:spPr>
          <a:xfrm>
            <a:off x="1097969" y="3867812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1985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16118-C4EE-D958-84CF-79B53BF80D8D}"/>
              </a:ext>
            </a:extLst>
          </p:cNvPr>
          <p:cNvSpPr txBox="1"/>
          <p:nvPr/>
        </p:nvSpPr>
        <p:spPr>
          <a:xfrm>
            <a:off x="896873" y="4098645"/>
            <a:ext cx="80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1986</a:t>
            </a:r>
            <a:r>
              <a: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F86AE4-F7AB-5B2D-70AC-BAC53184BCE6}"/>
              </a:ext>
            </a:extLst>
          </p:cNvPr>
          <p:cNvSpPr/>
          <p:nvPr/>
        </p:nvSpPr>
        <p:spPr>
          <a:xfrm>
            <a:off x="6977990" y="6488444"/>
            <a:ext cx="5276024" cy="36933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EC6F49-A041-B61D-7072-D6E05E60070C}"/>
              </a:ext>
            </a:extLst>
          </p:cNvPr>
          <p:cNvSpPr txBox="1"/>
          <p:nvPr/>
        </p:nvSpPr>
        <p:spPr>
          <a:xfrm>
            <a:off x="6977990" y="6535972"/>
            <a:ext cx="518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그 외 노동재해 </a:t>
            </a:r>
            <a:r>
              <a:rPr lang="ko-KR" altLang="en-US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부조법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아동학대방지법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소년법</a:t>
            </a:r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방면위원회법 등이 제정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1D483-8A74-C640-A62C-67283035CE10}"/>
              </a:ext>
            </a:extLst>
          </p:cNvPr>
          <p:cNvSpPr txBox="1"/>
          <p:nvPr/>
        </p:nvSpPr>
        <p:spPr>
          <a:xfrm>
            <a:off x="3143225" y="5580748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산업노동자와 직장 근로자를 위한 강제적용 의료보험을 실시</a:t>
            </a:r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(1927</a:t>
            </a:r>
            <a:r>
              <a:rPr lang="ko-KR" altLang="en-US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endParaRPr lang="ko-KR" altLang="en-US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60A26B9-A28C-447C-959A-F3FBB9C1B141}"/>
              </a:ext>
            </a:extLst>
          </p:cNvPr>
          <p:cNvGrpSpPr/>
          <p:nvPr/>
        </p:nvGrpSpPr>
        <p:grpSpPr>
          <a:xfrm>
            <a:off x="-228108" y="2161311"/>
            <a:ext cx="2818267" cy="1248819"/>
            <a:chOff x="981055" y="1486078"/>
            <a:chExt cx="2605952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77B084-7AA1-D211-B84B-C1E2EB827B61}"/>
                </a:ext>
              </a:extLst>
            </p:cNvPr>
            <p:cNvSpPr txBox="1"/>
            <p:nvPr/>
          </p:nvSpPr>
          <p:spPr>
            <a:xfrm>
              <a:off x="981055" y="1798322"/>
              <a:ext cx="2605952" cy="79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② </a:t>
              </a:r>
              <a:r>
                <a:rPr lang="en-US" altLang="ko-KR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1920</a:t>
              </a:r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년대 </a:t>
              </a:r>
              <a:endPara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4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endParaRPr lang="ko-KR" altLang="en-US" sz="24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B9845EB-D5C1-EA62-0D24-82B571BACD40}"/>
                </a:ext>
              </a:extLst>
            </p:cNvPr>
            <p:cNvSpPr/>
            <p:nvPr/>
          </p:nvSpPr>
          <p:spPr>
            <a:xfrm>
              <a:off x="1213945" y="1486078"/>
              <a:ext cx="2362052" cy="1200329"/>
            </a:xfrm>
            <a:prstGeom prst="roundRect">
              <a:avLst/>
            </a:prstGeom>
            <a:noFill/>
            <a:ln>
              <a:solidFill>
                <a:srgbClr val="64DE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EBC009-4E92-BA71-A074-36F3F81D2925}"/>
              </a:ext>
            </a:extLst>
          </p:cNvPr>
          <p:cNvSpPr txBox="1"/>
          <p:nvPr/>
        </p:nvSpPr>
        <p:spPr>
          <a:xfrm>
            <a:off x="7655627" y="2606428"/>
            <a:ext cx="371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36D2CE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사회사업의 본질 해명에 대한 시도 시작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  <a:p>
            <a:pPr algn="ctr"/>
            <a:endParaRPr lang="ko-KR" altLang="en-US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2933779" y="2603303"/>
            <a:ext cx="447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일본은 제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차 세계대전이 끝난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1920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년부터 사회사업이 성립</a:t>
            </a:r>
          </a:p>
          <a:p>
            <a:pPr algn="ctr"/>
            <a:endParaRPr lang="ko-KR" altLang="en-US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B8CC966-8D77-B523-18A2-ADD0C4BC04D5}"/>
              </a:ext>
            </a:extLst>
          </p:cNvPr>
          <p:cNvSpPr/>
          <p:nvPr/>
        </p:nvSpPr>
        <p:spPr>
          <a:xfrm>
            <a:off x="72193" y="3769496"/>
            <a:ext cx="2362052" cy="1352645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3161778" y="4394022"/>
            <a:ext cx="763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기존의 구제제도로는 만성적인 불황 하의 증대되는 빈곤 문제를 처리할 수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175C6-7395-879D-8816-19DD34410923}"/>
              </a:ext>
            </a:extLst>
          </p:cNvPr>
          <p:cNvSpPr txBox="1"/>
          <p:nvPr/>
        </p:nvSpPr>
        <p:spPr>
          <a:xfrm>
            <a:off x="55880" y="4098644"/>
            <a:ext cx="21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1920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년대 후반</a:t>
            </a:r>
            <a:endParaRPr lang="ko-KR" altLang="en-US" sz="24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E386928-E934-7BAE-3F17-04B3015A13C7}"/>
              </a:ext>
            </a:extLst>
          </p:cNvPr>
          <p:cNvSpPr/>
          <p:nvPr/>
        </p:nvSpPr>
        <p:spPr>
          <a:xfrm>
            <a:off x="7403397" y="4944089"/>
            <a:ext cx="4837540" cy="441569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CBD88-D6DE-EB34-2D73-5AED9812C2A6}"/>
              </a:ext>
            </a:extLst>
          </p:cNvPr>
          <p:cNvSpPr txBox="1"/>
          <p:nvPr/>
        </p:nvSpPr>
        <p:spPr>
          <a:xfrm>
            <a:off x="7632901" y="5042638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국가가 주도하는 사회사업이 등장함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D0639EC-24AA-5E9E-B73B-4F703DB1ADB5}"/>
              </a:ext>
            </a:extLst>
          </p:cNvPr>
          <p:cNvSpPr/>
          <p:nvPr/>
        </p:nvSpPr>
        <p:spPr>
          <a:xfrm>
            <a:off x="119978" y="5509428"/>
            <a:ext cx="2362052" cy="1248819"/>
          </a:xfrm>
          <a:prstGeom prst="roundRect">
            <a:avLst/>
          </a:prstGeom>
          <a:noFill/>
          <a:ln>
            <a:solidFill>
              <a:srgbClr val="64D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8343C5-0649-A4AD-8C2C-63B862F2B39E}"/>
              </a:ext>
            </a:extLst>
          </p:cNvPr>
          <p:cNvSpPr txBox="1"/>
          <p:nvPr/>
        </p:nvSpPr>
        <p:spPr>
          <a:xfrm>
            <a:off x="217912" y="5654705"/>
            <a:ext cx="2167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1921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건강 보험법 제정</a:t>
            </a:r>
            <a:endParaRPr lang="ko-KR" altLang="en-US" sz="24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64B81-65A6-F44D-EDB0-C2C30AA6B5EC}"/>
              </a:ext>
            </a:extLst>
          </p:cNvPr>
          <p:cNvSpPr txBox="1"/>
          <p:nvPr/>
        </p:nvSpPr>
        <p:spPr>
          <a:xfrm>
            <a:off x="2676262" y="6029149"/>
            <a:ext cx="782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65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 이상의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노쇠자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13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 이하의 아동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임산부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불구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정신 또는 신체장애로 노동을 할 수 없는 자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94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1084</Words>
  <Application>Microsoft Office PowerPoint</Application>
  <PresentationFormat>와이드스크린</PresentationFormat>
  <Paragraphs>185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KoPubWorld돋움체 Bold</vt:lpstr>
      <vt:lpstr>HY얕은샘물M</vt:lpstr>
      <vt:lpstr>KoPubWorld돋움체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유진</dc:creator>
  <cp:lastModifiedBy>jenny8023460@gmail.com</cp:lastModifiedBy>
  <cp:revision>14</cp:revision>
  <dcterms:created xsi:type="dcterms:W3CDTF">2020-01-03T14:16:53Z</dcterms:created>
  <dcterms:modified xsi:type="dcterms:W3CDTF">2023-05-05T09:57:30Z</dcterms:modified>
</cp:coreProperties>
</file>