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9" r:id="rId2"/>
    <p:sldId id="300" r:id="rId3"/>
    <p:sldId id="301" r:id="rId4"/>
    <p:sldId id="302" r:id="rId5"/>
    <p:sldId id="266" r:id="rId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CB8AE-25ED-4B55-A3DF-2D1260E424A7}" v="2" dt="2023-09-26T23:28:5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6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 o" userId="30152ce245ba288d" providerId="LiveId" clId="{096B9F57-7CEA-4A0D-9908-F8DC1D412601}"/>
    <pc:docChg chg="delSld">
      <pc:chgData name="Ho o" userId="30152ce245ba288d" providerId="LiveId" clId="{096B9F57-7CEA-4A0D-9908-F8DC1D412601}" dt="2023-09-27T09:57:26.597" v="35" actId="47"/>
      <pc:docMkLst>
        <pc:docMk/>
      </pc:docMkLst>
      <pc:sldChg chg="del">
        <pc:chgData name="Ho o" userId="30152ce245ba288d" providerId="LiveId" clId="{096B9F57-7CEA-4A0D-9908-F8DC1D412601}" dt="2023-09-27T09:49:32.678" v="0" actId="47"/>
        <pc:sldMkLst>
          <pc:docMk/>
          <pc:sldMk cId="0" sldId="256"/>
        </pc:sldMkLst>
      </pc:sldChg>
      <pc:sldChg chg="del">
        <pc:chgData name="Ho o" userId="30152ce245ba288d" providerId="LiveId" clId="{096B9F57-7CEA-4A0D-9908-F8DC1D412601}" dt="2023-09-27T09:49:32.955" v="1" actId="47"/>
        <pc:sldMkLst>
          <pc:docMk/>
          <pc:sldMk cId="0" sldId="257"/>
        </pc:sldMkLst>
      </pc:sldChg>
      <pc:sldChg chg="del">
        <pc:chgData name="Ho o" userId="30152ce245ba288d" providerId="LiveId" clId="{096B9F57-7CEA-4A0D-9908-F8DC1D412601}" dt="2023-09-27T09:49:33.326" v="2" actId="47"/>
        <pc:sldMkLst>
          <pc:docMk/>
          <pc:sldMk cId="0" sldId="258"/>
        </pc:sldMkLst>
      </pc:sldChg>
      <pc:sldChg chg="del">
        <pc:chgData name="Ho o" userId="30152ce245ba288d" providerId="LiveId" clId="{096B9F57-7CEA-4A0D-9908-F8DC1D412601}" dt="2023-09-27T09:57:16.375" v="8" actId="47"/>
        <pc:sldMkLst>
          <pc:docMk/>
          <pc:sldMk cId="0" sldId="259"/>
        </pc:sldMkLst>
      </pc:sldChg>
      <pc:sldChg chg="del">
        <pc:chgData name="Ho o" userId="30152ce245ba288d" providerId="LiveId" clId="{096B9F57-7CEA-4A0D-9908-F8DC1D412601}" dt="2023-09-27T09:57:19.289" v="19" actId="47"/>
        <pc:sldMkLst>
          <pc:docMk/>
          <pc:sldMk cId="0" sldId="260"/>
        </pc:sldMkLst>
      </pc:sldChg>
      <pc:sldChg chg="del">
        <pc:chgData name="Ho o" userId="30152ce245ba288d" providerId="LiveId" clId="{096B9F57-7CEA-4A0D-9908-F8DC1D412601}" dt="2023-09-27T09:57:20.310" v="24" actId="47"/>
        <pc:sldMkLst>
          <pc:docMk/>
          <pc:sldMk cId="0" sldId="261"/>
        </pc:sldMkLst>
      </pc:sldChg>
      <pc:sldChg chg="del">
        <pc:chgData name="Ho o" userId="30152ce245ba288d" providerId="LiveId" clId="{096B9F57-7CEA-4A0D-9908-F8DC1D412601}" dt="2023-09-27T09:57:24.384" v="30" actId="47"/>
        <pc:sldMkLst>
          <pc:docMk/>
          <pc:sldMk cId="0" sldId="262"/>
        </pc:sldMkLst>
      </pc:sldChg>
      <pc:sldChg chg="del">
        <pc:chgData name="Ho o" userId="30152ce245ba288d" providerId="LiveId" clId="{096B9F57-7CEA-4A0D-9908-F8DC1D412601}" dt="2023-09-27T09:57:15.304" v="3" actId="47"/>
        <pc:sldMkLst>
          <pc:docMk/>
          <pc:sldMk cId="0" sldId="269"/>
        </pc:sldMkLst>
      </pc:sldChg>
      <pc:sldChg chg="del">
        <pc:chgData name="Ho o" userId="30152ce245ba288d" providerId="LiveId" clId="{096B9F57-7CEA-4A0D-9908-F8DC1D412601}" dt="2023-09-27T09:57:15.530" v="4" actId="47"/>
        <pc:sldMkLst>
          <pc:docMk/>
          <pc:sldMk cId="0" sldId="272"/>
        </pc:sldMkLst>
      </pc:sldChg>
      <pc:sldChg chg="del">
        <pc:chgData name="Ho o" userId="30152ce245ba288d" providerId="LiveId" clId="{096B9F57-7CEA-4A0D-9908-F8DC1D412601}" dt="2023-09-27T09:57:15.741" v="5" actId="47"/>
        <pc:sldMkLst>
          <pc:docMk/>
          <pc:sldMk cId="0" sldId="273"/>
        </pc:sldMkLst>
      </pc:sldChg>
      <pc:sldChg chg="del">
        <pc:chgData name="Ho o" userId="30152ce245ba288d" providerId="LiveId" clId="{096B9F57-7CEA-4A0D-9908-F8DC1D412601}" dt="2023-09-27T09:57:17.011" v="9" actId="47"/>
        <pc:sldMkLst>
          <pc:docMk/>
          <pc:sldMk cId="0" sldId="275"/>
        </pc:sldMkLst>
      </pc:sldChg>
      <pc:sldChg chg="del">
        <pc:chgData name="Ho o" userId="30152ce245ba288d" providerId="LiveId" clId="{096B9F57-7CEA-4A0D-9908-F8DC1D412601}" dt="2023-09-27T09:57:17.237" v="10" actId="47"/>
        <pc:sldMkLst>
          <pc:docMk/>
          <pc:sldMk cId="0" sldId="276"/>
        </pc:sldMkLst>
      </pc:sldChg>
      <pc:sldChg chg="del">
        <pc:chgData name="Ho o" userId="30152ce245ba288d" providerId="LiveId" clId="{096B9F57-7CEA-4A0D-9908-F8DC1D412601}" dt="2023-09-27T09:57:17.404" v="11" actId="47"/>
        <pc:sldMkLst>
          <pc:docMk/>
          <pc:sldMk cId="0" sldId="277"/>
        </pc:sldMkLst>
      </pc:sldChg>
      <pc:sldChg chg="del">
        <pc:chgData name="Ho o" userId="30152ce245ba288d" providerId="LiveId" clId="{096B9F57-7CEA-4A0D-9908-F8DC1D412601}" dt="2023-09-27T09:57:17.571" v="12" actId="47"/>
        <pc:sldMkLst>
          <pc:docMk/>
          <pc:sldMk cId="0" sldId="278"/>
        </pc:sldMkLst>
      </pc:sldChg>
      <pc:sldChg chg="del">
        <pc:chgData name="Ho o" userId="30152ce245ba288d" providerId="LiveId" clId="{096B9F57-7CEA-4A0D-9908-F8DC1D412601}" dt="2023-09-27T09:57:17.748" v="13" actId="47"/>
        <pc:sldMkLst>
          <pc:docMk/>
          <pc:sldMk cId="0" sldId="281"/>
        </pc:sldMkLst>
      </pc:sldChg>
      <pc:sldChg chg="del">
        <pc:chgData name="Ho o" userId="30152ce245ba288d" providerId="LiveId" clId="{096B9F57-7CEA-4A0D-9908-F8DC1D412601}" dt="2023-09-27T09:57:18.125" v="15" actId="47"/>
        <pc:sldMkLst>
          <pc:docMk/>
          <pc:sldMk cId="0" sldId="283"/>
        </pc:sldMkLst>
      </pc:sldChg>
      <pc:sldChg chg="del">
        <pc:chgData name="Ho o" userId="30152ce245ba288d" providerId="LiveId" clId="{096B9F57-7CEA-4A0D-9908-F8DC1D412601}" dt="2023-09-27T09:57:17.922" v="14" actId="47"/>
        <pc:sldMkLst>
          <pc:docMk/>
          <pc:sldMk cId="0" sldId="284"/>
        </pc:sldMkLst>
      </pc:sldChg>
      <pc:sldChg chg="del">
        <pc:chgData name="Ho o" userId="30152ce245ba288d" providerId="LiveId" clId="{096B9F57-7CEA-4A0D-9908-F8DC1D412601}" dt="2023-09-27T09:57:19.495" v="20" actId="47"/>
        <pc:sldMkLst>
          <pc:docMk/>
          <pc:sldMk cId="0" sldId="285"/>
        </pc:sldMkLst>
      </pc:sldChg>
      <pc:sldChg chg="del">
        <pc:chgData name="Ho o" userId="30152ce245ba288d" providerId="LiveId" clId="{096B9F57-7CEA-4A0D-9908-F8DC1D412601}" dt="2023-09-27T09:57:19.686" v="21" actId="47"/>
        <pc:sldMkLst>
          <pc:docMk/>
          <pc:sldMk cId="0" sldId="286"/>
        </pc:sldMkLst>
      </pc:sldChg>
      <pc:sldChg chg="del">
        <pc:chgData name="Ho o" userId="30152ce245ba288d" providerId="LiveId" clId="{096B9F57-7CEA-4A0D-9908-F8DC1D412601}" dt="2023-09-27T09:57:19.867" v="22" actId="47"/>
        <pc:sldMkLst>
          <pc:docMk/>
          <pc:sldMk cId="0" sldId="287"/>
        </pc:sldMkLst>
      </pc:sldChg>
      <pc:sldChg chg="del">
        <pc:chgData name="Ho o" userId="30152ce245ba288d" providerId="LiveId" clId="{096B9F57-7CEA-4A0D-9908-F8DC1D412601}" dt="2023-09-27T09:57:20.074" v="23" actId="47"/>
        <pc:sldMkLst>
          <pc:docMk/>
          <pc:sldMk cId="0" sldId="288"/>
        </pc:sldMkLst>
      </pc:sldChg>
      <pc:sldChg chg="del">
        <pc:chgData name="Ho o" userId="30152ce245ba288d" providerId="LiveId" clId="{096B9F57-7CEA-4A0D-9908-F8DC1D412601}" dt="2023-09-27T09:57:21.007" v="25" actId="47"/>
        <pc:sldMkLst>
          <pc:docMk/>
          <pc:sldMk cId="0" sldId="289"/>
        </pc:sldMkLst>
      </pc:sldChg>
      <pc:sldChg chg="del">
        <pc:chgData name="Ho o" userId="30152ce245ba288d" providerId="LiveId" clId="{096B9F57-7CEA-4A0D-9908-F8DC1D412601}" dt="2023-09-27T09:57:21.189" v="26" actId="47"/>
        <pc:sldMkLst>
          <pc:docMk/>
          <pc:sldMk cId="0" sldId="290"/>
        </pc:sldMkLst>
      </pc:sldChg>
      <pc:sldChg chg="del">
        <pc:chgData name="Ho o" userId="30152ce245ba288d" providerId="LiveId" clId="{096B9F57-7CEA-4A0D-9908-F8DC1D412601}" dt="2023-09-27T09:57:23.062" v="27" actId="47"/>
        <pc:sldMkLst>
          <pc:docMk/>
          <pc:sldMk cId="0" sldId="291"/>
        </pc:sldMkLst>
      </pc:sldChg>
      <pc:sldChg chg="del">
        <pc:chgData name="Ho o" userId="30152ce245ba288d" providerId="LiveId" clId="{096B9F57-7CEA-4A0D-9908-F8DC1D412601}" dt="2023-09-27T09:57:23.286" v="28" actId="47"/>
        <pc:sldMkLst>
          <pc:docMk/>
          <pc:sldMk cId="0" sldId="292"/>
        </pc:sldMkLst>
      </pc:sldChg>
      <pc:sldChg chg="del">
        <pc:chgData name="Ho o" userId="30152ce245ba288d" providerId="LiveId" clId="{096B9F57-7CEA-4A0D-9908-F8DC1D412601}" dt="2023-09-27T09:57:24.159" v="29" actId="47"/>
        <pc:sldMkLst>
          <pc:docMk/>
          <pc:sldMk cId="0" sldId="293"/>
        </pc:sldMkLst>
      </pc:sldChg>
      <pc:sldChg chg="del">
        <pc:chgData name="Ho o" userId="30152ce245ba288d" providerId="LiveId" clId="{096B9F57-7CEA-4A0D-9908-F8DC1D412601}" dt="2023-09-27T09:57:24.756" v="31" actId="47"/>
        <pc:sldMkLst>
          <pc:docMk/>
          <pc:sldMk cId="0" sldId="294"/>
        </pc:sldMkLst>
      </pc:sldChg>
      <pc:sldChg chg="del">
        <pc:chgData name="Ho o" userId="30152ce245ba288d" providerId="LiveId" clId="{096B9F57-7CEA-4A0D-9908-F8DC1D412601}" dt="2023-09-27T09:57:24.960" v="32" actId="47"/>
        <pc:sldMkLst>
          <pc:docMk/>
          <pc:sldMk cId="0" sldId="295"/>
        </pc:sldMkLst>
      </pc:sldChg>
      <pc:sldChg chg="del">
        <pc:chgData name="Ho o" userId="30152ce245ba288d" providerId="LiveId" clId="{096B9F57-7CEA-4A0D-9908-F8DC1D412601}" dt="2023-09-27T09:57:25.150" v="33" actId="47"/>
        <pc:sldMkLst>
          <pc:docMk/>
          <pc:sldMk cId="0" sldId="296"/>
        </pc:sldMkLst>
      </pc:sldChg>
      <pc:sldChg chg="del">
        <pc:chgData name="Ho o" userId="30152ce245ba288d" providerId="LiveId" clId="{096B9F57-7CEA-4A0D-9908-F8DC1D412601}" dt="2023-09-27T09:57:25.966" v="34" actId="47"/>
        <pc:sldMkLst>
          <pc:docMk/>
          <pc:sldMk cId="0" sldId="297"/>
        </pc:sldMkLst>
      </pc:sldChg>
      <pc:sldChg chg="del">
        <pc:chgData name="Ho o" userId="30152ce245ba288d" providerId="LiveId" clId="{096B9F57-7CEA-4A0D-9908-F8DC1D412601}" dt="2023-09-27T09:57:26.597" v="35" actId="47"/>
        <pc:sldMkLst>
          <pc:docMk/>
          <pc:sldMk cId="0" sldId="298"/>
        </pc:sldMkLst>
      </pc:sldChg>
      <pc:sldChg chg="del">
        <pc:chgData name="Ho o" userId="30152ce245ba288d" providerId="LiveId" clId="{096B9F57-7CEA-4A0D-9908-F8DC1D412601}" dt="2023-09-27T09:57:18.314" v="16" actId="47"/>
        <pc:sldMkLst>
          <pc:docMk/>
          <pc:sldMk cId="0" sldId="303"/>
        </pc:sldMkLst>
      </pc:sldChg>
      <pc:sldChg chg="del">
        <pc:chgData name="Ho o" userId="30152ce245ba288d" providerId="LiveId" clId="{096B9F57-7CEA-4A0D-9908-F8DC1D412601}" dt="2023-09-27T09:57:18.512" v="17" actId="47"/>
        <pc:sldMkLst>
          <pc:docMk/>
          <pc:sldMk cId="0" sldId="304"/>
        </pc:sldMkLst>
      </pc:sldChg>
      <pc:sldChg chg="del">
        <pc:chgData name="Ho o" userId="30152ce245ba288d" providerId="LiveId" clId="{096B9F57-7CEA-4A0D-9908-F8DC1D412601}" dt="2023-09-27T09:57:19.067" v="18" actId="47"/>
        <pc:sldMkLst>
          <pc:docMk/>
          <pc:sldMk cId="0" sldId="305"/>
        </pc:sldMkLst>
      </pc:sldChg>
      <pc:sldChg chg="del">
        <pc:chgData name="Ho o" userId="30152ce245ba288d" providerId="LiveId" clId="{096B9F57-7CEA-4A0D-9908-F8DC1D412601}" dt="2023-09-27T09:57:16.125" v="7" actId="47"/>
        <pc:sldMkLst>
          <pc:docMk/>
          <pc:sldMk cId="0" sldId="306"/>
        </pc:sldMkLst>
      </pc:sldChg>
      <pc:sldChg chg="del">
        <pc:chgData name="Ho o" userId="30152ce245ba288d" providerId="LiveId" clId="{096B9F57-7CEA-4A0D-9908-F8DC1D412601}" dt="2023-09-27T09:57:15.913" v="6" actId="47"/>
        <pc:sldMkLst>
          <pc:docMk/>
          <pc:sldMk cId="0" sldId="307"/>
        </pc:sldMkLst>
      </pc:sldChg>
    </pc:docChg>
  </pc:docChgLst>
  <pc:docChgLst>
    <pc:chgData name="Ho o" userId="30152ce245ba288d" providerId="LiveId" clId="{A0ACB8AE-25ED-4B55-A3DF-2D1260E424A7}"/>
    <pc:docChg chg="undo redo custSel modSld">
      <pc:chgData name="Ho o" userId="30152ce245ba288d" providerId="LiveId" clId="{A0ACB8AE-25ED-4B55-A3DF-2D1260E424A7}" dt="2023-09-26T23:32:23.489" v="71" actId="478"/>
      <pc:docMkLst>
        <pc:docMk/>
      </pc:docMkLst>
      <pc:sldChg chg="addSp delSp modSp mod">
        <pc:chgData name="Ho o" userId="30152ce245ba288d" providerId="LiveId" clId="{A0ACB8AE-25ED-4B55-A3DF-2D1260E424A7}" dt="2023-09-26T23:32:23.489" v="71" actId="478"/>
        <pc:sldMkLst>
          <pc:docMk/>
          <pc:sldMk cId="0" sldId="256"/>
        </pc:sldMkLst>
        <pc:spChg chg="add del mod">
          <ac:chgData name="Ho o" userId="30152ce245ba288d" providerId="LiveId" clId="{A0ACB8AE-25ED-4B55-A3DF-2D1260E424A7}" dt="2023-09-26T23:32:23.489" v="71" actId="478"/>
          <ac:spMkLst>
            <pc:docMk/>
            <pc:sldMk cId="0" sldId="256"/>
            <ac:spMk id="4" creationId="{737AE8E5-5D23-942A-EE3A-605CA1116CE2}"/>
          </ac:spMkLst>
        </pc:spChg>
      </pc:sldChg>
      <pc:sldChg chg="modSp mod">
        <pc:chgData name="Ho o" userId="30152ce245ba288d" providerId="LiveId" clId="{A0ACB8AE-25ED-4B55-A3DF-2D1260E424A7}" dt="2023-09-26T04:45:22.594" v="3" actId="1035"/>
        <pc:sldMkLst>
          <pc:docMk/>
          <pc:sldMk cId="0" sldId="289"/>
        </pc:sldMkLst>
        <pc:picChg chg="mod">
          <ac:chgData name="Ho o" userId="30152ce245ba288d" providerId="LiveId" clId="{A0ACB8AE-25ED-4B55-A3DF-2D1260E424A7}" dt="2023-09-26T04:45:22.594" v="3" actId="1035"/>
          <ac:picMkLst>
            <pc:docMk/>
            <pc:sldMk cId="0" sldId="289"/>
            <ac:picMk id="4" creationId="{7B79AD9A-D87F-4695-8837-34A508BD4708}"/>
          </ac:picMkLst>
        </pc:picChg>
      </pc:sldChg>
      <pc:sldChg chg="addSp delSp modSp mod">
        <pc:chgData name="Ho o" userId="30152ce245ba288d" providerId="LiveId" clId="{A0ACB8AE-25ED-4B55-A3DF-2D1260E424A7}" dt="2023-09-26T04:45:31.886" v="5"/>
        <pc:sldMkLst>
          <pc:docMk/>
          <pc:sldMk cId="0" sldId="290"/>
        </pc:sldMkLst>
        <pc:picChg chg="del">
          <ac:chgData name="Ho o" userId="30152ce245ba288d" providerId="LiveId" clId="{A0ACB8AE-25ED-4B55-A3DF-2D1260E424A7}" dt="2023-09-26T04:45:27.892" v="4" actId="478"/>
          <ac:picMkLst>
            <pc:docMk/>
            <pc:sldMk cId="0" sldId="290"/>
            <ac:picMk id="5" creationId="{05FCB4FE-090C-3A78-F83D-1047ED9ED74B}"/>
          </ac:picMkLst>
        </pc:picChg>
        <pc:picChg chg="add mod">
          <ac:chgData name="Ho o" userId="30152ce245ba288d" providerId="LiveId" clId="{A0ACB8AE-25ED-4B55-A3DF-2D1260E424A7}" dt="2023-09-26T04:45:31.886" v="5"/>
          <ac:picMkLst>
            <pc:docMk/>
            <pc:sldMk cId="0" sldId="290"/>
            <ac:picMk id="6" creationId="{8A3195F5-94B4-AC44-8CAD-29121A5C80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6342-60B2-4B34-B000-66D72ED0B009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73782-ECD1-48D3-B75E-36F60B2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6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17" Type="http://schemas.openxmlformats.org/officeDocument/2006/relationships/image" Target="../media/image25.png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9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17" Type="http://schemas.openxmlformats.org/officeDocument/2006/relationships/image" Target="../media/image42.png"/><Relationship Id="rId2" Type="http://schemas.openxmlformats.org/officeDocument/2006/relationships/image" Target="../media/image3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5" Type="http://schemas.openxmlformats.org/officeDocument/2006/relationships/image" Target="../media/image41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191" y="0"/>
            <a:ext cx="18330097" cy="5431345"/>
            <a:chOff x="-22191" y="0"/>
            <a:chExt cx="18330097" cy="54313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191" y="0"/>
              <a:ext cx="18330097" cy="54313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44249" y="3949948"/>
            <a:ext cx="3035373" cy="3035373"/>
            <a:chOff x="8744249" y="3949948"/>
            <a:chExt cx="3035373" cy="30353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4249" y="3949948"/>
              <a:ext cx="3035373" cy="30353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57143" y="513228"/>
            <a:ext cx="6171429" cy="1956890"/>
            <a:chOff x="6057143" y="513228"/>
            <a:chExt cx="6171429" cy="195689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7143" y="513228"/>
              <a:ext cx="6171429" cy="195689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6948" y="418607"/>
            <a:ext cx="9805025" cy="203498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34931" y="1683564"/>
            <a:ext cx="15797992" cy="82062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346032" y="7223209"/>
            <a:ext cx="3834921" cy="1001176"/>
            <a:chOff x="8346032" y="7223209"/>
            <a:chExt cx="3834921" cy="100117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6032" y="7223209"/>
              <a:ext cx="3834921" cy="100117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19727" y="7282898"/>
            <a:ext cx="5509969" cy="98693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47754" y="8297154"/>
            <a:ext cx="4714087" cy="151116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-437286" y="-602846"/>
            <a:ext cx="4184029" cy="6171429"/>
            <a:chOff x="-437286" y="-602846"/>
            <a:chExt cx="4184029" cy="617142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437286" y="-602846"/>
              <a:ext cx="4184029" cy="61714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719943" y="4638083"/>
            <a:ext cx="8692931" cy="6171429"/>
            <a:chOff x="-1719943" y="4638083"/>
            <a:chExt cx="8692931" cy="617142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719943" y="4638083"/>
              <a:ext cx="8692931" cy="617142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045058" y="4309311"/>
            <a:ext cx="2397394" cy="2397394"/>
            <a:chOff x="9045058" y="4309311"/>
            <a:chExt cx="2397394" cy="239739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45058" y="4309311"/>
              <a:ext cx="2397394" cy="2397394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2070" y="5784417"/>
            <a:ext cx="6707219" cy="402590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3494725" y="3957567"/>
            <a:ext cx="3035373" cy="3035373"/>
            <a:chOff x="13494725" y="3957567"/>
            <a:chExt cx="3035373" cy="303537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94725" y="3957567"/>
              <a:ext cx="3035373" cy="303537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096508" y="7230828"/>
            <a:ext cx="3834921" cy="1001176"/>
            <a:chOff x="13096508" y="7230828"/>
            <a:chExt cx="3834921" cy="100117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96508" y="7230828"/>
              <a:ext cx="3834921" cy="1001176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24584" y="7271470"/>
            <a:ext cx="5355226" cy="1034549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558888" y="8304775"/>
            <a:ext cx="4900944" cy="1511163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3808167" y="4364338"/>
            <a:ext cx="2408489" cy="2408489"/>
            <a:chOff x="13808167" y="4364338"/>
            <a:chExt cx="2408489" cy="240848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08167" y="4364338"/>
              <a:ext cx="2408489" cy="2408489"/>
            </a:xfrm>
            <a:prstGeom prst="rect">
              <a:avLst/>
            </a:prstGeom>
          </p:spPr>
        </p:pic>
      </p:grpSp>
      <p:pic>
        <p:nvPicPr>
          <p:cNvPr id="4" name="Object 12">
            <a:extLst>
              <a:ext uri="{FF2B5EF4-FFF2-40B4-BE49-F238E27FC236}">
                <a16:creationId xmlns:a16="http://schemas.microsoft.com/office/drawing/2014/main" id="{EE02C017-B0DB-1699-9E66-714C543A6B2C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552743" y="-60814"/>
            <a:ext cx="4101316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191" y="0"/>
            <a:ext cx="18330097" cy="5431345"/>
            <a:chOff x="-22191" y="0"/>
            <a:chExt cx="18330097" cy="54313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191" y="0"/>
              <a:ext cx="18330097" cy="54313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57143" y="513228"/>
            <a:ext cx="6171429" cy="1956890"/>
            <a:chOff x="6057143" y="513228"/>
            <a:chExt cx="6171429" cy="19568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143" y="513228"/>
              <a:ext cx="6171429" cy="19568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6948" y="418607"/>
            <a:ext cx="9805025" cy="203498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908903" y="1683568"/>
            <a:ext cx="15824344" cy="82062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437286" y="-602846"/>
            <a:ext cx="4184029" cy="6171429"/>
            <a:chOff x="-437286" y="-602846"/>
            <a:chExt cx="4184029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437286" y="-602846"/>
              <a:ext cx="41840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744249" y="3949948"/>
            <a:ext cx="3035373" cy="3035373"/>
            <a:chOff x="8744249" y="3949948"/>
            <a:chExt cx="3035373" cy="303537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4249" y="3949948"/>
              <a:ext cx="3035373" cy="303537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346032" y="7223209"/>
            <a:ext cx="3834921" cy="1001176"/>
            <a:chOff x="8346032" y="7223209"/>
            <a:chExt cx="3834921" cy="100117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46032" y="7223209"/>
              <a:ext cx="3834921" cy="100117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46536" y="7254327"/>
            <a:ext cx="5711530" cy="104407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91819" y="7914035"/>
            <a:ext cx="5460249" cy="208733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-1719943" y="4638083"/>
            <a:ext cx="8692931" cy="6171429"/>
            <a:chOff x="-1719943" y="4638083"/>
            <a:chExt cx="8692931" cy="617142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719943" y="4638083"/>
              <a:ext cx="8692931" cy="6171429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5645" y="5753784"/>
            <a:ext cx="7013571" cy="353951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494725" y="3957567"/>
            <a:ext cx="3035373" cy="3035373"/>
            <a:chOff x="13494725" y="3957567"/>
            <a:chExt cx="3035373" cy="303537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94725" y="3957567"/>
              <a:ext cx="3035373" cy="303537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096508" y="7230828"/>
            <a:ext cx="3834921" cy="1001176"/>
            <a:chOff x="13096508" y="7230828"/>
            <a:chExt cx="3834921" cy="100117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96508" y="7230828"/>
              <a:ext cx="3834921" cy="1001176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96984" y="7271470"/>
            <a:ext cx="5711530" cy="1025026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24422" y="8475526"/>
            <a:ext cx="5313077" cy="112594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9076190" y="4414050"/>
            <a:ext cx="2403160" cy="2403160"/>
            <a:chOff x="9076190" y="4414050"/>
            <a:chExt cx="2403160" cy="240316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76190" y="4414050"/>
              <a:ext cx="2403160" cy="240316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805614" y="4371309"/>
            <a:ext cx="2413596" cy="2413596"/>
            <a:chOff x="13805614" y="4371309"/>
            <a:chExt cx="2413596" cy="241359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05614" y="4371309"/>
              <a:ext cx="2413596" cy="2413596"/>
            </a:xfrm>
            <a:prstGeom prst="rect">
              <a:avLst/>
            </a:prstGeom>
          </p:spPr>
        </p:pic>
      </p:grpSp>
      <p:pic>
        <p:nvPicPr>
          <p:cNvPr id="2" name="Object 12">
            <a:extLst>
              <a:ext uri="{FF2B5EF4-FFF2-40B4-BE49-F238E27FC236}">
                <a16:creationId xmlns:a16="http://schemas.microsoft.com/office/drawing/2014/main" id="{78CF30A8-0391-B92C-CC1E-29CBC9BFE54F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552743" y="-60814"/>
            <a:ext cx="4101316" cy="1042392"/>
          </a:xfrm>
          <a:prstGeom prst="rect">
            <a:avLst/>
          </a:prstGeom>
        </p:spPr>
      </p:pic>
      <p:pic>
        <p:nvPicPr>
          <p:cNvPr id="4" name="Object 23">
            <a:extLst>
              <a:ext uri="{FF2B5EF4-FFF2-40B4-BE49-F238E27FC236}">
                <a16:creationId xmlns:a16="http://schemas.microsoft.com/office/drawing/2014/main" id="{31BAA6A9-5073-02A1-3F02-794457139BE9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554200" y="-89892"/>
            <a:ext cx="4101316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191" y="0"/>
            <a:ext cx="18330097" cy="5431345"/>
            <a:chOff x="-22191" y="0"/>
            <a:chExt cx="18330097" cy="54313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191" y="0"/>
              <a:ext cx="18330097" cy="54313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57143" y="513228"/>
            <a:ext cx="6171429" cy="1956890"/>
            <a:chOff x="6057143" y="513228"/>
            <a:chExt cx="6171429" cy="19568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143" y="513228"/>
              <a:ext cx="6171429" cy="19568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9348" y="390035"/>
            <a:ext cx="10132673" cy="203498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08579" y="1658488"/>
            <a:ext cx="16019401" cy="84379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437286" y="-602846"/>
            <a:ext cx="4184029" cy="6171429"/>
            <a:chOff x="-437286" y="-602846"/>
            <a:chExt cx="4184029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437286" y="-602846"/>
              <a:ext cx="41840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744249" y="3949948"/>
            <a:ext cx="3035373" cy="3035373"/>
            <a:chOff x="8744249" y="3949948"/>
            <a:chExt cx="3035373" cy="303537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4249" y="3949948"/>
              <a:ext cx="3035373" cy="303537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346032" y="7223209"/>
            <a:ext cx="3834921" cy="1001176"/>
            <a:chOff x="8346032" y="7223209"/>
            <a:chExt cx="3834921" cy="100117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46032" y="7223209"/>
              <a:ext cx="3834921" cy="100117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46536" y="7254327"/>
            <a:ext cx="5711530" cy="104407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6726" y="8491735"/>
            <a:ext cx="5555563" cy="112466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-1719943" y="4638083"/>
            <a:ext cx="8692931" cy="6171429"/>
            <a:chOff x="-1719943" y="4638083"/>
            <a:chExt cx="8692931" cy="617142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719943" y="4638083"/>
              <a:ext cx="8692931" cy="6171429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603" y="5717840"/>
            <a:ext cx="6768600" cy="402590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494725" y="3957567"/>
            <a:ext cx="3035373" cy="3035373"/>
            <a:chOff x="13494725" y="3957567"/>
            <a:chExt cx="3035373" cy="303537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94725" y="3957567"/>
              <a:ext cx="3035373" cy="303537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096508" y="7230828"/>
            <a:ext cx="3834921" cy="1001176"/>
            <a:chOff x="13096508" y="7230828"/>
            <a:chExt cx="3834921" cy="100117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96508" y="7230828"/>
              <a:ext cx="3834921" cy="1001176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96984" y="7261946"/>
            <a:ext cx="5711530" cy="104407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403316" y="8475526"/>
            <a:ext cx="5215239" cy="112594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3807097" y="4361712"/>
            <a:ext cx="2413742" cy="2413742"/>
            <a:chOff x="13807097" y="4361712"/>
            <a:chExt cx="2413742" cy="241374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07097" y="4361712"/>
              <a:ext cx="2413742" cy="241374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076190" y="4414050"/>
            <a:ext cx="2403160" cy="2403160"/>
            <a:chOff x="9076190" y="4414050"/>
            <a:chExt cx="2403160" cy="240316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76190" y="4414050"/>
              <a:ext cx="2403160" cy="2403160"/>
            </a:xfrm>
            <a:prstGeom prst="rect">
              <a:avLst/>
            </a:prstGeom>
          </p:spPr>
        </p:pic>
      </p:grpSp>
      <p:pic>
        <p:nvPicPr>
          <p:cNvPr id="2" name="Object 12">
            <a:extLst>
              <a:ext uri="{FF2B5EF4-FFF2-40B4-BE49-F238E27FC236}">
                <a16:creationId xmlns:a16="http://schemas.microsoft.com/office/drawing/2014/main" id="{3117CB37-0314-7AF7-3906-2CE751F9D16E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552743" y="-60814"/>
            <a:ext cx="4101316" cy="1042392"/>
          </a:xfrm>
          <a:prstGeom prst="rect">
            <a:avLst/>
          </a:prstGeom>
        </p:spPr>
      </p:pic>
      <p:pic>
        <p:nvPicPr>
          <p:cNvPr id="4" name="Object 23">
            <a:extLst>
              <a:ext uri="{FF2B5EF4-FFF2-40B4-BE49-F238E27FC236}">
                <a16:creationId xmlns:a16="http://schemas.microsoft.com/office/drawing/2014/main" id="{D1F4B4D9-BE45-BD6E-9BC8-28036A47671F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554200" y="-89892"/>
            <a:ext cx="4101316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191" y="0"/>
            <a:ext cx="18330097" cy="5431345"/>
            <a:chOff x="-22191" y="0"/>
            <a:chExt cx="18330097" cy="54313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191" y="0"/>
              <a:ext cx="18330097" cy="54313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57143" y="513228"/>
            <a:ext cx="6171429" cy="1956890"/>
            <a:chOff x="6057143" y="513228"/>
            <a:chExt cx="6171429" cy="19568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143" y="513228"/>
              <a:ext cx="6171429" cy="19568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9348" y="390035"/>
            <a:ext cx="10132673" cy="203498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41169" y="1683568"/>
            <a:ext cx="15423639" cy="82062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437286" y="-602846"/>
            <a:ext cx="4184029" cy="6171429"/>
            <a:chOff x="-437286" y="-602846"/>
            <a:chExt cx="4184029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437286" y="-602846"/>
              <a:ext cx="41840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744249" y="3949948"/>
            <a:ext cx="3035373" cy="3035373"/>
            <a:chOff x="8744249" y="3949948"/>
            <a:chExt cx="3035373" cy="303537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4249" y="3949948"/>
              <a:ext cx="3035373" cy="303537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346032" y="7223209"/>
            <a:ext cx="3834921" cy="1001176"/>
            <a:chOff x="8346032" y="7223209"/>
            <a:chExt cx="3834921" cy="100117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46032" y="7223209"/>
              <a:ext cx="3834921" cy="100117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46536" y="7254327"/>
            <a:ext cx="5711530" cy="104407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2821" y="8450545"/>
            <a:ext cx="5756715" cy="151116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-1719943" y="4638083"/>
            <a:ext cx="8692931" cy="6171429"/>
            <a:chOff x="-1719943" y="4638083"/>
            <a:chExt cx="8692931" cy="617142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719943" y="4638083"/>
              <a:ext cx="8692931" cy="6171429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7155" y="5753783"/>
            <a:ext cx="7401743" cy="353951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494725" y="3957567"/>
            <a:ext cx="3035373" cy="3035373"/>
            <a:chOff x="13494725" y="3957567"/>
            <a:chExt cx="3035373" cy="303537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94725" y="3957567"/>
              <a:ext cx="3035373" cy="303537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096508" y="7230828"/>
            <a:ext cx="3834921" cy="1001176"/>
            <a:chOff x="13096508" y="7230828"/>
            <a:chExt cx="3834921" cy="100117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96508" y="7230828"/>
              <a:ext cx="3834921" cy="1001176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660651" y="7271470"/>
            <a:ext cx="5519492" cy="1025026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265164" y="8387364"/>
            <a:ext cx="5372068" cy="1511163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9076190" y="4414050"/>
            <a:ext cx="2403160" cy="2403160"/>
            <a:chOff x="9076190" y="4414050"/>
            <a:chExt cx="2403160" cy="240316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76190" y="4414050"/>
              <a:ext cx="2403160" cy="240316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777224" y="4357268"/>
            <a:ext cx="2422630" cy="2422630"/>
            <a:chOff x="13777224" y="4357268"/>
            <a:chExt cx="2422630" cy="242263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777224" y="4357268"/>
              <a:ext cx="2422630" cy="2422630"/>
            </a:xfrm>
            <a:prstGeom prst="rect">
              <a:avLst/>
            </a:prstGeom>
          </p:spPr>
        </p:pic>
      </p:grpSp>
      <p:pic>
        <p:nvPicPr>
          <p:cNvPr id="2" name="Object 12">
            <a:extLst>
              <a:ext uri="{FF2B5EF4-FFF2-40B4-BE49-F238E27FC236}">
                <a16:creationId xmlns:a16="http://schemas.microsoft.com/office/drawing/2014/main" id="{FFB8EA62-5C36-FAB9-1D71-C76FA9C55FBF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552743" y="-60814"/>
            <a:ext cx="4101316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317528" y="2359020"/>
            <a:ext cx="6027193" cy="6128871"/>
            <a:chOff x="15317528" y="2359020"/>
            <a:chExt cx="6027193" cy="61288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4620000">
              <a:off x="15317528" y="2359020"/>
              <a:ext cx="6027193" cy="61288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26326" y="-2420039"/>
            <a:ext cx="7409626" cy="4573412"/>
            <a:chOff x="-2126326" y="-2420039"/>
            <a:chExt cx="7409626" cy="457341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240000">
              <a:off x="-2126326" y="-2420039"/>
              <a:ext cx="7409626" cy="457341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6655" y="2878321"/>
            <a:ext cx="14096860" cy="430106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07376" y="9155364"/>
            <a:ext cx="4761681" cy="2180458"/>
            <a:chOff x="407376" y="9155364"/>
            <a:chExt cx="4761681" cy="21804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935494" y="6718563"/>
            <a:ext cx="5238975" cy="4417335"/>
            <a:chOff x="13935494" y="6718563"/>
            <a:chExt cx="5238975" cy="441733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35494" y="6718563"/>
              <a:ext cx="5238975" cy="441733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04762" y="7284188"/>
            <a:ext cx="5676190" cy="737728"/>
            <a:chOff x="6304762" y="7284188"/>
            <a:chExt cx="5676190" cy="73772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4762" y="7284188"/>
              <a:ext cx="5676190" cy="73772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20012" y="5500640"/>
            <a:ext cx="10251160" cy="1031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사용자 지정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Ho o</cp:lastModifiedBy>
  <cp:revision>5</cp:revision>
  <dcterms:created xsi:type="dcterms:W3CDTF">2023-09-26T02:30:49Z</dcterms:created>
  <dcterms:modified xsi:type="dcterms:W3CDTF">2023-09-27T09:57:34Z</dcterms:modified>
</cp:coreProperties>
</file>