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85" r:id="rId3"/>
    <p:sldId id="286" r:id="rId4"/>
    <p:sldId id="287" r:id="rId5"/>
    <p:sldId id="288" r:id="rId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9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  <pc:docChgLst>
    <pc:chgData name="Ho o" userId="30152ce245ba288d" providerId="LiveId" clId="{26A3FE21-8561-468C-82F8-E046A910076F}"/>
    <pc:docChg chg="delSld">
      <pc:chgData name="Ho o" userId="30152ce245ba288d" providerId="LiveId" clId="{26A3FE21-8561-468C-82F8-E046A910076F}" dt="2023-09-27T08:57:38.753" v="35" actId="47"/>
      <pc:docMkLst>
        <pc:docMk/>
      </pc:docMkLst>
      <pc:sldChg chg="del">
        <pc:chgData name="Ho o" userId="30152ce245ba288d" providerId="LiveId" clId="{26A3FE21-8561-468C-82F8-E046A910076F}" dt="2023-09-27T08:57:24.203" v="0" actId="47"/>
        <pc:sldMkLst>
          <pc:docMk/>
          <pc:sldMk cId="0" sldId="256"/>
        </pc:sldMkLst>
      </pc:sldChg>
      <pc:sldChg chg="del">
        <pc:chgData name="Ho o" userId="30152ce245ba288d" providerId="LiveId" clId="{26A3FE21-8561-468C-82F8-E046A910076F}" dt="2023-09-27T08:57:24.367" v="1" actId="47"/>
        <pc:sldMkLst>
          <pc:docMk/>
          <pc:sldMk cId="0" sldId="257"/>
        </pc:sldMkLst>
      </pc:sldChg>
      <pc:sldChg chg="del">
        <pc:chgData name="Ho o" userId="30152ce245ba288d" providerId="LiveId" clId="{26A3FE21-8561-468C-82F8-E046A910076F}" dt="2023-09-27T08:57:24.590" v="2" actId="47"/>
        <pc:sldMkLst>
          <pc:docMk/>
          <pc:sldMk cId="0" sldId="258"/>
        </pc:sldMkLst>
      </pc:sldChg>
      <pc:sldChg chg="del">
        <pc:chgData name="Ho o" userId="30152ce245ba288d" providerId="LiveId" clId="{26A3FE21-8561-468C-82F8-E046A910076F}" dt="2023-09-27T08:57:25.911" v="8" actId="47"/>
        <pc:sldMkLst>
          <pc:docMk/>
          <pc:sldMk cId="0" sldId="259"/>
        </pc:sldMkLst>
      </pc:sldChg>
      <pc:sldChg chg="del">
        <pc:chgData name="Ho o" userId="30152ce245ba288d" providerId="LiveId" clId="{26A3FE21-8561-468C-82F8-E046A910076F}" dt="2023-09-27T08:57:38.753" v="35" actId="47"/>
        <pc:sldMkLst>
          <pc:docMk/>
          <pc:sldMk cId="0" sldId="261"/>
        </pc:sldMkLst>
      </pc:sldChg>
      <pc:sldChg chg="del">
        <pc:chgData name="Ho o" userId="30152ce245ba288d" providerId="LiveId" clId="{26A3FE21-8561-468C-82F8-E046A910076F}" dt="2023-09-27T08:57:35.677" v="29" actId="47"/>
        <pc:sldMkLst>
          <pc:docMk/>
          <pc:sldMk cId="0" sldId="262"/>
        </pc:sldMkLst>
      </pc:sldChg>
      <pc:sldChg chg="del">
        <pc:chgData name="Ho o" userId="30152ce245ba288d" providerId="LiveId" clId="{26A3FE21-8561-468C-82F8-E046A910076F}" dt="2023-09-27T08:57:32.851" v="19" actId="47"/>
        <pc:sldMkLst>
          <pc:docMk/>
          <pc:sldMk cId="0" sldId="266"/>
        </pc:sldMkLst>
      </pc:sldChg>
      <pc:sldChg chg="del">
        <pc:chgData name="Ho o" userId="30152ce245ba288d" providerId="LiveId" clId="{26A3FE21-8561-468C-82F8-E046A910076F}" dt="2023-09-27T08:57:24.782" v="3" actId="47"/>
        <pc:sldMkLst>
          <pc:docMk/>
          <pc:sldMk cId="0" sldId="269"/>
        </pc:sldMkLst>
      </pc:sldChg>
      <pc:sldChg chg="del">
        <pc:chgData name="Ho o" userId="30152ce245ba288d" providerId="LiveId" clId="{26A3FE21-8561-468C-82F8-E046A910076F}" dt="2023-09-27T08:57:25.016" v="4" actId="47"/>
        <pc:sldMkLst>
          <pc:docMk/>
          <pc:sldMk cId="0" sldId="272"/>
        </pc:sldMkLst>
      </pc:sldChg>
      <pc:sldChg chg="del">
        <pc:chgData name="Ho o" userId="30152ce245ba288d" providerId="LiveId" clId="{26A3FE21-8561-468C-82F8-E046A910076F}" dt="2023-09-27T08:57:25.194" v="5" actId="47"/>
        <pc:sldMkLst>
          <pc:docMk/>
          <pc:sldMk cId="0" sldId="273"/>
        </pc:sldMkLst>
      </pc:sldChg>
      <pc:sldChg chg="del">
        <pc:chgData name="Ho o" userId="30152ce245ba288d" providerId="LiveId" clId="{26A3FE21-8561-468C-82F8-E046A910076F}" dt="2023-09-27T08:57:26.168" v="9" actId="47"/>
        <pc:sldMkLst>
          <pc:docMk/>
          <pc:sldMk cId="0" sldId="275"/>
        </pc:sldMkLst>
      </pc:sldChg>
      <pc:sldChg chg="del">
        <pc:chgData name="Ho o" userId="30152ce245ba288d" providerId="LiveId" clId="{26A3FE21-8561-468C-82F8-E046A910076F}" dt="2023-09-27T08:57:26.438" v="10" actId="47"/>
        <pc:sldMkLst>
          <pc:docMk/>
          <pc:sldMk cId="0" sldId="276"/>
        </pc:sldMkLst>
      </pc:sldChg>
      <pc:sldChg chg="del">
        <pc:chgData name="Ho o" userId="30152ce245ba288d" providerId="LiveId" clId="{26A3FE21-8561-468C-82F8-E046A910076F}" dt="2023-09-27T08:57:26.664" v="11" actId="47"/>
        <pc:sldMkLst>
          <pc:docMk/>
          <pc:sldMk cId="0" sldId="277"/>
        </pc:sldMkLst>
      </pc:sldChg>
      <pc:sldChg chg="del">
        <pc:chgData name="Ho o" userId="30152ce245ba288d" providerId="LiveId" clId="{26A3FE21-8561-468C-82F8-E046A910076F}" dt="2023-09-27T08:57:26.904" v="12" actId="47"/>
        <pc:sldMkLst>
          <pc:docMk/>
          <pc:sldMk cId="0" sldId="278"/>
        </pc:sldMkLst>
      </pc:sldChg>
      <pc:sldChg chg="del">
        <pc:chgData name="Ho o" userId="30152ce245ba288d" providerId="LiveId" clId="{26A3FE21-8561-468C-82F8-E046A910076F}" dt="2023-09-27T08:57:27.151" v="13" actId="47"/>
        <pc:sldMkLst>
          <pc:docMk/>
          <pc:sldMk cId="0" sldId="281"/>
        </pc:sldMkLst>
      </pc:sldChg>
      <pc:sldChg chg="del">
        <pc:chgData name="Ho o" userId="30152ce245ba288d" providerId="LiveId" clId="{26A3FE21-8561-468C-82F8-E046A910076F}" dt="2023-09-27T08:57:27.580" v="15" actId="47"/>
        <pc:sldMkLst>
          <pc:docMk/>
          <pc:sldMk cId="0" sldId="283"/>
        </pc:sldMkLst>
      </pc:sldChg>
      <pc:sldChg chg="del">
        <pc:chgData name="Ho o" userId="30152ce245ba288d" providerId="LiveId" clId="{26A3FE21-8561-468C-82F8-E046A910076F}" dt="2023-09-27T08:57:27.358" v="14" actId="47"/>
        <pc:sldMkLst>
          <pc:docMk/>
          <pc:sldMk cId="0" sldId="284"/>
        </pc:sldMkLst>
      </pc:sldChg>
      <pc:sldChg chg="del">
        <pc:chgData name="Ho o" userId="30152ce245ba288d" providerId="LiveId" clId="{26A3FE21-8561-468C-82F8-E046A910076F}" dt="2023-09-27T08:57:38.026" v="34" actId="47"/>
        <pc:sldMkLst>
          <pc:docMk/>
          <pc:sldMk cId="0" sldId="289"/>
        </pc:sldMkLst>
      </pc:sldChg>
      <pc:sldChg chg="del">
        <pc:chgData name="Ho o" userId="30152ce245ba288d" providerId="LiveId" clId="{26A3FE21-8561-468C-82F8-E046A910076F}" dt="2023-09-27T08:57:37.806" v="33" actId="47"/>
        <pc:sldMkLst>
          <pc:docMk/>
          <pc:sldMk cId="0" sldId="290"/>
        </pc:sldMkLst>
      </pc:sldChg>
      <pc:sldChg chg="del">
        <pc:chgData name="Ho o" userId="30152ce245ba288d" providerId="LiveId" clId="{26A3FE21-8561-468C-82F8-E046A910076F}" dt="2023-09-27T08:57:37.625" v="32" actId="47"/>
        <pc:sldMkLst>
          <pc:docMk/>
          <pc:sldMk cId="0" sldId="291"/>
        </pc:sldMkLst>
      </pc:sldChg>
      <pc:sldChg chg="del">
        <pc:chgData name="Ho o" userId="30152ce245ba288d" providerId="LiveId" clId="{26A3FE21-8561-468C-82F8-E046A910076F}" dt="2023-09-27T08:57:37.418" v="31" actId="47"/>
        <pc:sldMkLst>
          <pc:docMk/>
          <pc:sldMk cId="0" sldId="292"/>
        </pc:sldMkLst>
      </pc:sldChg>
      <pc:sldChg chg="del">
        <pc:chgData name="Ho o" userId="30152ce245ba288d" providerId="LiveId" clId="{26A3FE21-8561-468C-82F8-E046A910076F}" dt="2023-09-27T08:57:37.089" v="30" actId="47"/>
        <pc:sldMkLst>
          <pc:docMk/>
          <pc:sldMk cId="0" sldId="293"/>
        </pc:sldMkLst>
      </pc:sldChg>
      <pc:sldChg chg="del">
        <pc:chgData name="Ho o" userId="30152ce245ba288d" providerId="LiveId" clId="{26A3FE21-8561-468C-82F8-E046A910076F}" dt="2023-09-27T08:57:34.992" v="28" actId="47"/>
        <pc:sldMkLst>
          <pc:docMk/>
          <pc:sldMk cId="0" sldId="294"/>
        </pc:sldMkLst>
      </pc:sldChg>
      <pc:sldChg chg="del">
        <pc:chgData name="Ho o" userId="30152ce245ba288d" providerId="LiveId" clId="{26A3FE21-8561-468C-82F8-E046A910076F}" dt="2023-09-27T08:57:34.767" v="27" actId="47"/>
        <pc:sldMkLst>
          <pc:docMk/>
          <pc:sldMk cId="0" sldId="295"/>
        </pc:sldMkLst>
      </pc:sldChg>
      <pc:sldChg chg="del">
        <pc:chgData name="Ho o" userId="30152ce245ba288d" providerId="LiveId" clId="{26A3FE21-8561-468C-82F8-E046A910076F}" dt="2023-09-27T08:57:34.533" v="26" actId="47"/>
        <pc:sldMkLst>
          <pc:docMk/>
          <pc:sldMk cId="0" sldId="296"/>
        </pc:sldMkLst>
      </pc:sldChg>
      <pc:sldChg chg="del">
        <pc:chgData name="Ho o" userId="30152ce245ba288d" providerId="LiveId" clId="{26A3FE21-8561-468C-82F8-E046A910076F}" dt="2023-09-27T08:57:34.282" v="25" actId="47"/>
        <pc:sldMkLst>
          <pc:docMk/>
          <pc:sldMk cId="0" sldId="297"/>
        </pc:sldMkLst>
      </pc:sldChg>
      <pc:sldChg chg="del">
        <pc:chgData name="Ho o" userId="30152ce245ba288d" providerId="LiveId" clId="{26A3FE21-8561-468C-82F8-E046A910076F}" dt="2023-09-27T08:57:34.038" v="24" actId="47"/>
        <pc:sldMkLst>
          <pc:docMk/>
          <pc:sldMk cId="0" sldId="298"/>
        </pc:sldMkLst>
      </pc:sldChg>
      <pc:sldChg chg="del">
        <pc:chgData name="Ho o" userId="30152ce245ba288d" providerId="LiveId" clId="{26A3FE21-8561-468C-82F8-E046A910076F}" dt="2023-09-27T08:57:33.835" v="23" actId="47"/>
        <pc:sldMkLst>
          <pc:docMk/>
          <pc:sldMk cId="0" sldId="299"/>
        </pc:sldMkLst>
      </pc:sldChg>
      <pc:sldChg chg="del">
        <pc:chgData name="Ho o" userId="30152ce245ba288d" providerId="LiveId" clId="{26A3FE21-8561-468C-82F8-E046A910076F}" dt="2023-09-27T08:57:33.568" v="22" actId="47"/>
        <pc:sldMkLst>
          <pc:docMk/>
          <pc:sldMk cId="0" sldId="300"/>
        </pc:sldMkLst>
      </pc:sldChg>
      <pc:sldChg chg="del">
        <pc:chgData name="Ho o" userId="30152ce245ba288d" providerId="LiveId" clId="{26A3FE21-8561-468C-82F8-E046A910076F}" dt="2023-09-27T08:57:33.358" v="21" actId="47"/>
        <pc:sldMkLst>
          <pc:docMk/>
          <pc:sldMk cId="0" sldId="301"/>
        </pc:sldMkLst>
      </pc:sldChg>
      <pc:sldChg chg="del">
        <pc:chgData name="Ho o" userId="30152ce245ba288d" providerId="LiveId" clId="{26A3FE21-8561-468C-82F8-E046A910076F}" dt="2023-09-27T08:57:33.083" v="20" actId="47"/>
        <pc:sldMkLst>
          <pc:docMk/>
          <pc:sldMk cId="0" sldId="302"/>
        </pc:sldMkLst>
      </pc:sldChg>
      <pc:sldChg chg="del">
        <pc:chgData name="Ho o" userId="30152ce245ba288d" providerId="LiveId" clId="{26A3FE21-8561-468C-82F8-E046A910076F}" dt="2023-09-27T08:57:27.818" v="16" actId="47"/>
        <pc:sldMkLst>
          <pc:docMk/>
          <pc:sldMk cId="0" sldId="303"/>
        </pc:sldMkLst>
      </pc:sldChg>
      <pc:sldChg chg="del">
        <pc:chgData name="Ho o" userId="30152ce245ba288d" providerId="LiveId" clId="{26A3FE21-8561-468C-82F8-E046A910076F}" dt="2023-09-27T08:57:28.052" v="17" actId="47"/>
        <pc:sldMkLst>
          <pc:docMk/>
          <pc:sldMk cId="0" sldId="304"/>
        </pc:sldMkLst>
      </pc:sldChg>
      <pc:sldChg chg="del">
        <pc:chgData name="Ho o" userId="30152ce245ba288d" providerId="LiveId" clId="{26A3FE21-8561-468C-82F8-E046A910076F}" dt="2023-09-27T08:57:28.614" v="18" actId="47"/>
        <pc:sldMkLst>
          <pc:docMk/>
          <pc:sldMk cId="0" sldId="305"/>
        </pc:sldMkLst>
      </pc:sldChg>
      <pc:sldChg chg="del">
        <pc:chgData name="Ho o" userId="30152ce245ba288d" providerId="LiveId" clId="{26A3FE21-8561-468C-82F8-E046A910076F}" dt="2023-09-27T08:57:25.674" v="7" actId="47"/>
        <pc:sldMkLst>
          <pc:docMk/>
          <pc:sldMk cId="0" sldId="306"/>
        </pc:sldMkLst>
      </pc:sldChg>
      <pc:sldChg chg="del">
        <pc:chgData name="Ho o" userId="30152ce245ba288d" providerId="LiveId" clId="{26A3FE21-8561-468C-82F8-E046A910076F}" dt="2023-09-27T08:57:25.440" v="6" actId="47"/>
        <pc:sldMkLst>
          <pc:docMk/>
          <pc:sldMk cId="0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7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301478" cy="10309360"/>
            <a:chOff x="0" y="0"/>
            <a:chExt cx="18301478" cy="103093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01478" cy="1030936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740" y="-2075647"/>
            <a:ext cx="19593082" cy="1595199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58187" y="6436019"/>
            <a:ext cx="2569341" cy="2775440"/>
            <a:chOff x="7858187" y="6436019"/>
            <a:chExt cx="2569341" cy="277544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9113" y="5227294"/>
              <a:ext cx="5138682" cy="5550880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8187" y="6436019"/>
              <a:ext cx="2569341" cy="2775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058" y="-515569"/>
            <a:ext cx="10210598" cy="524880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26759" y="-2200167"/>
            <a:ext cx="7180952" cy="16780952"/>
            <a:chOff x="5726759" y="-2200167"/>
            <a:chExt cx="7180952" cy="16780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726759" y="-2200167"/>
              <a:ext cx="7180952" cy="167809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44963" y="3710686"/>
            <a:ext cx="6171429" cy="4626312"/>
            <a:chOff x="1544963" y="3710686"/>
            <a:chExt cx="6171429" cy="462631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4963" y="3710686"/>
              <a:ext cx="6171429" cy="462631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32505" y="4490561"/>
            <a:ext cx="9961936" cy="94266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4667" y="6481887"/>
            <a:ext cx="10004974" cy="94266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1083" y="8395636"/>
            <a:ext cx="7587993" cy="1040926"/>
          </a:xfrm>
          <a:prstGeom prst="rect">
            <a:avLst/>
          </a:prstGeom>
        </p:spPr>
      </p:pic>
      <p:pic>
        <p:nvPicPr>
          <p:cNvPr id="2" name="Object 11">
            <a:extLst>
              <a:ext uri="{FF2B5EF4-FFF2-40B4-BE49-F238E27FC236}">
                <a16:creationId xmlns:a16="http://schemas.microsoft.com/office/drawing/2014/main" id="{3EB6BC8A-87EF-3233-1A3A-B2AE5C33FF7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567684" y="-38100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25373" y="-5464779"/>
            <a:ext cx="21231683" cy="22822530"/>
            <a:chOff x="-725373" y="-5464779"/>
            <a:chExt cx="21231683" cy="228225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25373" y="-5464779"/>
              <a:ext cx="21231683" cy="228225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-133333"/>
            <a:ext cx="18537652" cy="4152381"/>
            <a:chOff x="-95238" y="-133333"/>
            <a:chExt cx="18537652" cy="415238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-133333"/>
              <a:ext cx="18537652" cy="415238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434" y="8236"/>
            <a:ext cx="9287216" cy="30903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83112" y="2946952"/>
            <a:ext cx="16380952" cy="6866667"/>
            <a:chOff x="983112" y="2946952"/>
            <a:chExt cx="16380952" cy="686666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112" y="2946952"/>
              <a:ext cx="16380952" cy="68666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30513" y="571429"/>
            <a:ext cx="3758022" cy="737728"/>
            <a:chOff x="15530513" y="571429"/>
            <a:chExt cx="3758022" cy="73772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30513" y="571429"/>
              <a:ext cx="3758022" cy="7377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08743" y="7491298"/>
            <a:ext cx="2516580" cy="1643072"/>
            <a:chOff x="1008743" y="7491298"/>
            <a:chExt cx="2516580" cy="164307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4740000">
              <a:off x="1008743" y="7491298"/>
              <a:ext cx="2516580" cy="16430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932967" y="8378716"/>
            <a:ext cx="6171429" cy="2869805"/>
            <a:chOff x="-932967" y="8378716"/>
            <a:chExt cx="6171429" cy="286980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200000">
              <a:off x="-932967" y="8378716"/>
              <a:ext cx="6171429" cy="28698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152748" y="4005681"/>
            <a:ext cx="4364341" cy="4575258"/>
            <a:chOff x="2152748" y="4005681"/>
            <a:chExt cx="4364341" cy="457525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2748" y="4005681"/>
              <a:ext cx="4364341" cy="457525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06018" y="4005657"/>
            <a:ext cx="8428288" cy="241023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0142" y="6660743"/>
            <a:ext cx="4703907" cy="2410231"/>
          </a:xfrm>
          <a:prstGeom prst="rect">
            <a:avLst/>
          </a:prstGeom>
        </p:spPr>
      </p:pic>
      <p:pic>
        <p:nvPicPr>
          <p:cNvPr id="4" name="Object 11">
            <a:extLst>
              <a:ext uri="{FF2B5EF4-FFF2-40B4-BE49-F238E27FC236}">
                <a16:creationId xmlns:a16="http://schemas.microsoft.com/office/drawing/2014/main" id="{EDF7B2AF-AFB3-AAA6-1FEE-09CCF4C1B89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567684" y="-38100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0C2EDB8-7739-C23B-BDD6-42B5013E545B}"/>
              </a:ext>
            </a:extLst>
          </p:cNvPr>
          <p:cNvSpPr/>
          <p:nvPr/>
        </p:nvSpPr>
        <p:spPr>
          <a:xfrm>
            <a:off x="0" y="723900"/>
            <a:ext cx="18288000" cy="9563100"/>
          </a:xfrm>
          <a:prstGeom prst="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920" y="55846"/>
            <a:ext cx="8959911" cy="29951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00000" y="-2133333"/>
            <a:ext cx="7180952" cy="16780952"/>
            <a:chOff x="5600000" y="-2133333"/>
            <a:chExt cx="7180952" cy="16780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00000" y="-2133333"/>
              <a:ext cx="7180952" cy="167809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87413" y="3171429"/>
            <a:ext cx="4313808" cy="6171429"/>
            <a:chOff x="1687413" y="3171429"/>
            <a:chExt cx="4313808" cy="617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7413" y="3171429"/>
              <a:ext cx="4313808" cy="617142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3497" y="3984024"/>
            <a:ext cx="5732202" cy="241023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0440" y="6732150"/>
            <a:ext cx="4943907" cy="2300098"/>
          </a:xfrm>
          <a:prstGeom prst="rect">
            <a:avLst/>
          </a:prstGeom>
        </p:spPr>
      </p:pic>
      <p:pic>
        <p:nvPicPr>
          <p:cNvPr id="6" name="Object 11">
            <a:extLst>
              <a:ext uri="{FF2B5EF4-FFF2-40B4-BE49-F238E27FC236}">
                <a16:creationId xmlns:a16="http://schemas.microsoft.com/office/drawing/2014/main" id="{974079F2-87DC-A057-E24C-D32BAC6D65C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67684" y="-38100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077550-1627-ACD2-B1DC-67164E2A2ACF}"/>
              </a:ext>
            </a:extLst>
          </p:cNvPr>
          <p:cNvSpPr/>
          <p:nvPr/>
        </p:nvSpPr>
        <p:spPr>
          <a:xfrm>
            <a:off x="0" y="723900"/>
            <a:ext cx="18288000" cy="9563100"/>
          </a:xfrm>
          <a:prstGeom prst="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747986" y="-285714"/>
            <a:ext cx="20290844" cy="4666667"/>
            <a:chOff x="-747986" y="-285714"/>
            <a:chExt cx="20290844" cy="46666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747986" y="-285714"/>
              <a:ext cx="20290844" cy="46666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734" y="155689"/>
            <a:ext cx="7943197" cy="29964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6760" y="260110"/>
            <a:ext cx="3036614" cy="1982602"/>
            <a:chOff x="14726760" y="260110"/>
            <a:chExt cx="3036614" cy="19826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4726760" y="260110"/>
              <a:ext cx="3036614" cy="19826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00000" y="-2133333"/>
            <a:ext cx="7180952" cy="16780952"/>
            <a:chOff x="5600000" y="-2133333"/>
            <a:chExt cx="7180952" cy="16780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00000" y="-2133333"/>
              <a:ext cx="7180952" cy="167809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257143" y="1080357"/>
            <a:ext cx="4927692" cy="737728"/>
            <a:chOff x="-1257143" y="1080357"/>
            <a:chExt cx="4927692" cy="73772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257143" y="1080357"/>
              <a:ext cx="4927692" cy="7377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35809" y="4149988"/>
            <a:ext cx="5300308" cy="4868887"/>
            <a:chOff x="1635809" y="4149988"/>
            <a:chExt cx="5300308" cy="48688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5809" y="4149988"/>
              <a:ext cx="5300308" cy="4868887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5824" y="4609280"/>
            <a:ext cx="5714736" cy="228105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5476" y="6725276"/>
            <a:ext cx="5526698" cy="2410231"/>
          </a:xfrm>
          <a:prstGeom prst="rect">
            <a:avLst/>
          </a:prstGeom>
        </p:spPr>
      </p:pic>
      <p:pic>
        <p:nvPicPr>
          <p:cNvPr id="6" name="Object 11">
            <a:extLst>
              <a:ext uri="{FF2B5EF4-FFF2-40B4-BE49-F238E27FC236}">
                <a16:creationId xmlns:a16="http://schemas.microsoft.com/office/drawing/2014/main" id="{30896135-7C5B-ED80-370E-1F8944FC6FE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67684" y="-38100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2023-09-27T08:57:40Z</dcterms:modified>
</cp:coreProperties>
</file>