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67" r:id="rId4"/>
    <p:sldId id="260" r:id="rId5"/>
    <p:sldId id="263" r:id="rId6"/>
    <p:sldId id="258" r:id="rId7"/>
    <p:sldId id="261" r:id="rId8"/>
    <p:sldId id="262" r:id="rId9"/>
    <p:sldId id="277" r:id="rId10"/>
    <p:sldId id="276" r:id="rId11"/>
    <p:sldId id="270" r:id="rId12"/>
    <p:sldId id="266" r:id="rId13"/>
    <p:sldId id="269" r:id="rId14"/>
    <p:sldId id="268" r:id="rId15"/>
    <p:sldId id="275" r:id="rId16"/>
    <p:sldId id="265" r:id="rId17"/>
    <p:sldId id="272" r:id="rId18"/>
    <p:sldId id="273" r:id="rId19"/>
    <p:sldId id="259" r:id="rId20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4C0E"/>
    <a:srgbClr val="BF3C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41F0A52-3CE6-4C85-88EB-2523AB57EE9D}" v="500" dt="2023-09-24T20:50:40.03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태민 김" userId="197bd2c64c3aff9e" providerId="LiveId" clId="{241F0A52-3CE6-4C85-88EB-2523AB57EE9D}"/>
    <pc:docChg chg="undo custSel addSld delSld modSld sldOrd">
      <pc:chgData name="태민 김" userId="197bd2c64c3aff9e" providerId="LiveId" clId="{241F0A52-3CE6-4C85-88EB-2523AB57EE9D}" dt="2023-09-24T20:50:40.205" v="4353" actId="20577"/>
      <pc:docMkLst>
        <pc:docMk/>
      </pc:docMkLst>
      <pc:sldChg chg="modSp mod">
        <pc:chgData name="태민 김" userId="197bd2c64c3aff9e" providerId="LiveId" clId="{241F0A52-3CE6-4C85-88EB-2523AB57EE9D}" dt="2023-09-24T20:37:17.462" v="3473" actId="20577"/>
        <pc:sldMkLst>
          <pc:docMk/>
          <pc:sldMk cId="3587351155" sldId="256"/>
        </pc:sldMkLst>
        <pc:spChg chg="mod">
          <ac:chgData name="태민 김" userId="197bd2c64c3aff9e" providerId="LiveId" clId="{241F0A52-3CE6-4C85-88EB-2523AB57EE9D}" dt="2023-09-24T20:37:17.462" v="3473" actId="20577"/>
          <ac:spMkLst>
            <pc:docMk/>
            <pc:sldMk cId="3587351155" sldId="256"/>
            <ac:spMk id="10" creationId="{D740CC20-1837-E695-4513-99CBA66A8D14}"/>
          </ac:spMkLst>
        </pc:spChg>
      </pc:sldChg>
      <pc:sldChg chg="modSp">
        <pc:chgData name="태민 김" userId="197bd2c64c3aff9e" providerId="LiveId" clId="{241F0A52-3CE6-4C85-88EB-2523AB57EE9D}" dt="2023-09-24T20:37:26.633" v="3493" actId="20577"/>
        <pc:sldMkLst>
          <pc:docMk/>
          <pc:sldMk cId="662945231" sldId="257"/>
        </pc:sldMkLst>
        <pc:graphicFrameChg chg="mod">
          <ac:chgData name="태민 김" userId="197bd2c64c3aff9e" providerId="LiveId" clId="{241F0A52-3CE6-4C85-88EB-2523AB57EE9D}" dt="2023-09-24T20:37:26.633" v="3493" actId="20577"/>
          <ac:graphicFrameMkLst>
            <pc:docMk/>
            <pc:sldMk cId="662945231" sldId="257"/>
            <ac:graphicFrameMk id="13" creationId="{4AB8A2FD-7A90-88BF-EE26-CBA3B6E5DF5E}"/>
          </ac:graphicFrameMkLst>
        </pc:graphicFrameChg>
      </pc:sldChg>
      <pc:sldChg chg="addSp modSp mod">
        <pc:chgData name="태민 김" userId="197bd2c64c3aff9e" providerId="LiveId" clId="{241F0A52-3CE6-4C85-88EB-2523AB57EE9D}" dt="2023-09-24T19:02:00.425" v="962" actId="1076"/>
        <pc:sldMkLst>
          <pc:docMk/>
          <pc:sldMk cId="2917045869" sldId="258"/>
        </pc:sldMkLst>
        <pc:spChg chg="add mod">
          <ac:chgData name="태민 김" userId="197bd2c64c3aff9e" providerId="LiveId" clId="{241F0A52-3CE6-4C85-88EB-2523AB57EE9D}" dt="2023-09-24T18:57:30.692" v="592" actId="1076"/>
          <ac:spMkLst>
            <pc:docMk/>
            <pc:sldMk cId="2917045869" sldId="258"/>
            <ac:spMk id="2" creationId="{5D26BEE6-7DF0-C0A9-566C-B931AEE2D2CE}"/>
          </ac:spMkLst>
        </pc:spChg>
        <pc:spChg chg="add mod">
          <ac:chgData name="태민 김" userId="197bd2c64c3aff9e" providerId="LiveId" clId="{241F0A52-3CE6-4C85-88EB-2523AB57EE9D}" dt="2023-09-24T19:02:00.425" v="962" actId="1076"/>
          <ac:spMkLst>
            <pc:docMk/>
            <pc:sldMk cId="2917045869" sldId="258"/>
            <ac:spMk id="3" creationId="{72914497-A4A0-8735-C9D6-5B932A588FCB}"/>
          </ac:spMkLst>
        </pc:spChg>
        <pc:spChg chg="add mod">
          <ac:chgData name="태민 김" userId="197bd2c64c3aff9e" providerId="LiveId" clId="{241F0A52-3CE6-4C85-88EB-2523AB57EE9D}" dt="2023-09-24T18:59:12.055" v="758" actId="164"/>
          <ac:spMkLst>
            <pc:docMk/>
            <pc:sldMk cId="2917045869" sldId="258"/>
            <ac:spMk id="4" creationId="{AD4A55CD-0B6F-1725-846C-1335402666C8}"/>
          </ac:spMkLst>
        </pc:spChg>
        <pc:spChg chg="add mod">
          <ac:chgData name="태민 김" userId="197bd2c64c3aff9e" providerId="LiveId" clId="{241F0A52-3CE6-4C85-88EB-2523AB57EE9D}" dt="2023-09-24T18:59:34.117" v="762" actId="208"/>
          <ac:spMkLst>
            <pc:docMk/>
            <pc:sldMk cId="2917045869" sldId="258"/>
            <ac:spMk id="6" creationId="{5695EE20-404B-BEB3-F1DF-90AD2875E98D}"/>
          </ac:spMkLst>
        </pc:spChg>
        <pc:spChg chg="add mod">
          <ac:chgData name="태민 김" userId="197bd2c64c3aff9e" providerId="LiveId" clId="{241F0A52-3CE6-4C85-88EB-2523AB57EE9D}" dt="2023-09-24T19:01:55.295" v="961" actId="1076"/>
          <ac:spMkLst>
            <pc:docMk/>
            <pc:sldMk cId="2917045869" sldId="258"/>
            <ac:spMk id="8" creationId="{945022EA-4EE7-4EEE-7450-6DEBCDB1D65D}"/>
          </ac:spMkLst>
        </pc:spChg>
        <pc:spChg chg="add mod">
          <ac:chgData name="태민 김" userId="197bd2c64c3aff9e" providerId="LiveId" clId="{241F0A52-3CE6-4C85-88EB-2523AB57EE9D}" dt="2023-09-24T19:00:55.712" v="805" actId="1076"/>
          <ac:spMkLst>
            <pc:docMk/>
            <pc:sldMk cId="2917045869" sldId="258"/>
            <ac:spMk id="9" creationId="{E8469302-7A8C-5A52-4F06-4A8DD1EF0369}"/>
          </ac:spMkLst>
        </pc:spChg>
        <pc:spChg chg="add mod">
          <ac:chgData name="태민 김" userId="197bd2c64c3aff9e" providerId="LiveId" clId="{241F0A52-3CE6-4C85-88EB-2523AB57EE9D}" dt="2023-09-24T19:01:52.254" v="960" actId="1076"/>
          <ac:spMkLst>
            <pc:docMk/>
            <pc:sldMk cId="2917045869" sldId="258"/>
            <ac:spMk id="11" creationId="{60FBE218-9F17-51DE-37CE-12B5A0FEF2C1}"/>
          </ac:spMkLst>
        </pc:spChg>
        <pc:spChg chg="mod">
          <ac:chgData name="태민 김" userId="197bd2c64c3aff9e" providerId="LiveId" clId="{241F0A52-3CE6-4C85-88EB-2523AB57EE9D}" dt="2023-09-24T18:50:19.333" v="326" actId="20577"/>
          <ac:spMkLst>
            <pc:docMk/>
            <pc:sldMk cId="2917045869" sldId="258"/>
            <ac:spMk id="23" creationId="{63CACBBB-6DED-6350-97CD-B61673CE6491}"/>
          </ac:spMkLst>
        </pc:spChg>
        <pc:grpChg chg="add mod">
          <ac:chgData name="태민 김" userId="197bd2c64c3aff9e" providerId="LiveId" clId="{241F0A52-3CE6-4C85-88EB-2523AB57EE9D}" dt="2023-09-24T18:59:12.055" v="758" actId="164"/>
          <ac:grpSpMkLst>
            <pc:docMk/>
            <pc:sldMk cId="2917045869" sldId="258"/>
            <ac:grpSpMk id="5" creationId="{11DB0CAC-2E5E-9860-FD40-223A4F8A7B44}"/>
          </ac:grpSpMkLst>
        </pc:grpChg>
        <pc:picChg chg="add mod">
          <ac:chgData name="태민 김" userId="197bd2c64c3aff9e" providerId="LiveId" clId="{241F0A52-3CE6-4C85-88EB-2523AB57EE9D}" dt="2023-09-24T18:59:47.042" v="764" actId="1076"/>
          <ac:picMkLst>
            <pc:docMk/>
            <pc:sldMk cId="2917045869" sldId="258"/>
            <ac:picMk id="7" creationId="{48F05F9F-4E14-D7F0-CC53-EDC17A8869A3}"/>
          </ac:picMkLst>
        </pc:picChg>
        <pc:picChg chg="add mod">
          <ac:chgData name="태민 김" userId="197bd2c64c3aff9e" providerId="LiveId" clId="{241F0A52-3CE6-4C85-88EB-2523AB57EE9D}" dt="2023-09-24T19:01:03.574" v="807" actId="1076"/>
          <ac:picMkLst>
            <pc:docMk/>
            <pc:sldMk cId="2917045869" sldId="258"/>
            <ac:picMk id="10" creationId="{8985DF56-0E00-2FC3-483C-C365BBC993FF}"/>
          </ac:picMkLst>
        </pc:picChg>
      </pc:sldChg>
      <pc:sldChg chg="addSp modSp mod">
        <pc:chgData name="태민 김" userId="197bd2c64c3aff9e" providerId="LiveId" clId="{241F0A52-3CE6-4C85-88EB-2523AB57EE9D}" dt="2023-09-24T18:49:13.666" v="296" actId="1076"/>
        <pc:sldMkLst>
          <pc:docMk/>
          <pc:sldMk cId="2356178231" sldId="260"/>
        </pc:sldMkLst>
        <pc:spChg chg="mod">
          <ac:chgData name="태민 김" userId="197bd2c64c3aff9e" providerId="LiveId" clId="{241F0A52-3CE6-4C85-88EB-2523AB57EE9D}" dt="2023-09-24T18:41:39.165" v="3" actId="164"/>
          <ac:spMkLst>
            <pc:docMk/>
            <pc:sldMk cId="2356178231" sldId="260"/>
            <ac:spMk id="13" creationId="{3E64A074-5A64-F341-FDF8-F9A5467EB3E6}"/>
          </ac:spMkLst>
        </pc:spChg>
        <pc:spChg chg="mod">
          <ac:chgData name="태민 김" userId="197bd2c64c3aff9e" providerId="LiveId" clId="{241F0A52-3CE6-4C85-88EB-2523AB57EE9D}" dt="2023-09-24T18:49:13.111" v="295" actId="115"/>
          <ac:spMkLst>
            <pc:docMk/>
            <pc:sldMk cId="2356178231" sldId="260"/>
            <ac:spMk id="20" creationId="{009FFB9B-19F6-6866-A7D1-CEE81F1E472B}"/>
          </ac:spMkLst>
        </pc:spChg>
        <pc:spChg chg="mod">
          <ac:chgData name="태민 김" userId="197bd2c64c3aff9e" providerId="LiveId" clId="{241F0A52-3CE6-4C85-88EB-2523AB57EE9D}" dt="2023-09-24T18:49:13.666" v="296" actId="1076"/>
          <ac:spMkLst>
            <pc:docMk/>
            <pc:sldMk cId="2356178231" sldId="260"/>
            <ac:spMk id="21" creationId="{B27EE0AB-912A-D02E-44DF-67FBBB0F0362}"/>
          </ac:spMkLst>
        </pc:spChg>
        <pc:grpChg chg="add mod">
          <ac:chgData name="태민 김" userId="197bd2c64c3aff9e" providerId="LiveId" clId="{241F0A52-3CE6-4C85-88EB-2523AB57EE9D}" dt="2023-09-24T18:41:39.165" v="3" actId="164"/>
          <ac:grpSpMkLst>
            <pc:docMk/>
            <pc:sldMk cId="2356178231" sldId="260"/>
            <ac:grpSpMk id="2" creationId="{589F6BC7-7F6C-AFFA-36D8-7C7520911A81}"/>
          </ac:grpSpMkLst>
        </pc:grpChg>
      </pc:sldChg>
      <pc:sldChg chg="modSp mod ord">
        <pc:chgData name="태민 김" userId="197bd2c64c3aff9e" providerId="LiveId" clId="{241F0A52-3CE6-4C85-88EB-2523AB57EE9D}" dt="2023-09-24T19:02:46.110" v="964" actId="115"/>
        <pc:sldMkLst>
          <pc:docMk/>
          <pc:sldMk cId="3690230667" sldId="261"/>
        </pc:sldMkLst>
        <pc:spChg chg="mod">
          <ac:chgData name="태민 김" userId="197bd2c64c3aff9e" providerId="LiveId" clId="{241F0A52-3CE6-4C85-88EB-2523AB57EE9D}" dt="2023-09-24T19:02:46.110" v="964" actId="115"/>
          <ac:spMkLst>
            <pc:docMk/>
            <pc:sldMk cId="3690230667" sldId="261"/>
            <ac:spMk id="17" creationId="{BDC5BDB7-6F96-1CD9-E128-02D0860627BB}"/>
          </ac:spMkLst>
        </pc:spChg>
      </pc:sldChg>
      <pc:sldChg chg="addSp delSp modSp mod ord">
        <pc:chgData name="태민 김" userId="197bd2c64c3aff9e" providerId="LiveId" clId="{241F0A52-3CE6-4C85-88EB-2523AB57EE9D}" dt="2023-09-24T19:13:17.715" v="1312" actId="1076"/>
        <pc:sldMkLst>
          <pc:docMk/>
          <pc:sldMk cId="3013532602" sldId="262"/>
        </pc:sldMkLst>
        <pc:spChg chg="add del mod">
          <ac:chgData name="태민 김" userId="197bd2c64c3aff9e" providerId="LiveId" clId="{241F0A52-3CE6-4C85-88EB-2523AB57EE9D}" dt="2023-09-24T19:05:29.661" v="1027"/>
          <ac:spMkLst>
            <pc:docMk/>
            <pc:sldMk cId="3013532602" sldId="262"/>
            <ac:spMk id="2" creationId="{CE93BE9B-4BFD-234E-45B7-A8973E84EECE}"/>
          </ac:spMkLst>
        </pc:spChg>
        <pc:spChg chg="add del mod">
          <ac:chgData name="태민 김" userId="197bd2c64c3aff9e" providerId="LiveId" clId="{241F0A52-3CE6-4C85-88EB-2523AB57EE9D}" dt="2023-09-24T19:05:35.580" v="1029" actId="478"/>
          <ac:spMkLst>
            <pc:docMk/>
            <pc:sldMk cId="3013532602" sldId="262"/>
            <ac:spMk id="3" creationId="{161E1FD6-89E2-C0F3-C73C-17AD26D10847}"/>
          </ac:spMkLst>
        </pc:spChg>
        <pc:spChg chg="mod">
          <ac:chgData name="태민 김" userId="197bd2c64c3aff9e" providerId="LiveId" clId="{241F0A52-3CE6-4C85-88EB-2523AB57EE9D}" dt="2023-09-24T19:05:27.780" v="1025" actId="20577"/>
          <ac:spMkLst>
            <pc:docMk/>
            <pc:sldMk cId="3013532602" sldId="262"/>
            <ac:spMk id="7" creationId="{C8F35921-637F-9726-9FAA-51BF3CB7E885}"/>
          </ac:spMkLst>
        </pc:spChg>
        <pc:spChg chg="add del mod">
          <ac:chgData name="태민 김" userId="197bd2c64c3aff9e" providerId="LiveId" clId="{241F0A52-3CE6-4C85-88EB-2523AB57EE9D}" dt="2023-09-24T19:06:46.442" v="1048"/>
          <ac:spMkLst>
            <pc:docMk/>
            <pc:sldMk cId="3013532602" sldId="262"/>
            <ac:spMk id="8" creationId="{75E993DA-7134-3C00-B3C4-6FE0E9EBF645}"/>
          </ac:spMkLst>
        </pc:spChg>
        <pc:spChg chg="add mod">
          <ac:chgData name="태민 김" userId="197bd2c64c3aff9e" providerId="LiveId" clId="{241F0A52-3CE6-4C85-88EB-2523AB57EE9D}" dt="2023-09-24T19:06:54.368" v="1050" actId="1076"/>
          <ac:spMkLst>
            <pc:docMk/>
            <pc:sldMk cId="3013532602" sldId="262"/>
            <ac:spMk id="9" creationId="{8405CB7E-C144-D091-D48E-B9B1C2E40C73}"/>
          </ac:spMkLst>
        </pc:spChg>
        <pc:spChg chg="add mod">
          <ac:chgData name="태민 김" userId="197bd2c64c3aff9e" providerId="LiveId" clId="{241F0A52-3CE6-4C85-88EB-2523AB57EE9D}" dt="2023-09-24T19:07:55.348" v="1112" actId="1076"/>
          <ac:spMkLst>
            <pc:docMk/>
            <pc:sldMk cId="3013532602" sldId="262"/>
            <ac:spMk id="11" creationId="{9411B015-EAD0-049C-9553-5903E11A6AA5}"/>
          </ac:spMkLst>
        </pc:spChg>
        <pc:spChg chg="add mod">
          <ac:chgData name="태민 김" userId="197bd2c64c3aff9e" providerId="LiveId" clId="{241F0A52-3CE6-4C85-88EB-2523AB57EE9D}" dt="2023-09-24T19:07:53.849" v="1111" actId="1076"/>
          <ac:spMkLst>
            <pc:docMk/>
            <pc:sldMk cId="3013532602" sldId="262"/>
            <ac:spMk id="12" creationId="{84662FBE-5AE5-DD92-421C-755C23747578}"/>
          </ac:spMkLst>
        </pc:spChg>
        <pc:picChg chg="add mod">
          <ac:chgData name="태민 김" userId="197bd2c64c3aff9e" providerId="LiveId" clId="{241F0A52-3CE6-4C85-88EB-2523AB57EE9D}" dt="2023-09-24T19:07:03.826" v="1052" actId="1076"/>
          <ac:picMkLst>
            <pc:docMk/>
            <pc:sldMk cId="3013532602" sldId="262"/>
            <ac:picMk id="10" creationId="{1555B464-9689-2F2C-9C71-E748E112B39F}"/>
          </ac:picMkLst>
        </pc:picChg>
        <pc:picChg chg="add mod">
          <ac:chgData name="태민 김" userId="197bd2c64c3aff9e" providerId="LiveId" clId="{241F0A52-3CE6-4C85-88EB-2523AB57EE9D}" dt="2023-09-24T19:13:17.715" v="1312" actId="1076"/>
          <ac:picMkLst>
            <pc:docMk/>
            <pc:sldMk cId="3013532602" sldId="262"/>
            <ac:picMk id="14" creationId="{B2C5E161-FC70-A999-F46B-CCEFDE7A34A1}"/>
          </ac:picMkLst>
        </pc:picChg>
      </pc:sldChg>
      <pc:sldChg chg="addSp modSp mod">
        <pc:chgData name="태민 김" userId="197bd2c64c3aff9e" providerId="LiveId" clId="{241F0A52-3CE6-4C85-88EB-2523AB57EE9D}" dt="2023-09-24T18:54:17.474" v="496" actId="1076"/>
        <pc:sldMkLst>
          <pc:docMk/>
          <pc:sldMk cId="3141935999" sldId="263"/>
        </pc:sldMkLst>
        <pc:spChg chg="mod">
          <ac:chgData name="태민 김" userId="197bd2c64c3aff9e" providerId="LiveId" clId="{241F0A52-3CE6-4C85-88EB-2523AB57EE9D}" dt="2023-09-24T18:41:41.793" v="4"/>
          <ac:spMkLst>
            <pc:docMk/>
            <pc:sldMk cId="3141935999" sldId="263"/>
            <ac:spMk id="3" creationId="{9BFA0A05-D414-F61B-DC67-504103020EED}"/>
          </ac:spMkLst>
        </pc:spChg>
        <pc:spChg chg="mod">
          <ac:chgData name="태민 김" userId="197bd2c64c3aff9e" providerId="LiveId" clId="{241F0A52-3CE6-4C85-88EB-2523AB57EE9D}" dt="2023-09-24T18:41:41.793" v="4"/>
          <ac:spMkLst>
            <pc:docMk/>
            <pc:sldMk cId="3141935999" sldId="263"/>
            <ac:spMk id="8" creationId="{4D7E43FD-D00B-666C-58DE-2C1ED45DFC1E}"/>
          </ac:spMkLst>
        </pc:spChg>
        <pc:spChg chg="add mod">
          <ac:chgData name="태민 김" userId="197bd2c64c3aff9e" providerId="LiveId" clId="{241F0A52-3CE6-4C85-88EB-2523AB57EE9D}" dt="2023-09-24T18:53:01.042" v="372" actId="1076"/>
          <ac:spMkLst>
            <pc:docMk/>
            <pc:sldMk cId="3141935999" sldId="263"/>
            <ac:spMk id="9" creationId="{EEFD27C2-3DF0-B1F3-D0D2-CB536927DF2F}"/>
          </ac:spMkLst>
        </pc:spChg>
        <pc:spChg chg="add mod">
          <ac:chgData name="태민 김" userId="197bd2c64c3aff9e" providerId="LiveId" clId="{241F0A52-3CE6-4C85-88EB-2523AB57EE9D}" dt="2023-09-24T18:48:42.017" v="294" actId="164"/>
          <ac:spMkLst>
            <pc:docMk/>
            <pc:sldMk cId="3141935999" sldId="263"/>
            <ac:spMk id="10" creationId="{A4FF637F-861D-E616-0D72-E36D19E5BB24}"/>
          </ac:spMkLst>
        </pc:spChg>
        <pc:spChg chg="add mod">
          <ac:chgData name="태민 김" userId="197bd2c64c3aff9e" providerId="LiveId" clId="{241F0A52-3CE6-4C85-88EB-2523AB57EE9D}" dt="2023-09-24T18:48:42.017" v="294" actId="164"/>
          <ac:spMkLst>
            <pc:docMk/>
            <pc:sldMk cId="3141935999" sldId="263"/>
            <ac:spMk id="11" creationId="{B85980D3-CAA6-4776-F4ED-5CB0F261B433}"/>
          </ac:spMkLst>
        </pc:spChg>
        <pc:spChg chg="add mod">
          <ac:chgData name="태민 김" userId="197bd2c64c3aff9e" providerId="LiveId" clId="{241F0A52-3CE6-4C85-88EB-2523AB57EE9D}" dt="2023-09-24T18:54:17.474" v="496" actId="1076"/>
          <ac:spMkLst>
            <pc:docMk/>
            <pc:sldMk cId="3141935999" sldId="263"/>
            <ac:spMk id="13" creationId="{CE37CB10-4D4B-453A-6443-8621240B258F}"/>
          </ac:spMkLst>
        </pc:spChg>
        <pc:grpChg chg="add mod">
          <ac:chgData name="태민 김" userId="197bd2c64c3aff9e" providerId="LiveId" clId="{241F0A52-3CE6-4C85-88EB-2523AB57EE9D}" dt="2023-09-24T18:52:55.498" v="370" actId="1076"/>
          <ac:grpSpMkLst>
            <pc:docMk/>
            <pc:sldMk cId="3141935999" sldId="263"/>
            <ac:grpSpMk id="2" creationId="{FEAAE44D-34FE-A37B-DBEB-EAD4967FCC71}"/>
          </ac:grpSpMkLst>
        </pc:grpChg>
        <pc:grpChg chg="add mod">
          <ac:chgData name="태민 김" userId="197bd2c64c3aff9e" providerId="LiveId" clId="{241F0A52-3CE6-4C85-88EB-2523AB57EE9D}" dt="2023-09-24T18:52:58.635" v="371" actId="1076"/>
          <ac:grpSpMkLst>
            <pc:docMk/>
            <pc:sldMk cId="3141935999" sldId="263"/>
            <ac:grpSpMk id="12" creationId="{A7E2840D-F7B4-F883-E7CD-13B3240C61DB}"/>
          </ac:grpSpMkLst>
        </pc:grpChg>
      </pc:sldChg>
      <pc:sldChg chg="delSp modSp del mod">
        <pc:chgData name="태민 김" userId="197bd2c64c3aff9e" providerId="LiveId" clId="{241F0A52-3CE6-4C85-88EB-2523AB57EE9D}" dt="2023-09-24T18:55:37.938" v="504" actId="47"/>
        <pc:sldMkLst>
          <pc:docMk/>
          <pc:sldMk cId="2829367456" sldId="264"/>
        </pc:sldMkLst>
        <pc:spChg chg="del mod">
          <ac:chgData name="태민 김" userId="197bd2c64c3aff9e" providerId="LiveId" clId="{241F0A52-3CE6-4C85-88EB-2523AB57EE9D}" dt="2023-09-24T18:55:33.423" v="503"/>
          <ac:spMkLst>
            <pc:docMk/>
            <pc:sldMk cId="2829367456" sldId="264"/>
            <ac:spMk id="23" creationId="{63CACBBB-6DED-6350-97CD-B61673CE6491}"/>
          </ac:spMkLst>
        </pc:spChg>
      </pc:sldChg>
      <pc:sldChg chg="addSp delSp modSp mod">
        <pc:chgData name="태민 김" userId="197bd2c64c3aff9e" providerId="LiveId" clId="{241F0A52-3CE6-4C85-88EB-2523AB57EE9D}" dt="2023-09-24T19:35:34.851" v="1647" actId="1076"/>
        <pc:sldMkLst>
          <pc:docMk/>
          <pc:sldMk cId="1361976326" sldId="266"/>
        </pc:sldMkLst>
        <pc:spChg chg="add del mod">
          <ac:chgData name="태민 김" userId="197bd2c64c3aff9e" providerId="LiveId" clId="{241F0A52-3CE6-4C85-88EB-2523AB57EE9D}" dt="2023-09-24T19:21:47.721" v="1316"/>
          <ac:spMkLst>
            <pc:docMk/>
            <pc:sldMk cId="1361976326" sldId="266"/>
            <ac:spMk id="3" creationId="{9EBF9BB7-9866-C164-0B2D-547EFCF61522}"/>
          </ac:spMkLst>
        </pc:spChg>
        <pc:spChg chg="add del mod">
          <ac:chgData name="태민 김" userId="197bd2c64c3aff9e" providerId="LiveId" clId="{241F0A52-3CE6-4C85-88EB-2523AB57EE9D}" dt="2023-09-24T19:29:04.163" v="1340" actId="478"/>
          <ac:spMkLst>
            <pc:docMk/>
            <pc:sldMk cId="1361976326" sldId="266"/>
            <ac:spMk id="9" creationId="{579748E6-A939-0D01-68A3-19E4D4E97104}"/>
          </ac:spMkLst>
        </pc:spChg>
        <pc:spChg chg="add mod">
          <ac:chgData name="태민 김" userId="197bd2c64c3aff9e" providerId="LiveId" clId="{241F0A52-3CE6-4C85-88EB-2523AB57EE9D}" dt="2023-09-24T19:29:13.836" v="1351" actId="20577"/>
          <ac:spMkLst>
            <pc:docMk/>
            <pc:sldMk cId="1361976326" sldId="266"/>
            <ac:spMk id="10" creationId="{5293C44F-AC98-CA55-7502-92C14AD2B112}"/>
          </ac:spMkLst>
        </pc:spChg>
        <pc:spChg chg="add mod">
          <ac:chgData name="태민 김" userId="197bd2c64c3aff9e" providerId="LiveId" clId="{241F0A52-3CE6-4C85-88EB-2523AB57EE9D}" dt="2023-09-24T19:30:33.187" v="1436" actId="1076"/>
          <ac:spMkLst>
            <pc:docMk/>
            <pc:sldMk cId="1361976326" sldId="266"/>
            <ac:spMk id="11" creationId="{D371D536-2BF0-6E20-66BD-0DD8F921BA2B}"/>
          </ac:spMkLst>
        </pc:spChg>
        <pc:spChg chg="add mod">
          <ac:chgData name="태민 김" userId="197bd2c64c3aff9e" providerId="LiveId" clId="{241F0A52-3CE6-4C85-88EB-2523AB57EE9D}" dt="2023-09-24T19:31:24.667" v="1529" actId="20577"/>
          <ac:spMkLst>
            <pc:docMk/>
            <pc:sldMk cId="1361976326" sldId="266"/>
            <ac:spMk id="12" creationId="{A5F26336-3FAD-45E5-F733-B3BCE973E977}"/>
          </ac:spMkLst>
        </pc:spChg>
        <pc:spChg chg="add mod">
          <ac:chgData name="태민 김" userId="197bd2c64c3aff9e" providerId="LiveId" clId="{241F0A52-3CE6-4C85-88EB-2523AB57EE9D}" dt="2023-09-24T19:35:13.402" v="1637" actId="20577"/>
          <ac:spMkLst>
            <pc:docMk/>
            <pc:sldMk cId="1361976326" sldId="266"/>
            <ac:spMk id="14" creationId="{07333D1E-A5B4-DEC5-D7CB-69A03B31B232}"/>
          </ac:spMkLst>
        </pc:spChg>
        <pc:spChg chg="add mod">
          <ac:chgData name="태민 김" userId="197bd2c64c3aff9e" providerId="LiveId" clId="{241F0A52-3CE6-4C85-88EB-2523AB57EE9D}" dt="2023-09-24T19:35:21.216" v="1644" actId="20577"/>
          <ac:spMkLst>
            <pc:docMk/>
            <pc:sldMk cId="1361976326" sldId="266"/>
            <ac:spMk id="16" creationId="{874C8E05-B54D-A7A8-DFF3-B2ED263EAD82}"/>
          </ac:spMkLst>
        </pc:spChg>
        <pc:picChg chg="add del mod">
          <ac:chgData name="태민 김" userId="197bd2c64c3aff9e" providerId="LiveId" clId="{241F0A52-3CE6-4C85-88EB-2523AB57EE9D}" dt="2023-09-24T19:21:47.721" v="1316"/>
          <ac:picMkLst>
            <pc:docMk/>
            <pc:sldMk cId="1361976326" sldId="266"/>
            <ac:picMk id="2" creationId="{0340B35F-65C7-1CEA-2D71-6744E0A96C47}"/>
          </ac:picMkLst>
        </pc:picChg>
        <pc:picChg chg="add del mod">
          <ac:chgData name="태민 김" userId="197bd2c64c3aff9e" providerId="LiveId" clId="{241F0A52-3CE6-4C85-88EB-2523AB57EE9D}" dt="2023-09-24T19:22:47.388" v="1320" actId="478"/>
          <ac:picMkLst>
            <pc:docMk/>
            <pc:sldMk cId="1361976326" sldId="266"/>
            <ac:picMk id="8" creationId="{6ECCD15C-ED42-2A3C-D15D-40BA158A66EC}"/>
          </ac:picMkLst>
        </pc:picChg>
        <pc:picChg chg="add mod">
          <ac:chgData name="태민 김" userId="197bd2c64c3aff9e" providerId="LiveId" clId="{241F0A52-3CE6-4C85-88EB-2523AB57EE9D}" dt="2023-09-24T19:35:34.851" v="1647" actId="1076"/>
          <ac:picMkLst>
            <pc:docMk/>
            <pc:sldMk cId="1361976326" sldId="266"/>
            <ac:picMk id="18" creationId="{9A2F1085-1DCB-684A-0BC3-E5DF416EAA16}"/>
          </ac:picMkLst>
        </pc:picChg>
        <pc:cxnChg chg="add">
          <ac:chgData name="태민 김" userId="197bd2c64c3aff9e" providerId="LiveId" clId="{241F0A52-3CE6-4C85-88EB-2523AB57EE9D}" dt="2023-09-24T19:34:02.588" v="1553" actId="11529"/>
          <ac:cxnSpMkLst>
            <pc:docMk/>
            <pc:sldMk cId="1361976326" sldId="266"/>
            <ac:cxnSpMk id="20" creationId="{EF974632-F7E1-4954-9961-BCA8C2891B5D}"/>
          </ac:cxnSpMkLst>
        </pc:cxnChg>
        <pc:cxnChg chg="add mod">
          <ac:chgData name="태민 김" userId="197bd2c64c3aff9e" providerId="LiveId" clId="{241F0A52-3CE6-4C85-88EB-2523AB57EE9D}" dt="2023-09-24T19:34:24.978" v="1561" actId="1076"/>
          <ac:cxnSpMkLst>
            <pc:docMk/>
            <pc:sldMk cId="1361976326" sldId="266"/>
            <ac:cxnSpMk id="21" creationId="{3E5EF1C0-BEA2-5A38-E4EF-B2CD30DEFA36}"/>
          </ac:cxnSpMkLst>
        </pc:cxnChg>
        <pc:cxnChg chg="add mod">
          <ac:chgData name="태민 김" userId="197bd2c64c3aff9e" providerId="LiveId" clId="{241F0A52-3CE6-4C85-88EB-2523AB57EE9D}" dt="2023-09-24T19:34:18.817" v="1559" actId="1076"/>
          <ac:cxnSpMkLst>
            <pc:docMk/>
            <pc:sldMk cId="1361976326" sldId="266"/>
            <ac:cxnSpMk id="24" creationId="{D832AB1E-C778-42FF-ACC6-CC76FDA90CF7}"/>
          </ac:cxnSpMkLst>
        </pc:cxnChg>
      </pc:sldChg>
      <pc:sldChg chg="modSp mod">
        <pc:chgData name="태민 김" userId="197bd2c64c3aff9e" providerId="LiveId" clId="{241F0A52-3CE6-4C85-88EB-2523AB57EE9D}" dt="2023-09-24T20:37:40.173" v="3515" actId="20577"/>
        <pc:sldMkLst>
          <pc:docMk/>
          <pc:sldMk cId="552247186" sldId="267"/>
        </pc:sldMkLst>
        <pc:spChg chg="mod">
          <ac:chgData name="태민 김" userId="197bd2c64c3aff9e" providerId="LiveId" clId="{241F0A52-3CE6-4C85-88EB-2523AB57EE9D}" dt="2023-09-24T20:37:40.173" v="3515" actId="20577"/>
          <ac:spMkLst>
            <pc:docMk/>
            <pc:sldMk cId="552247186" sldId="267"/>
            <ac:spMk id="5" creationId="{63328394-C0DE-62B4-1121-32F1BBC272AE}"/>
          </ac:spMkLst>
        </pc:spChg>
      </pc:sldChg>
      <pc:sldChg chg="addSp delSp modSp mod ord">
        <pc:chgData name="태민 김" userId="197bd2c64c3aff9e" providerId="LiveId" clId="{241F0A52-3CE6-4C85-88EB-2523AB57EE9D}" dt="2023-09-24T20:25:17.500" v="2665" actId="1076"/>
        <pc:sldMkLst>
          <pc:docMk/>
          <pc:sldMk cId="1712333791" sldId="268"/>
        </pc:sldMkLst>
        <pc:spChg chg="add del mod">
          <ac:chgData name="태민 김" userId="197bd2c64c3aff9e" providerId="LiveId" clId="{241F0A52-3CE6-4C85-88EB-2523AB57EE9D}" dt="2023-09-24T19:38:09.782" v="1666"/>
          <ac:spMkLst>
            <pc:docMk/>
            <pc:sldMk cId="1712333791" sldId="268"/>
            <ac:spMk id="2" creationId="{9110488E-31C6-9421-CE0C-97061E08C232}"/>
          </ac:spMkLst>
        </pc:spChg>
        <pc:spChg chg="add mod">
          <ac:chgData name="태민 김" userId="197bd2c64c3aff9e" providerId="LiveId" clId="{241F0A52-3CE6-4C85-88EB-2523AB57EE9D}" dt="2023-09-24T19:38:44.258" v="1724" actId="14100"/>
          <ac:spMkLst>
            <pc:docMk/>
            <pc:sldMk cId="1712333791" sldId="268"/>
            <ac:spMk id="3" creationId="{2649E297-4DC9-9C1B-4DBA-A52B29FCEB7A}"/>
          </ac:spMkLst>
        </pc:spChg>
        <pc:spChg chg="add del mod">
          <ac:chgData name="태민 김" userId="197bd2c64c3aff9e" providerId="LiveId" clId="{241F0A52-3CE6-4C85-88EB-2523AB57EE9D}" dt="2023-09-24T20:16:38.243" v="2203" actId="478"/>
          <ac:spMkLst>
            <pc:docMk/>
            <pc:sldMk cId="1712333791" sldId="268"/>
            <ac:spMk id="7" creationId="{7681894A-022E-F79A-30BB-4DB227E09E5E}"/>
          </ac:spMkLst>
        </pc:spChg>
        <pc:spChg chg="mod">
          <ac:chgData name="태민 김" userId="197bd2c64c3aff9e" providerId="LiveId" clId="{241F0A52-3CE6-4C85-88EB-2523AB57EE9D}" dt="2023-09-24T20:17:13.247" v="2204"/>
          <ac:spMkLst>
            <pc:docMk/>
            <pc:sldMk cId="1712333791" sldId="268"/>
            <ac:spMk id="9" creationId="{DDD0C9B3-0A11-3BFD-E1A9-18ECF45FCD6B}"/>
          </ac:spMkLst>
        </pc:spChg>
        <pc:spChg chg="mod">
          <ac:chgData name="태민 김" userId="197bd2c64c3aff9e" providerId="LiveId" clId="{241F0A52-3CE6-4C85-88EB-2523AB57EE9D}" dt="2023-09-24T20:17:53.810" v="2283" actId="20577"/>
          <ac:spMkLst>
            <pc:docMk/>
            <pc:sldMk cId="1712333791" sldId="268"/>
            <ac:spMk id="10" creationId="{E628AAC3-2337-CBD0-0D44-61A7F89D1AAB}"/>
          </ac:spMkLst>
        </pc:spChg>
        <pc:spChg chg="add mod">
          <ac:chgData name="태민 김" userId="197bd2c64c3aff9e" providerId="LiveId" clId="{241F0A52-3CE6-4C85-88EB-2523AB57EE9D}" dt="2023-09-24T20:25:03.209" v="2663" actId="164"/>
          <ac:spMkLst>
            <pc:docMk/>
            <pc:sldMk cId="1712333791" sldId="268"/>
            <ac:spMk id="11" creationId="{B728B1C5-6DF6-ECD7-209D-B172D33BF749}"/>
          </ac:spMkLst>
        </pc:spChg>
        <pc:spChg chg="add mod topLvl">
          <ac:chgData name="태민 김" userId="197bd2c64c3aff9e" providerId="LiveId" clId="{241F0A52-3CE6-4C85-88EB-2523AB57EE9D}" dt="2023-09-24T20:24:22.753" v="2659" actId="2711"/>
          <ac:spMkLst>
            <pc:docMk/>
            <pc:sldMk cId="1712333791" sldId="268"/>
            <ac:spMk id="12" creationId="{C24E4094-7BEE-D4D7-5ED2-E40E4902D4AD}"/>
          </ac:spMkLst>
        </pc:spChg>
        <pc:spChg chg="add mod topLvl">
          <ac:chgData name="태민 김" userId="197bd2c64c3aff9e" providerId="LiveId" clId="{241F0A52-3CE6-4C85-88EB-2523AB57EE9D}" dt="2023-09-24T20:24:27.657" v="2660" actId="2711"/>
          <ac:spMkLst>
            <pc:docMk/>
            <pc:sldMk cId="1712333791" sldId="268"/>
            <ac:spMk id="13" creationId="{B3BD6D06-BEC7-EDB2-7FA1-9B385BBD36F1}"/>
          </ac:spMkLst>
        </pc:spChg>
        <pc:spChg chg="mod topLvl">
          <ac:chgData name="태민 김" userId="197bd2c64c3aff9e" providerId="LiveId" clId="{241F0A52-3CE6-4C85-88EB-2523AB57EE9D}" dt="2023-09-24T20:24:32.481" v="2661" actId="2711"/>
          <ac:spMkLst>
            <pc:docMk/>
            <pc:sldMk cId="1712333791" sldId="268"/>
            <ac:spMk id="16" creationId="{182EAE69-F43D-B52F-FEA3-A8E0E6711893}"/>
          </ac:spMkLst>
        </pc:spChg>
        <pc:spChg chg="mod topLvl">
          <ac:chgData name="태민 김" userId="197bd2c64c3aff9e" providerId="LiveId" clId="{241F0A52-3CE6-4C85-88EB-2523AB57EE9D}" dt="2023-09-24T20:24:39.720" v="2662" actId="2711"/>
          <ac:spMkLst>
            <pc:docMk/>
            <pc:sldMk cId="1712333791" sldId="268"/>
            <ac:spMk id="17" creationId="{55D5C7AE-58C6-0541-1D7C-F84DCB13DA52}"/>
          </ac:spMkLst>
        </pc:spChg>
        <pc:spChg chg="add mod">
          <ac:chgData name="태민 김" userId="197bd2c64c3aff9e" providerId="LiveId" clId="{241F0A52-3CE6-4C85-88EB-2523AB57EE9D}" dt="2023-09-24T20:21:59.418" v="2398" actId="1076"/>
          <ac:spMkLst>
            <pc:docMk/>
            <pc:sldMk cId="1712333791" sldId="268"/>
            <ac:spMk id="18" creationId="{3B4C63C9-F2EF-683E-24AB-3966DFFBD7EE}"/>
          </ac:spMkLst>
        </pc:spChg>
        <pc:spChg chg="add mod">
          <ac:chgData name="태민 김" userId="197bd2c64c3aff9e" providerId="LiveId" clId="{241F0A52-3CE6-4C85-88EB-2523AB57EE9D}" dt="2023-09-24T20:21:55.010" v="2397" actId="1076"/>
          <ac:spMkLst>
            <pc:docMk/>
            <pc:sldMk cId="1712333791" sldId="268"/>
            <ac:spMk id="19" creationId="{A99BF1C0-D53F-E0F1-6F4D-50ABD5DEC532}"/>
          </ac:spMkLst>
        </pc:spChg>
        <pc:spChg chg="add mod">
          <ac:chgData name="태민 김" userId="197bd2c64c3aff9e" providerId="LiveId" clId="{241F0A52-3CE6-4C85-88EB-2523AB57EE9D}" dt="2023-09-24T20:21:53.531" v="2396" actId="1076"/>
          <ac:spMkLst>
            <pc:docMk/>
            <pc:sldMk cId="1712333791" sldId="268"/>
            <ac:spMk id="20" creationId="{6C73EA15-AA57-9810-F657-6BCC3E8DF5DC}"/>
          </ac:spMkLst>
        </pc:spChg>
        <pc:grpChg chg="mod">
          <ac:chgData name="태민 김" userId="197bd2c64c3aff9e" providerId="LiveId" clId="{241F0A52-3CE6-4C85-88EB-2523AB57EE9D}" dt="2023-09-24T19:38:49.114" v="1726" actId="14100"/>
          <ac:grpSpMkLst>
            <pc:docMk/>
            <pc:sldMk cId="1712333791" sldId="268"/>
            <ac:grpSpMk id="4" creationId="{1B63B07B-CBE3-8CA4-D5D4-05C4FDFDD572}"/>
          </ac:grpSpMkLst>
        </pc:grpChg>
        <pc:grpChg chg="add mod">
          <ac:chgData name="태민 김" userId="197bd2c64c3aff9e" providerId="LiveId" clId="{241F0A52-3CE6-4C85-88EB-2523AB57EE9D}" dt="2023-09-24T20:25:03.209" v="2663" actId="164"/>
          <ac:grpSpMkLst>
            <pc:docMk/>
            <pc:sldMk cId="1712333791" sldId="268"/>
            <ac:grpSpMk id="8" creationId="{DD42D784-C2D7-4B58-475F-A93328BED877}"/>
          </ac:grpSpMkLst>
        </pc:grpChg>
        <pc:grpChg chg="add del mod">
          <ac:chgData name="태민 김" userId="197bd2c64c3aff9e" providerId="LiveId" clId="{241F0A52-3CE6-4C85-88EB-2523AB57EE9D}" dt="2023-09-24T20:20:21.017" v="2373" actId="165"/>
          <ac:grpSpMkLst>
            <pc:docMk/>
            <pc:sldMk cId="1712333791" sldId="268"/>
            <ac:grpSpMk id="14" creationId="{689064E5-0477-61B1-782B-A8E7D1C57B59}"/>
          </ac:grpSpMkLst>
        </pc:grpChg>
        <pc:grpChg chg="add del mod">
          <ac:chgData name="태민 김" userId="197bd2c64c3aff9e" providerId="LiveId" clId="{241F0A52-3CE6-4C85-88EB-2523AB57EE9D}" dt="2023-09-24T20:20:23.803" v="2374" actId="165"/>
          <ac:grpSpMkLst>
            <pc:docMk/>
            <pc:sldMk cId="1712333791" sldId="268"/>
            <ac:grpSpMk id="15" creationId="{57CDADDE-7B82-822B-F384-79E101939B32}"/>
          </ac:grpSpMkLst>
        </pc:grpChg>
        <pc:grpChg chg="add mod">
          <ac:chgData name="태민 김" userId="197bd2c64c3aff9e" providerId="LiveId" clId="{241F0A52-3CE6-4C85-88EB-2523AB57EE9D}" dt="2023-09-24T20:25:17.500" v="2665" actId="1076"/>
          <ac:grpSpMkLst>
            <pc:docMk/>
            <pc:sldMk cId="1712333791" sldId="268"/>
            <ac:grpSpMk id="21" creationId="{A7190E90-789A-FB20-695E-418CF489674E}"/>
          </ac:grpSpMkLst>
        </pc:grpChg>
      </pc:sldChg>
      <pc:sldChg chg="addSp delSp modSp mod">
        <pc:chgData name="태민 김" userId="197bd2c64c3aff9e" providerId="LiveId" clId="{241F0A52-3CE6-4C85-88EB-2523AB57EE9D}" dt="2023-09-24T20:15:32.495" v="2185" actId="20577"/>
        <pc:sldMkLst>
          <pc:docMk/>
          <pc:sldMk cId="3877294819" sldId="269"/>
        </pc:sldMkLst>
        <pc:spChg chg="add mod">
          <ac:chgData name="태민 김" userId="197bd2c64c3aff9e" providerId="LiveId" clId="{241F0A52-3CE6-4C85-88EB-2523AB57EE9D}" dt="2023-09-24T19:39:53.643" v="1768" actId="20577"/>
          <ac:spMkLst>
            <pc:docMk/>
            <pc:sldMk cId="3877294819" sldId="269"/>
            <ac:spMk id="2" creationId="{C5FF7951-ECC4-0BC8-51D9-61CB5B293888}"/>
          </ac:spMkLst>
        </pc:spChg>
        <pc:spChg chg="add del mod">
          <ac:chgData name="태민 김" userId="197bd2c64c3aff9e" providerId="LiveId" clId="{241F0A52-3CE6-4C85-88EB-2523AB57EE9D}" dt="2023-09-24T20:12:23.017" v="1770" actId="478"/>
          <ac:spMkLst>
            <pc:docMk/>
            <pc:sldMk cId="3877294819" sldId="269"/>
            <ac:spMk id="3" creationId="{E3FFFDD9-169F-11B6-9DD9-86F01DD9363B}"/>
          </ac:spMkLst>
        </pc:spChg>
        <pc:spChg chg="add mod">
          <ac:chgData name="태민 김" userId="197bd2c64c3aff9e" providerId="LiveId" clId="{241F0A52-3CE6-4C85-88EB-2523AB57EE9D}" dt="2023-09-24T20:12:30.624" v="1771"/>
          <ac:spMkLst>
            <pc:docMk/>
            <pc:sldMk cId="3877294819" sldId="269"/>
            <ac:spMk id="7" creationId="{2DE52573-E942-43F9-5668-EF75CE8B738F}"/>
          </ac:spMkLst>
        </pc:spChg>
        <pc:spChg chg="add mod">
          <ac:chgData name="태민 김" userId="197bd2c64c3aff9e" providerId="LiveId" clId="{241F0A52-3CE6-4C85-88EB-2523AB57EE9D}" dt="2023-09-24T20:13:27.325" v="1882" actId="14100"/>
          <ac:spMkLst>
            <pc:docMk/>
            <pc:sldMk cId="3877294819" sldId="269"/>
            <ac:spMk id="10" creationId="{72080D40-C9DA-AD68-AC76-670E0F07274A}"/>
          </ac:spMkLst>
        </pc:spChg>
        <pc:spChg chg="add del mod">
          <ac:chgData name="태민 김" userId="197bd2c64c3aff9e" providerId="LiveId" clId="{241F0A52-3CE6-4C85-88EB-2523AB57EE9D}" dt="2023-09-24T20:13:51.487" v="1900"/>
          <ac:spMkLst>
            <pc:docMk/>
            <pc:sldMk cId="3877294819" sldId="269"/>
            <ac:spMk id="11" creationId="{822DD3E2-8743-4071-66DF-DAFCB035C736}"/>
          </ac:spMkLst>
        </pc:spChg>
        <pc:spChg chg="add mod">
          <ac:chgData name="태민 김" userId="197bd2c64c3aff9e" providerId="LiveId" clId="{241F0A52-3CE6-4C85-88EB-2523AB57EE9D}" dt="2023-09-24T20:14:42.832" v="2023" actId="14100"/>
          <ac:spMkLst>
            <pc:docMk/>
            <pc:sldMk cId="3877294819" sldId="269"/>
            <ac:spMk id="12" creationId="{1F520983-4D6A-5049-9B26-CF95CBBFC813}"/>
          </ac:spMkLst>
        </pc:spChg>
        <pc:spChg chg="add mod">
          <ac:chgData name="태민 김" userId="197bd2c64c3aff9e" providerId="LiveId" clId="{241F0A52-3CE6-4C85-88EB-2523AB57EE9D}" dt="2023-09-24T20:15:32.495" v="2185" actId="20577"/>
          <ac:spMkLst>
            <pc:docMk/>
            <pc:sldMk cId="3877294819" sldId="269"/>
            <ac:spMk id="13" creationId="{540D45C9-C21B-13B4-2481-5DA6D828353F}"/>
          </ac:spMkLst>
        </pc:spChg>
        <pc:grpChg chg="mod">
          <ac:chgData name="태민 김" userId="197bd2c64c3aff9e" providerId="LiveId" clId="{241F0A52-3CE6-4C85-88EB-2523AB57EE9D}" dt="2023-09-24T19:39:06.201" v="1729" actId="14100"/>
          <ac:grpSpMkLst>
            <pc:docMk/>
            <pc:sldMk cId="3877294819" sldId="269"/>
            <ac:grpSpMk id="4" creationId="{DBAD4A90-BD32-D947-A1BA-5191A76F589C}"/>
          </ac:grpSpMkLst>
        </pc:grpChg>
        <pc:picChg chg="add mod">
          <ac:chgData name="태민 김" userId="197bd2c64c3aff9e" providerId="LiveId" clId="{241F0A52-3CE6-4C85-88EB-2523AB57EE9D}" dt="2023-09-24T20:12:35.234" v="1772"/>
          <ac:picMkLst>
            <pc:docMk/>
            <pc:sldMk cId="3877294819" sldId="269"/>
            <ac:picMk id="8" creationId="{8FCF6003-8233-A98F-FAF4-C99FBC490D8D}"/>
          </ac:picMkLst>
        </pc:picChg>
        <pc:picChg chg="add mod">
          <ac:chgData name="태민 김" userId="197bd2c64c3aff9e" providerId="LiveId" clId="{241F0A52-3CE6-4C85-88EB-2523AB57EE9D}" dt="2023-09-24T20:12:39.470" v="1773"/>
          <ac:picMkLst>
            <pc:docMk/>
            <pc:sldMk cId="3877294819" sldId="269"/>
            <ac:picMk id="9" creationId="{ED1C1385-3F68-EEC4-E2F4-A895170DE1F1}"/>
          </ac:picMkLst>
        </pc:picChg>
      </pc:sldChg>
      <pc:sldChg chg="del">
        <pc:chgData name="태민 김" userId="197bd2c64c3aff9e" providerId="LiveId" clId="{241F0A52-3CE6-4C85-88EB-2523AB57EE9D}" dt="2023-09-24T19:05:51.419" v="1045" actId="47"/>
        <pc:sldMkLst>
          <pc:docMk/>
          <pc:sldMk cId="290701399" sldId="271"/>
        </pc:sldMkLst>
      </pc:sldChg>
      <pc:sldChg chg="addSp delSp modSp mod">
        <pc:chgData name="태민 김" userId="197bd2c64c3aff9e" providerId="LiveId" clId="{241F0A52-3CE6-4C85-88EB-2523AB57EE9D}" dt="2023-09-24T20:39:58.570" v="3533" actId="165"/>
        <pc:sldMkLst>
          <pc:docMk/>
          <pc:sldMk cId="2573508652" sldId="272"/>
        </pc:sldMkLst>
        <pc:spChg chg="add mod">
          <ac:chgData name="태민 김" userId="197bd2c64c3aff9e" providerId="LiveId" clId="{241F0A52-3CE6-4C85-88EB-2523AB57EE9D}" dt="2023-09-24T20:38:56.898" v="3518" actId="164"/>
          <ac:spMkLst>
            <pc:docMk/>
            <pc:sldMk cId="2573508652" sldId="272"/>
            <ac:spMk id="2" creationId="{A5E0F034-CBAF-973E-5884-2D946171D510}"/>
          </ac:spMkLst>
        </pc:spChg>
        <pc:spChg chg="mod">
          <ac:chgData name="태민 김" userId="197bd2c64c3aff9e" providerId="LiveId" clId="{241F0A52-3CE6-4C85-88EB-2523AB57EE9D}" dt="2023-09-24T20:39:58.570" v="3533" actId="165"/>
          <ac:spMkLst>
            <pc:docMk/>
            <pc:sldMk cId="2573508652" sldId="272"/>
            <ac:spMk id="7" creationId="{06913414-906D-00FB-BFAB-D389E59391EE}"/>
          </ac:spMkLst>
        </pc:spChg>
        <pc:spChg chg="mod">
          <ac:chgData name="태민 김" userId="197bd2c64c3aff9e" providerId="LiveId" clId="{241F0A52-3CE6-4C85-88EB-2523AB57EE9D}" dt="2023-09-24T20:39:58.570" v="3533" actId="165"/>
          <ac:spMkLst>
            <pc:docMk/>
            <pc:sldMk cId="2573508652" sldId="272"/>
            <ac:spMk id="8" creationId="{B7E44D84-3418-065D-153A-62899AEAB11D}"/>
          </ac:spMkLst>
        </pc:spChg>
        <pc:spChg chg="add mod">
          <ac:chgData name="태민 김" userId="197bd2c64c3aff9e" providerId="LiveId" clId="{241F0A52-3CE6-4C85-88EB-2523AB57EE9D}" dt="2023-09-24T20:39:58.570" v="3533" actId="165"/>
          <ac:spMkLst>
            <pc:docMk/>
            <pc:sldMk cId="2573508652" sldId="272"/>
            <ac:spMk id="11" creationId="{3893250A-26B2-DCAF-915D-6E1C0FCDE9F0}"/>
          </ac:spMkLst>
        </pc:spChg>
        <pc:spChg chg="add mod">
          <ac:chgData name="태민 김" userId="197bd2c64c3aff9e" providerId="LiveId" clId="{241F0A52-3CE6-4C85-88EB-2523AB57EE9D}" dt="2023-09-24T20:39:58.570" v="3533" actId="165"/>
          <ac:spMkLst>
            <pc:docMk/>
            <pc:sldMk cId="2573508652" sldId="272"/>
            <ac:spMk id="12" creationId="{CC2B325C-E356-4B77-1E24-432E85603BB2}"/>
          </ac:spMkLst>
        </pc:spChg>
        <pc:grpChg chg="add mod topLvl">
          <ac:chgData name="태민 김" userId="197bd2c64c3aff9e" providerId="LiveId" clId="{241F0A52-3CE6-4C85-88EB-2523AB57EE9D}" dt="2023-09-24T20:39:58.570" v="3533" actId="165"/>
          <ac:grpSpMkLst>
            <pc:docMk/>
            <pc:sldMk cId="2573508652" sldId="272"/>
            <ac:grpSpMk id="3" creationId="{25C205D8-0040-47F4-79F9-27117F6EA5BC}"/>
          </ac:grpSpMkLst>
        </pc:grpChg>
        <pc:grpChg chg="mod">
          <ac:chgData name="태민 김" userId="197bd2c64c3aff9e" providerId="LiveId" clId="{241F0A52-3CE6-4C85-88EB-2523AB57EE9D}" dt="2023-09-24T20:38:56.898" v="3518" actId="164"/>
          <ac:grpSpMkLst>
            <pc:docMk/>
            <pc:sldMk cId="2573508652" sldId="272"/>
            <ac:grpSpMk id="4" creationId="{DBAD4A90-BD32-D947-A1BA-5191A76F589C}"/>
          </ac:grpSpMkLst>
        </pc:grpChg>
        <pc:grpChg chg="add mod">
          <ac:chgData name="태민 김" userId="197bd2c64c3aff9e" providerId="LiveId" clId="{241F0A52-3CE6-4C85-88EB-2523AB57EE9D}" dt="2023-09-24T20:38:56.898" v="3518" actId="164"/>
          <ac:grpSpMkLst>
            <pc:docMk/>
            <pc:sldMk cId="2573508652" sldId="272"/>
            <ac:grpSpMk id="13" creationId="{8F32CC07-7711-27D2-E114-13D015CB7E2D}"/>
          </ac:grpSpMkLst>
        </pc:grpChg>
        <pc:grpChg chg="add mod topLvl">
          <ac:chgData name="태민 김" userId="197bd2c64c3aff9e" providerId="LiveId" clId="{241F0A52-3CE6-4C85-88EB-2523AB57EE9D}" dt="2023-09-24T20:39:58.570" v="3533" actId="165"/>
          <ac:grpSpMkLst>
            <pc:docMk/>
            <pc:sldMk cId="2573508652" sldId="272"/>
            <ac:grpSpMk id="14" creationId="{E007283F-0D03-6E0B-0C1C-F74533F291BD}"/>
          </ac:grpSpMkLst>
        </pc:grpChg>
        <pc:grpChg chg="add mod topLvl">
          <ac:chgData name="태민 김" userId="197bd2c64c3aff9e" providerId="LiveId" clId="{241F0A52-3CE6-4C85-88EB-2523AB57EE9D}" dt="2023-09-24T20:39:58.570" v="3533" actId="165"/>
          <ac:grpSpMkLst>
            <pc:docMk/>
            <pc:sldMk cId="2573508652" sldId="272"/>
            <ac:grpSpMk id="15" creationId="{DCD2EB02-F25D-A92B-A136-468C34A03911}"/>
          </ac:grpSpMkLst>
        </pc:grpChg>
        <pc:grpChg chg="add del mod">
          <ac:chgData name="태민 김" userId="197bd2c64c3aff9e" providerId="LiveId" clId="{241F0A52-3CE6-4C85-88EB-2523AB57EE9D}" dt="2023-09-24T20:39:58.570" v="3533" actId="165"/>
          <ac:grpSpMkLst>
            <pc:docMk/>
            <pc:sldMk cId="2573508652" sldId="272"/>
            <ac:grpSpMk id="16" creationId="{D4638E52-FDFE-2775-E9EE-6B8DA86661E6}"/>
          </ac:grpSpMkLst>
        </pc:grpChg>
        <pc:picChg chg="add mod">
          <ac:chgData name="태민 김" userId="197bd2c64c3aff9e" providerId="LiveId" clId="{241F0A52-3CE6-4C85-88EB-2523AB57EE9D}" dt="2023-09-24T20:39:58.570" v="3533" actId="165"/>
          <ac:picMkLst>
            <pc:docMk/>
            <pc:sldMk cId="2573508652" sldId="272"/>
            <ac:picMk id="9" creationId="{7A34DDAC-A713-E9B3-C532-5B71FC540B56}"/>
          </ac:picMkLst>
        </pc:picChg>
        <pc:picChg chg="add mod">
          <ac:chgData name="태민 김" userId="197bd2c64c3aff9e" providerId="LiveId" clId="{241F0A52-3CE6-4C85-88EB-2523AB57EE9D}" dt="2023-09-24T20:39:58.570" v="3533" actId="165"/>
          <ac:picMkLst>
            <pc:docMk/>
            <pc:sldMk cId="2573508652" sldId="272"/>
            <ac:picMk id="10" creationId="{EB718FAB-5D49-9BB7-9E2C-B28E3B97CD53}"/>
          </ac:picMkLst>
        </pc:picChg>
        <pc:picChg chg="add del">
          <ac:chgData name="태민 김" userId="197bd2c64c3aff9e" providerId="LiveId" clId="{241F0A52-3CE6-4C85-88EB-2523AB57EE9D}" dt="2023-09-24T20:39:48.222" v="3530"/>
          <ac:picMkLst>
            <pc:docMk/>
            <pc:sldMk cId="2573508652" sldId="272"/>
            <ac:picMk id="17" creationId="{421B1599-A76C-7D7F-42C9-FA63B2D8BA6D}"/>
          </ac:picMkLst>
        </pc:picChg>
      </pc:sldChg>
      <pc:sldChg chg="addSp delSp modSp mod">
        <pc:chgData name="태민 김" userId="197bd2c64c3aff9e" providerId="LiveId" clId="{241F0A52-3CE6-4C85-88EB-2523AB57EE9D}" dt="2023-09-24T20:45:39.447" v="3935" actId="1076"/>
        <pc:sldMkLst>
          <pc:docMk/>
          <pc:sldMk cId="2641731409" sldId="273"/>
        </pc:sldMkLst>
        <pc:spChg chg="add del mod">
          <ac:chgData name="태민 김" userId="197bd2c64c3aff9e" providerId="LiveId" clId="{241F0A52-3CE6-4C85-88EB-2523AB57EE9D}" dt="2023-09-24T20:38:51.621" v="3517"/>
          <ac:spMkLst>
            <pc:docMk/>
            <pc:sldMk cId="2641731409" sldId="273"/>
            <ac:spMk id="2" creationId="{76B8670B-71FB-664E-01B9-500843785DDF}"/>
          </ac:spMkLst>
        </pc:spChg>
        <pc:spChg chg="add del mod">
          <ac:chgData name="태민 김" userId="197bd2c64c3aff9e" providerId="LiveId" clId="{241F0A52-3CE6-4C85-88EB-2523AB57EE9D}" dt="2023-09-24T20:39:00.981" v="3521"/>
          <ac:spMkLst>
            <pc:docMk/>
            <pc:sldMk cId="2641731409" sldId="273"/>
            <ac:spMk id="3" creationId="{51E90D96-3E05-34AE-4A55-3789906F93BB}"/>
          </ac:spMkLst>
        </pc:spChg>
        <pc:spChg chg="mod">
          <ac:chgData name="태민 김" userId="197bd2c64c3aff9e" providerId="LiveId" clId="{241F0A52-3CE6-4C85-88EB-2523AB57EE9D}" dt="2023-09-24T20:39:05.271" v="3522"/>
          <ac:spMkLst>
            <pc:docMk/>
            <pc:sldMk cId="2641731409" sldId="273"/>
            <ac:spMk id="9" creationId="{59B37B50-0F29-534C-A66A-4A9B8FFD52BD}"/>
          </ac:spMkLst>
        </pc:spChg>
        <pc:spChg chg="mod">
          <ac:chgData name="태민 김" userId="197bd2c64c3aff9e" providerId="LiveId" clId="{241F0A52-3CE6-4C85-88EB-2523AB57EE9D}" dt="2023-09-24T20:39:05.271" v="3522"/>
          <ac:spMkLst>
            <pc:docMk/>
            <pc:sldMk cId="2641731409" sldId="273"/>
            <ac:spMk id="10" creationId="{7059EE32-1F1C-BF9B-CC70-50C08B1B312B}"/>
          </ac:spMkLst>
        </pc:spChg>
        <pc:spChg chg="mod">
          <ac:chgData name="태민 김" userId="197bd2c64c3aff9e" providerId="LiveId" clId="{241F0A52-3CE6-4C85-88EB-2523AB57EE9D}" dt="2023-09-24T20:39:05.271" v="3522"/>
          <ac:spMkLst>
            <pc:docMk/>
            <pc:sldMk cId="2641731409" sldId="273"/>
            <ac:spMk id="11" creationId="{D22744FC-480D-506E-F96B-2E577FAA5EB2}"/>
          </ac:spMkLst>
        </pc:spChg>
        <pc:spChg chg="add mod">
          <ac:chgData name="태민 김" userId="197bd2c64c3aff9e" providerId="LiveId" clId="{241F0A52-3CE6-4C85-88EB-2523AB57EE9D}" dt="2023-09-24T20:45:22.583" v="3930" actId="1076"/>
          <ac:spMkLst>
            <pc:docMk/>
            <pc:sldMk cId="2641731409" sldId="273"/>
            <ac:spMk id="12" creationId="{759D4614-1C34-B32F-AF72-D86596D9F128}"/>
          </ac:spMkLst>
        </pc:spChg>
        <pc:spChg chg="add del mod">
          <ac:chgData name="태민 김" userId="197bd2c64c3aff9e" providerId="LiveId" clId="{241F0A52-3CE6-4C85-88EB-2523AB57EE9D}" dt="2023-09-24T20:42:25.172" v="3573" actId="478"/>
          <ac:spMkLst>
            <pc:docMk/>
            <pc:sldMk cId="2641731409" sldId="273"/>
            <ac:spMk id="13" creationId="{7CE31B50-B524-FDF8-DE4D-B70313FC559B}"/>
          </ac:spMkLst>
        </pc:spChg>
        <pc:spChg chg="add mod">
          <ac:chgData name="태민 김" userId="197bd2c64c3aff9e" providerId="LiveId" clId="{241F0A52-3CE6-4C85-88EB-2523AB57EE9D}" dt="2023-09-24T20:45:29.681" v="3933" actId="1076"/>
          <ac:spMkLst>
            <pc:docMk/>
            <pc:sldMk cId="2641731409" sldId="273"/>
            <ac:spMk id="14" creationId="{12266818-BC89-05E6-AA5B-E61D204AE022}"/>
          </ac:spMkLst>
        </pc:spChg>
        <pc:spChg chg="add mod">
          <ac:chgData name="태민 김" userId="197bd2c64c3aff9e" providerId="LiveId" clId="{241F0A52-3CE6-4C85-88EB-2523AB57EE9D}" dt="2023-09-24T20:45:24.520" v="3931" actId="1076"/>
          <ac:spMkLst>
            <pc:docMk/>
            <pc:sldMk cId="2641731409" sldId="273"/>
            <ac:spMk id="15" creationId="{A5CA8C76-0377-DF6A-2032-68659E01D8B1}"/>
          </ac:spMkLst>
        </pc:spChg>
        <pc:spChg chg="add mod">
          <ac:chgData name="태민 김" userId="197bd2c64c3aff9e" providerId="LiveId" clId="{241F0A52-3CE6-4C85-88EB-2523AB57EE9D}" dt="2023-09-24T20:45:33.063" v="3934" actId="1076"/>
          <ac:spMkLst>
            <pc:docMk/>
            <pc:sldMk cId="2641731409" sldId="273"/>
            <ac:spMk id="16" creationId="{F88353B2-0520-B580-65B8-A61DFCA611DB}"/>
          </ac:spMkLst>
        </pc:spChg>
        <pc:spChg chg="add mod">
          <ac:chgData name="태민 김" userId="197bd2c64c3aff9e" providerId="LiveId" clId="{241F0A52-3CE6-4C85-88EB-2523AB57EE9D}" dt="2023-09-24T20:45:27.295" v="3932" actId="1076"/>
          <ac:spMkLst>
            <pc:docMk/>
            <pc:sldMk cId="2641731409" sldId="273"/>
            <ac:spMk id="17" creationId="{61D79477-4207-551D-9950-8959AFCBF374}"/>
          </ac:spMkLst>
        </pc:spChg>
        <pc:spChg chg="add mod">
          <ac:chgData name="태민 김" userId="197bd2c64c3aff9e" providerId="LiveId" clId="{241F0A52-3CE6-4C85-88EB-2523AB57EE9D}" dt="2023-09-24T20:45:39.447" v="3935" actId="1076"/>
          <ac:spMkLst>
            <pc:docMk/>
            <pc:sldMk cId="2641731409" sldId="273"/>
            <ac:spMk id="18" creationId="{E0B56292-D8BC-608A-B207-17E4BDCE94AA}"/>
          </ac:spMkLst>
        </pc:spChg>
        <pc:grpChg chg="del">
          <ac:chgData name="태민 김" userId="197bd2c64c3aff9e" providerId="LiveId" clId="{241F0A52-3CE6-4C85-88EB-2523AB57EE9D}" dt="2023-09-24T20:38:58.717" v="3519" actId="478"/>
          <ac:grpSpMkLst>
            <pc:docMk/>
            <pc:sldMk cId="2641731409" sldId="273"/>
            <ac:grpSpMk id="4" creationId="{DBAD4A90-BD32-D947-A1BA-5191A76F589C}"/>
          </ac:grpSpMkLst>
        </pc:grpChg>
        <pc:grpChg chg="add mod">
          <ac:chgData name="태민 김" userId="197bd2c64c3aff9e" providerId="LiveId" clId="{241F0A52-3CE6-4C85-88EB-2523AB57EE9D}" dt="2023-09-24T20:39:05.271" v="3522"/>
          <ac:grpSpMkLst>
            <pc:docMk/>
            <pc:sldMk cId="2641731409" sldId="273"/>
            <ac:grpSpMk id="7" creationId="{A2A9C3B3-500A-C5EB-4C70-DF04B5F68A78}"/>
          </ac:grpSpMkLst>
        </pc:grpChg>
        <pc:grpChg chg="mod">
          <ac:chgData name="태민 김" userId="197bd2c64c3aff9e" providerId="LiveId" clId="{241F0A52-3CE6-4C85-88EB-2523AB57EE9D}" dt="2023-09-24T20:39:05.271" v="3522"/>
          <ac:grpSpMkLst>
            <pc:docMk/>
            <pc:sldMk cId="2641731409" sldId="273"/>
            <ac:grpSpMk id="8" creationId="{10336152-DF73-450F-5C17-4FDEA47813AF}"/>
          </ac:grpSpMkLst>
        </pc:grpChg>
      </pc:sldChg>
      <pc:sldChg chg="addSp delSp modSp del mod">
        <pc:chgData name="태민 김" userId="197bd2c64c3aff9e" providerId="LiveId" clId="{241F0A52-3CE6-4C85-88EB-2523AB57EE9D}" dt="2023-09-24T20:47:19.782" v="4020" actId="47"/>
        <pc:sldMkLst>
          <pc:docMk/>
          <pc:sldMk cId="1577697402" sldId="274"/>
        </pc:sldMkLst>
        <pc:spChg chg="mod">
          <ac:chgData name="태민 김" userId="197bd2c64c3aff9e" providerId="LiveId" clId="{241F0A52-3CE6-4C85-88EB-2523AB57EE9D}" dt="2023-09-24T20:39:09.519" v="3524"/>
          <ac:spMkLst>
            <pc:docMk/>
            <pc:sldMk cId="1577697402" sldId="274"/>
            <ac:spMk id="7" creationId="{79B629E5-114A-A0A2-9B85-2F79397F987D}"/>
          </ac:spMkLst>
        </pc:spChg>
        <pc:spChg chg="mod">
          <ac:chgData name="태민 김" userId="197bd2c64c3aff9e" providerId="LiveId" clId="{241F0A52-3CE6-4C85-88EB-2523AB57EE9D}" dt="2023-09-24T20:39:09.519" v="3524"/>
          <ac:spMkLst>
            <pc:docMk/>
            <pc:sldMk cId="1577697402" sldId="274"/>
            <ac:spMk id="8" creationId="{AD285F40-A74C-2BDE-922A-188621403F5D}"/>
          </ac:spMkLst>
        </pc:spChg>
        <pc:spChg chg="mod">
          <ac:chgData name="태민 김" userId="197bd2c64c3aff9e" providerId="LiveId" clId="{241F0A52-3CE6-4C85-88EB-2523AB57EE9D}" dt="2023-09-24T20:39:09.519" v="3524"/>
          <ac:spMkLst>
            <pc:docMk/>
            <pc:sldMk cId="1577697402" sldId="274"/>
            <ac:spMk id="9" creationId="{20C4F5DA-7ACA-508F-2F4F-161289280EE4}"/>
          </ac:spMkLst>
        </pc:spChg>
        <pc:spChg chg="add del mod">
          <ac:chgData name="태민 김" userId="197bd2c64c3aff9e" providerId="LiveId" clId="{241F0A52-3CE6-4C85-88EB-2523AB57EE9D}" dt="2023-09-24T20:47:18.806" v="4019"/>
          <ac:spMkLst>
            <pc:docMk/>
            <pc:sldMk cId="1577697402" sldId="274"/>
            <ac:spMk id="10" creationId="{EF947811-C86D-4BB9-78A6-0A79A76A10D2}"/>
          </ac:spMkLst>
        </pc:spChg>
        <pc:grpChg chg="add mod">
          <ac:chgData name="태민 김" userId="197bd2c64c3aff9e" providerId="LiveId" clId="{241F0A52-3CE6-4C85-88EB-2523AB57EE9D}" dt="2023-09-24T20:39:09.519" v="3524"/>
          <ac:grpSpMkLst>
            <pc:docMk/>
            <pc:sldMk cId="1577697402" sldId="274"/>
            <ac:grpSpMk id="2" creationId="{D3A32C56-3F8B-6997-A44E-D617EDF247AC}"/>
          </ac:grpSpMkLst>
        </pc:grpChg>
        <pc:grpChg chg="mod">
          <ac:chgData name="태민 김" userId="197bd2c64c3aff9e" providerId="LiveId" clId="{241F0A52-3CE6-4C85-88EB-2523AB57EE9D}" dt="2023-09-24T20:39:09.519" v="3524"/>
          <ac:grpSpMkLst>
            <pc:docMk/>
            <pc:sldMk cId="1577697402" sldId="274"/>
            <ac:grpSpMk id="3" creationId="{30CA20BD-6DE0-FFBE-F8D1-380C6D69AB5F}"/>
          </ac:grpSpMkLst>
        </pc:grpChg>
        <pc:grpChg chg="del">
          <ac:chgData name="태민 김" userId="197bd2c64c3aff9e" providerId="LiveId" clId="{241F0A52-3CE6-4C85-88EB-2523AB57EE9D}" dt="2023-09-24T20:39:09.207" v="3523" actId="478"/>
          <ac:grpSpMkLst>
            <pc:docMk/>
            <pc:sldMk cId="1577697402" sldId="274"/>
            <ac:grpSpMk id="4" creationId="{DBAD4A90-BD32-D947-A1BA-5191A76F589C}"/>
          </ac:grpSpMkLst>
        </pc:grpChg>
      </pc:sldChg>
      <pc:sldChg chg="addSp delSp modSp mod">
        <pc:chgData name="태민 김" userId="197bd2c64c3aff9e" providerId="LiveId" clId="{241F0A52-3CE6-4C85-88EB-2523AB57EE9D}" dt="2023-09-24T20:30:33.467" v="3152" actId="20577"/>
        <pc:sldMkLst>
          <pc:docMk/>
          <pc:sldMk cId="975230932" sldId="275"/>
        </pc:sldMkLst>
        <pc:spChg chg="add del mod">
          <ac:chgData name="태민 김" userId="197bd2c64c3aff9e" providerId="LiveId" clId="{241F0A52-3CE6-4C85-88EB-2523AB57EE9D}" dt="2023-09-24T19:36:51.200" v="1649" actId="478"/>
          <ac:spMkLst>
            <pc:docMk/>
            <pc:sldMk cId="975230932" sldId="275"/>
            <ac:spMk id="2" creationId="{C7A506F7-16F0-7FF5-CB37-C826EAD9086F}"/>
          </ac:spMkLst>
        </pc:spChg>
        <pc:spChg chg="add mod">
          <ac:chgData name="태민 김" userId="197bd2c64c3aff9e" providerId="LiveId" clId="{241F0A52-3CE6-4C85-88EB-2523AB57EE9D}" dt="2023-09-24T19:37:02.337" v="1660" actId="20577"/>
          <ac:spMkLst>
            <pc:docMk/>
            <pc:sldMk cId="975230932" sldId="275"/>
            <ac:spMk id="3" creationId="{924BE907-4FD0-55C6-B0B8-6001F182DD45}"/>
          </ac:spMkLst>
        </pc:spChg>
        <pc:spChg chg="add mod">
          <ac:chgData name="태민 김" userId="197bd2c64c3aff9e" providerId="LiveId" clId="{241F0A52-3CE6-4C85-88EB-2523AB57EE9D}" dt="2023-09-24T20:28:07.719" v="2821" actId="164"/>
          <ac:spMkLst>
            <pc:docMk/>
            <pc:sldMk cId="975230932" sldId="275"/>
            <ac:spMk id="7" creationId="{98827936-CCC8-68F1-850D-5E35FEC91317}"/>
          </ac:spMkLst>
        </pc:spChg>
        <pc:spChg chg="add mod">
          <ac:chgData name="태민 김" userId="197bd2c64c3aff9e" providerId="LiveId" clId="{241F0A52-3CE6-4C85-88EB-2523AB57EE9D}" dt="2023-09-24T20:27:34.186" v="2815" actId="208"/>
          <ac:spMkLst>
            <pc:docMk/>
            <pc:sldMk cId="975230932" sldId="275"/>
            <ac:spMk id="8" creationId="{823731C1-9041-D2A9-7CDB-8F76F9330DAC}"/>
          </ac:spMkLst>
        </pc:spChg>
        <pc:spChg chg="add mod ord">
          <ac:chgData name="태민 김" userId="197bd2c64c3aff9e" providerId="LiveId" clId="{241F0A52-3CE6-4C85-88EB-2523AB57EE9D}" dt="2023-09-24T20:28:52.626" v="2826" actId="207"/>
          <ac:spMkLst>
            <pc:docMk/>
            <pc:sldMk cId="975230932" sldId="275"/>
            <ac:spMk id="9" creationId="{EC5922E0-E3E0-A1F9-E8A3-5E92D45B7786}"/>
          </ac:spMkLst>
        </pc:spChg>
        <pc:spChg chg="mod">
          <ac:chgData name="태민 김" userId="197bd2c64c3aff9e" providerId="LiveId" clId="{241F0A52-3CE6-4C85-88EB-2523AB57EE9D}" dt="2023-09-24T20:28:09.201" v="2822"/>
          <ac:spMkLst>
            <pc:docMk/>
            <pc:sldMk cId="975230932" sldId="275"/>
            <ac:spMk id="12" creationId="{00DDA32D-911B-D40F-CD5C-DDBF2C20D70D}"/>
          </ac:spMkLst>
        </pc:spChg>
        <pc:spChg chg="mod">
          <ac:chgData name="태민 김" userId="197bd2c64c3aff9e" providerId="LiveId" clId="{241F0A52-3CE6-4C85-88EB-2523AB57EE9D}" dt="2023-09-24T20:28:09.201" v="2822"/>
          <ac:spMkLst>
            <pc:docMk/>
            <pc:sldMk cId="975230932" sldId="275"/>
            <ac:spMk id="13" creationId="{2AB59CF9-5CDE-11C3-EB30-87AE8604C7DB}"/>
          </ac:spMkLst>
        </pc:spChg>
        <pc:spChg chg="mod">
          <ac:chgData name="태민 김" userId="197bd2c64c3aff9e" providerId="LiveId" clId="{241F0A52-3CE6-4C85-88EB-2523AB57EE9D}" dt="2023-09-24T20:28:58.895" v="2827"/>
          <ac:spMkLst>
            <pc:docMk/>
            <pc:sldMk cId="975230932" sldId="275"/>
            <ac:spMk id="15" creationId="{A6C45981-EBC1-272D-4A93-870EA18DAA46}"/>
          </ac:spMkLst>
        </pc:spChg>
        <pc:spChg chg="mod">
          <ac:chgData name="태민 김" userId="197bd2c64c3aff9e" providerId="LiveId" clId="{241F0A52-3CE6-4C85-88EB-2523AB57EE9D}" dt="2023-09-24T20:29:19.015" v="2940" actId="20577"/>
          <ac:spMkLst>
            <pc:docMk/>
            <pc:sldMk cId="975230932" sldId="275"/>
            <ac:spMk id="16" creationId="{285C78C3-C098-7B15-784C-1921AFBE5D39}"/>
          </ac:spMkLst>
        </pc:spChg>
        <pc:spChg chg="add mod">
          <ac:chgData name="태민 김" userId="197bd2c64c3aff9e" providerId="LiveId" clId="{241F0A52-3CE6-4C85-88EB-2523AB57EE9D}" dt="2023-09-24T20:29:27.344" v="2942" actId="1076"/>
          <ac:spMkLst>
            <pc:docMk/>
            <pc:sldMk cId="975230932" sldId="275"/>
            <ac:spMk id="17" creationId="{4C7D9411-6142-A406-FB6A-48CDA0BBF0EA}"/>
          </ac:spMkLst>
        </pc:spChg>
        <pc:spChg chg="mod">
          <ac:chgData name="태민 김" userId="197bd2c64c3aff9e" providerId="LiveId" clId="{241F0A52-3CE6-4C85-88EB-2523AB57EE9D}" dt="2023-09-24T20:29:29.393" v="2943"/>
          <ac:spMkLst>
            <pc:docMk/>
            <pc:sldMk cId="975230932" sldId="275"/>
            <ac:spMk id="19" creationId="{1493513A-9A18-3A60-7DC0-20DFC98ACAF2}"/>
          </ac:spMkLst>
        </pc:spChg>
        <pc:spChg chg="mod">
          <ac:chgData name="태민 김" userId="197bd2c64c3aff9e" providerId="LiveId" clId="{241F0A52-3CE6-4C85-88EB-2523AB57EE9D}" dt="2023-09-24T20:30:33.467" v="3152" actId="20577"/>
          <ac:spMkLst>
            <pc:docMk/>
            <pc:sldMk cId="975230932" sldId="275"/>
            <ac:spMk id="20" creationId="{E5EC54CD-E7FC-FCB5-D127-C7E05ED20CF2}"/>
          </ac:spMkLst>
        </pc:spChg>
        <pc:grpChg chg="add mod">
          <ac:chgData name="태민 김" userId="197bd2c64c3aff9e" providerId="LiveId" clId="{241F0A52-3CE6-4C85-88EB-2523AB57EE9D}" dt="2023-09-24T20:28:07.719" v="2821" actId="164"/>
          <ac:grpSpMkLst>
            <pc:docMk/>
            <pc:sldMk cId="975230932" sldId="275"/>
            <ac:grpSpMk id="10" creationId="{893592AD-959A-DDC9-07E0-EA3D3F200690}"/>
          </ac:grpSpMkLst>
        </pc:grpChg>
        <pc:grpChg chg="add del mod">
          <ac:chgData name="태민 김" userId="197bd2c64c3aff9e" providerId="LiveId" clId="{241F0A52-3CE6-4C85-88EB-2523AB57EE9D}" dt="2023-09-24T20:28:25.994" v="2824" actId="478"/>
          <ac:grpSpMkLst>
            <pc:docMk/>
            <pc:sldMk cId="975230932" sldId="275"/>
            <ac:grpSpMk id="11" creationId="{340E011A-6AFE-B2CA-B39A-E841C035D0E9}"/>
          </ac:grpSpMkLst>
        </pc:grpChg>
        <pc:grpChg chg="add mod">
          <ac:chgData name="태민 김" userId="197bd2c64c3aff9e" providerId="LiveId" clId="{241F0A52-3CE6-4C85-88EB-2523AB57EE9D}" dt="2023-09-24T20:29:01.304" v="2828" actId="1076"/>
          <ac:grpSpMkLst>
            <pc:docMk/>
            <pc:sldMk cId="975230932" sldId="275"/>
            <ac:grpSpMk id="14" creationId="{7ED5C9DB-6F22-487C-BCB0-66799909FF3B}"/>
          </ac:grpSpMkLst>
        </pc:grpChg>
        <pc:grpChg chg="add mod">
          <ac:chgData name="태민 김" userId="197bd2c64c3aff9e" providerId="LiveId" clId="{241F0A52-3CE6-4C85-88EB-2523AB57EE9D}" dt="2023-09-24T20:29:32.073" v="2944" actId="1076"/>
          <ac:grpSpMkLst>
            <pc:docMk/>
            <pc:sldMk cId="975230932" sldId="275"/>
            <ac:grpSpMk id="18" creationId="{1CD9554F-DF10-3F01-B46C-E93AB44A2401}"/>
          </ac:grpSpMkLst>
        </pc:grpChg>
      </pc:sldChg>
      <pc:sldChg chg="addSp delSp modSp add mod ord">
        <pc:chgData name="태민 김" userId="197bd2c64c3aff9e" providerId="LiveId" clId="{241F0A52-3CE6-4C85-88EB-2523AB57EE9D}" dt="2023-09-24T20:50:40.205" v="4353" actId="20577"/>
        <pc:sldMkLst>
          <pc:docMk/>
          <pc:sldMk cId="4157170712" sldId="276"/>
        </pc:sldMkLst>
        <pc:spChg chg="add mod">
          <ac:chgData name="태민 김" userId="197bd2c64c3aff9e" providerId="LiveId" clId="{241F0A52-3CE6-4C85-88EB-2523AB57EE9D}" dt="2023-09-24T20:48:19.975" v="4021"/>
          <ac:spMkLst>
            <pc:docMk/>
            <pc:sldMk cId="4157170712" sldId="276"/>
            <ac:spMk id="2" creationId="{A4530955-CC4D-5AB3-FE9D-CD5C998704E4}"/>
          </ac:spMkLst>
        </pc:spChg>
        <pc:spChg chg="add del mod">
          <ac:chgData name="태민 김" userId="197bd2c64c3aff9e" providerId="LiveId" clId="{241F0A52-3CE6-4C85-88EB-2523AB57EE9D}" dt="2023-09-24T20:48:23.778" v="4024"/>
          <ac:spMkLst>
            <pc:docMk/>
            <pc:sldMk cId="4157170712" sldId="276"/>
            <ac:spMk id="3" creationId="{5B688946-0C5F-CCAC-78B8-572DC86D3E3E}"/>
          </ac:spMkLst>
        </pc:spChg>
        <pc:spChg chg="add mod">
          <ac:chgData name="태민 김" userId="197bd2c64c3aff9e" providerId="LiveId" clId="{241F0A52-3CE6-4C85-88EB-2523AB57EE9D}" dt="2023-09-24T20:49:28.769" v="4128" actId="14100"/>
          <ac:spMkLst>
            <pc:docMk/>
            <pc:sldMk cId="4157170712" sldId="276"/>
            <ac:spMk id="6" creationId="{A910FBA4-7B2E-E3A4-14B6-9367E4D469CA}"/>
          </ac:spMkLst>
        </pc:spChg>
        <pc:spChg chg="add mod">
          <ac:chgData name="태민 김" userId="197bd2c64c3aff9e" providerId="LiveId" clId="{241F0A52-3CE6-4C85-88EB-2523AB57EE9D}" dt="2023-09-24T20:50:07.179" v="4254" actId="14100"/>
          <ac:spMkLst>
            <pc:docMk/>
            <pc:sldMk cId="4157170712" sldId="276"/>
            <ac:spMk id="7" creationId="{56102D7C-BCB6-C2CD-ECE8-E6B929624815}"/>
          </ac:spMkLst>
        </pc:spChg>
        <pc:spChg chg="add del mod">
          <ac:chgData name="태민 김" userId="197bd2c64c3aff9e" providerId="LiveId" clId="{241F0A52-3CE6-4C85-88EB-2523AB57EE9D}" dt="2023-09-24T20:50:11.874" v="4258"/>
          <ac:spMkLst>
            <pc:docMk/>
            <pc:sldMk cId="4157170712" sldId="276"/>
            <ac:spMk id="8" creationId="{A2D854CC-A298-8323-D086-4DFE9BD17D21}"/>
          </ac:spMkLst>
        </pc:spChg>
        <pc:spChg chg="add mod">
          <ac:chgData name="태민 김" userId="197bd2c64c3aff9e" providerId="LiveId" clId="{241F0A52-3CE6-4C85-88EB-2523AB57EE9D}" dt="2023-09-24T20:50:40.205" v="4353" actId="20577"/>
          <ac:spMkLst>
            <pc:docMk/>
            <pc:sldMk cId="4157170712" sldId="276"/>
            <ac:spMk id="9" creationId="{50A9990D-9C74-2E96-3912-49A9690408E3}"/>
          </ac:spMkLst>
        </pc:spChg>
        <pc:spChg chg="mod">
          <ac:chgData name="태민 김" userId="197bd2c64c3aff9e" providerId="LiveId" clId="{241F0A52-3CE6-4C85-88EB-2523AB57EE9D}" dt="2023-09-24T18:56:50.197" v="590" actId="20577"/>
          <ac:spMkLst>
            <pc:docMk/>
            <pc:sldMk cId="4157170712" sldId="276"/>
            <ac:spMk id="23" creationId="{63CACBBB-6DED-6350-97CD-B61673CE6491}"/>
          </ac:spMkLst>
        </pc:spChg>
        <pc:picChg chg="add mod">
          <ac:chgData name="태민 김" userId="197bd2c64c3aff9e" providerId="LiveId" clId="{241F0A52-3CE6-4C85-88EB-2523AB57EE9D}" dt="2023-09-24T20:48:27.615" v="4026"/>
          <ac:picMkLst>
            <pc:docMk/>
            <pc:sldMk cId="4157170712" sldId="276"/>
            <ac:picMk id="4" creationId="{2266077B-4927-BE94-AEC6-3164784783A4}"/>
          </ac:picMkLst>
        </pc:picChg>
        <pc:picChg chg="add mod">
          <ac:chgData name="태민 김" userId="197bd2c64c3aff9e" providerId="LiveId" clId="{241F0A52-3CE6-4C85-88EB-2523AB57EE9D}" dt="2023-09-24T20:48:30.860" v="4027"/>
          <ac:picMkLst>
            <pc:docMk/>
            <pc:sldMk cId="4157170712" sldId="276"/>
            <ac:picMk id="5" creationId="{34EC9505-9833-A0B5-D2F6-617D244F57B1}"/>
          </ac:picMkLst>
        </pc:picChg>
      </pc:sldChg>
      <pc:sldChg chg="addSp delSp modSp add mod">
        <pc:chgData name="태민 김" userId="197bd2c64c3aff9e" providerId="LiveId" clId="{241F0A52-3CE6-4C85-88EB-2523AB57EE9D}" dt="2023-09-24T20:48:25.379" v="4025"/>
        <pc:sldMkLst>
          <pc:docMk/>
          <pc:sldMk cId="3571759708" sldId="277"/>
        </pc:sldMkLst>
        <pc:spChg chg="add mod">
          <ac:chgData name="태민 김" userId="197bd2c64c3aff9e" providerId="LiveId" clId="{241F0A52-3CE6-4C85-88EB-2523AB57EE9D}" dt="2023-09-24T19:12:36.857" v="1244" actId="1076"/>
          <ac:spMkLst>
            <pc:docMk/>
            <pc:sldMk cId="3571759708" sldId="277"/>
            <ac:spMk id="2" creationId="{0B1F3EE3-3C5D-5813-71E1-C3EFE0F16D14}"/>
          </ac:spMkLst>
        </pc:spChg>
        <pc:spChg chg="add mod">
          <ac:chgData name="태민 김" userId="197bd2c64c3aff9e" providerId="LiveId" clId="{241F0A52-3CE6-4C85-88EB-2523AB57EE9D}" dt="2023-09-24T19:12:18.513" v="1241" actId="1076"/>
          <ac:spMkLst>
            <pc:docMk/>
            <pc:sldMk cId="3571759708" sldId="277"/>
            <ac:spMk id="3" creationId="{48620B1A-8328-E043-C874-16EFA1A4FA09}"/>
          </ac:spMkLst>
        </pc:spChg>
        <pc:spChg chg="mod">
          <ac:chgData name="태민 김" userId="197bd2c64c3aff9e" providerId="LiveId" clId="{241F0A52-3CE6-4C85-88EB-2523AB57EE9D}" dt="2023-09-24T19:05:44.027" v="1044" actId="20577"/>
          <ac:spMkLst>
            <pc:docMk/>
            <pc:sldMk cId="3571759708" sldId="277"/>
            <ac:spMk id="7" creationId="{C8F35921-637F-9726-9FAA-51BF3CB7E885}"/>
          </ac:spMkLst>
        </pc:spChg>
        <pc:spChg chg="add mod">
          <ac:chgData name="태민 김" userId="197bd2c64c3aff9e" providerId="LiveId" clId="{241F0A52-3CE6-4C85-88EB-2523AB57EE9D}" dt="2023-09-24T19:12:46.217" v="1248" actId="1076"/>
          <ac:spMkLst>
            <pc:docMk/>
            <pc:sldMk cId="3571759708" sldId="277"/>
            <ac:spMk id="9" creationId="{EFBEF309-1DFE-05EE-C6B9-26737A0F500C}"/>
          </ac:spMkLst>
        </pc:spChg>
        <pc:spChg chg="add mod">
          <ac:chgData name="태민 김" userId="197bd2c64c3aff9e" providerId="LiveId" clId="{241F0A52-3CE6-4C85-88EB-2523AB57EE9D}" dt="2023-09-24T19:13:07.928" v="1311" actId="20577"/>
          <ac:spMkLst>
            <pc:docMk/>
            <pc:sldMk cId="3571759708" sldId="277"/>
            <ac:spMk id="11" creationId="{1C7AE998-7552-73BE-E299-40584445203C}"/>
          </ac:spMkLst>
        </pc:spChg>
        <pc:spChg chg="add del mod">
          <ac:chgData name="태민 김" userId="197bd2c64c3aff9e" providerId="LiveId" clId="{241F0A52-3CE6-4C85-88EB-2523AB57EE9D}" dt="2023-09-24T20:48:25.379" v="4025"/>
          <ac:spMkLst>
            <pc:docMk/>
            <pc:sldMk cId="3571759708" sldId="277"/>
            <ac:spMk id="12" creationId="{73F4E4D2-EB07-4ACA-F383-191BC08C0D04}"/>
          </ac:spMkLst>
        </pc:spChg>
        <pc:picChg chg="add mod">
          <ac:chgData name="태민 김" userId="197bd2c64c3aff9e" providerId="LiveId" clId="{241F0A52-3CE6-4C85-88EB-2523AB57EE9D}" dt="2023-09-24T19:12:19.993" v="1242" actId="1076"/>
          <ac:picMkLst>
            <pc:docMk/>
            <pc:sldMk cId="3571759708" sldId="277"/>
            <ac:picMk id="8" creationId="{1C1A8621-B710-5EEE-7702-E082CB50CCA8}"/>
          </ac:picMkLst>
        </pc:picChg>
        <pc:picChg chg="add mod">
          <ac:chgData name="태민 김" userId="197bd2c64c3aff9e" providerId="LiveId" clId="{241F0A52-3CE6-4C85-88EB-2523AB57EE9D}" dt="2023-09-24T19:12:33.928" v="1243" actId="1076"/>
          <ac:picMkLst>
            <pc:docMk/>
            <pc:sldMk cId="3571759708" sldId="277"/>
            <ac:picMk id="10" creationId="{15F408A2-DC4D-91BB-A3FB-E9890625D22D}"/>
          </ac:picMkLst>
        </pc:picChg>
      </pc:sldChg>
      <pc:sldChg chg="add del">
        <pc:chgData name="태민 김" userId="197bd2c64c3aff9e" providerId="LiveId" clId="{241F0A52-3CE6-4C85-88EB-2523AB57EE9D}" dt="2023-09-24T19:37:12.808" v="1662"/>
        <pc:sldMkLst>
          <pc:docMk/>
          <pc:sldMk cId="3282135145" sldId="278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E396898-97DF-4790-9D5E-8DBD31232F3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2E5851A-C2F8-429D-9E0F-E8E5BE971BDF}">
      <dgm:prSet/>
      <dgm:spPr/>
      <dgm:t>
        <a:bodyPr/>
        <a:lstStyle/>
        <a:p>
          <a:r>
            <a:rPr lang="ko-KR" dirty="0" err="1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아베노믹스</a:t>
          </a:r>
          <a:r>
            <a:rPr lang="ko-KR" dirty="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 사업</a:t>
          </a:r>
          <a:endParaRPr lang="en-US" dirty="0">
            <a:latin typeface="나눔고딕 ExtraBold" panose="020D0904000000000000" pitchFamily="50" charset="-127"/>
            <a:ea typeface="나눔고딕 ExtraBold" panose="020D0904000000000000" pitchFamily="50" charset="-127"/>
          </a:endParaRPr>
        </a:p>
      </dgm:t>
    </dgm:pt>
    <dgm:pt modelId="{9684F3D1-A1EF-4418-8542-D96AC8E99E57}" type="parTrans" cxnId="{C2988DDC-8E09-424F-8B9D-E915B542779F}">
      <dgm:prSet/>
      <dgm:spPr/>
      <dgm:t>
        <a:bodyPr/>
        <a:lstStyle/>
        <a:p>
          <a:endParaRPr lang="en-US"/>
        </a:p>
      </dgm:t>
    </dgm:pt>
    <dgm:pt modelId="{7995FACA-1332-414C-A4E3-9F6E804BB0C4}" type="sibTrans" cxnId="{C2988DDC-8E09-424F-8B9D-E915B542779F}">
      <dgm:prSet/>
      <dgm:spPr/>
      <dgm:t>
        <a:bodyPr/>
        <a:lstStyle/>
        <a:p>
          <a:endParaRPr lang="en-US"/>
        </a:p>
      </dgm:t>
    </dgm:pt>
    <dgm:pt modelId="{CECB7C84-BE9A-4A0B-B94D-9755C08A40E5}">
      <dgm:prSet/>
      <dgm:spPr/>
      <dgm:t>
        <a:bodyPr/>
        <a:lstStyle/>
        <a:p>
          <a:r>
            <a:rPr lang="ko-KR" altLang="en-US" dirty="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일본의 엔저현상</a:t>
          </a:r>
          <a:endParaRPr lang="en-US" dirty="0">
            <a:latin typeface="나눔고딕 ExtraBold" panose="020D0904000000000000" pitchFamily="50" charset="-127"/>
            <a:ea typeface="나눔고딕 ExtraBold" panose="020D0904000000000000" pitchFamily="50" charset="-127"/>
          </a:endParaRPr>
        </a:p>
      </dgm:t>
    </dgm:pt>
    <dgm:pt modelId="{05B0FE1B-E354-4408-977D-5CAA9513785B}" type="parTrans" cxnId="{260F5323-BCF0-447A-A0E3-06A2624637D5}">
      <dgm:prSet/>
      <dgm:spPr/>
      <dgm:t>
        <a:bodyPr/>
        <a:lstStyle/>
        <a:p>
          <a:endParaRPr lang="en-US"/>
        </a:p>
      </dgm:t>
    </dgm:pt>
    <dgm:pt modelId="{9A50C149-D084-47A0-80B1-42165C98335F}" type="sibTrans" cxnId="{260F5323-BCF0-447A-A0E3-06A2624637D5}">
      <dgm:prSet/>
      <dgm:spPr/>
      <dgm:t>
        <a:bodyPr/>
        <a:lstStyle/>
        <a:p>
          <a:endParaRPr lang="en-US"/>
        </a:p>
      </dgm:t>
    </dgm:pt>
    <dgm:pt modelId="{986D27E4-3B2E-4C29-BCA8-DDD0D7CA7FE5}">
      <dgm:prSet/>
      <dgm:spPr/>
      <dgm:t>
        <a:bodyPr/>
        <a:lstStyle/>
        <a:p>
          <a:r>
            <a:rPr lang="ko-KR" altLang="en-US" dirty="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현재 일본의 경제정책</a:t>
          </a:r>
          <a:endParaRPr lang="en-US" dirty="0">
            <a:latin typeface="나눔고딕 ExtraBold" panose="020D0904000000000000" pitchFamily="50" charset="-127"/>
            <a:ea typeface="나눔고딕 ExtraBold" panose="020D0904000000000000" pitchFamily="50" charset="-127"/>
          </a:endParaRPr>
        </a:p>
      </dgm:t>
    </dgm:pt>
    <dgm:pt modelId="{B282A41B-1329-4C5F-9F77-7B88F0EF1CD9}" type="parTrans" cxnId="{6ADA544B-80C4-434E-B40D-17859CB2BB43}">
      <dgm:prSet/>
      <dgm:spPr/>
      <dgm:t>
        <a:bodyPr/>
        <a:lstStyle/>
        <a:p>
          <a:endParaRPr lang="en-US"/>
        </a:p>
      </dgm:t>
    </dgm:pt>
    <dgm:pt modelId="{3202FBAE-A5F4-4589-9835-B69ECECE499C}" type="sibTrans" cxnId="{6ADA544B-80C4-434E-B40D-17859CB2BB43}">
      <dgm:prSet/>
      <dgm:spPr/>
      <dgm:t>
        <a:bodyPr/>
        <a:lstStyle/>
        <a:p>
          <a:endParaRPr lang="en-US"/>
        </a:p>
      </dgm:t>
    </dgm:pt>
    <dgm:pt modelId="{A2F8AC58-CD2F-4CD5-923A-49D56982B24E}">
      <dgm:prSet/>
      <dgm:spPr/>
      <dgm:t>
        <a:bodyPr/>
        <a:lstStyle/>
        <a:p>
          <a:r>
            <a:rPr lang="ko-KR" dirty="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앞으로의 전망</a:t>
          </a:r>
          <a:endParaRPr lang="en-US" dirty="0">
            <a:latin typeface="나눔고딕 ExtraBold" panose="020D0904000000000000" pitchFamily="50" charset="-127"/>
            <a:ea typeface="나눔고딕 ExtraBold" panose="020D0904000000000000" pitchFamily="50" charset="-127"/>
          </a:endParaRPr>
        </a:p>
      </dgm:t>
    </dgm:pt>
    <dgm:pt modelId="{C29EC1F5-3D6C-43F3-A2BC-906467AB0DA8}" type="parTrans" cxnId="{47F4B694-399C-44DB-A1A5-445ECBEF261B}">
      <dgm:prSet/>
      <dgm:spPr/>
      <dgm:t>
        <a:bodyPr/>
        <a:lstStyle/>
        <a:p>
          <a:endParaRPr lang="en-US"/>
        </a:p>
      </dgm:t>
    </dgm:pt>
    <dgm:pt modelId="{9853A660-7B9E-402F-8BFA-765EA57120AB}" type="sibTrans" cxnId="{47F4B694-399C-44DB-A1A5-445ECBEF261B}">
      <dgm:prSet/>
      <dgm:spPr/>
      <dgm:t>
        <a:bodyPr/>
        <a:lstStyle/>
        <a:p>
          <a:endParaRPr lang="en-US"/>
        </a:p>
      </dgm:t>
    </dgm:pt>
    <dgm:pt modelId="{14ABC480-E18E-49F1-84A7-6871B877F272}" type="pres">
      <dgm:prSet presAssocID="{3E396898-97DF-4790-9D5E-8DBD31232F30}" presName="linear" presStyleCnt="0">
        <dgm:presLayoutVars>
          <dgm:animLvl val="lvl"/>
          <dgm:resizeHandles val="exact"/>
        </dgm:presLayoutVars>
      </dgm:prSet>
      <dgm:spPr/>
    </dgm:pt>
    <dgm:pt modelId="{C62B08B6-032F-4193-87C3-3CAFF27182F7}" type="pres">
      <dgm:prSet presAssocID="{B2E5851A-C2F8-429D-9E0F-E8E5BE971BDF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DF684E37-5B23-4754-B2DC-FA8AEBE473F8}" type="pres">
      <dgm:prSet presAssocID="{7995FACA-1332-414C-A4E3-9F6E804BB0C4}" presName="spacer" presStyleCnt="0"/>
      <dgm:spPr/>
    </dgm:pt>
    <dgm:pt modelId="{20DF5038-4BF5-4792-AC34-177A0B06E9A8}" type="pres">
      <dgm:prSet presAssocID="{CECB7C84-BE9A-4A0B-B94D-9755C08A40E5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582BCBAA-68EE-4C94-AB0C-B2C5AEBB9357}" type="pres">
      <dgm:prSet presAssocID="{9A50C149-D084-47A0-80B1-42165C98335F}" presName="spacer" presStyleCnt="0"/>
      <dgm:spPr/>
    </dgm:pt>
    <dgm:pt modelId="{DE3EBB1A-250F-41EB-AA3B-089ABF7D4E07}" type="pres">
      <dgm:prSet presAssocID="{986D27E4-3B2E-4C29-BCA8-DDD0D7CA7FE5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F0AF1D7A-4CA1-4479-967C-44783920DC80}" type="pres">
      <dgm:prSet presAssocID="{3202FBAE-A5F4-4589-9835-B69ECECE499C}" presName="spacer" presStyleCnt="0"/>
      <dgm:spPr/>
    </dgm:pt>
    <dgm:pt modelId="{200E74AD-A2A0-4AFC-BF48-C78E234DC737}" type="pres">
      <dgm:prSet presAssocID="{A2F8AC58-CD2F-4CD5-923A-49D56982B24E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260F5323-BCF0-447A-A0E3-06A2624637D5}" srcId="{3E396898-97DF-4790-9D5E-8DBD31232F30}" destId="{CECB7C84-BE9A-4A0B-B94D-9755C08A40E5}" srcOrd="1" destOrd="0" parTransId="{05B0FE1B-E354-4408-977D-5CAA9513785B}" sibTransId="{9A50C149-D084-47A0-80B1-42165C98335F}"/>
    <dgm:cxn modelId="{A4A0C03D-B83A-444A-B83F-343F7DA7C311}" type="presOf" srcId="{B2E5851A-C2F8-429D-9E0F-E8E5BE971BDF}" destId="{C62B08B6-032F-4193-87C3-3CAFF27182F7}" srcOrd="0" destOrd="0" presId="urn:microsoft.com/office/officeart/2005/8/layout/vList2"/>
    <dgm:cxn modelId="{6ADA544B-80C4-434E-B40D-17859CB2BB43}" srcId="{3E396898-97DF-4790-9D5E-8DBD31232F30}" destId="{986D27E4-3B2E-4C29-BCA8-DDD0D7CA7FE5}" srcOrd="2" destOrd="0" parTransId="{B282A41B-1329-4C5F-9F77-7B88F0EF1CD9}" sibTransId="{3202FBAE-A5F4-4589-9835-B69ECECE499C}"/>
    <dgm:cxn modelId="{A7820093-B212-4ABD-A926-4411D448BADD}" type="presOf" srcId="{3E396898-97DF-4790-9D5E-8DBD31232F30}" destId="{14ABC480-E18E-49F1-84A7-6871B877F272}" srcOrd="0" destOrd="0" presId="urn:microsoft.com/office/officeart/2005/8/layout/vList2"/>
    <dgm:cxn modelId="{47F4B694-399C-44DB-A1A5-445ECBEF261B}" srcId="{3E396898-97DF-4790-9D5E-8DBD31232F30}" destId="{A2F8AC58-CD2F-4CD5-923A-49D56982B24E}" srcOrd="3" destOrd="0" parTransId="{C29EC1F5-3D6C-43F3-A2BC-906467AB0DA8}" sibTransId="{9853A660-7B9E-402F-8BFA-765EA57120AB}"/>
    <dgm:cxn modelId="{C1FFBF97-929F-49D3-B433-48687850F33E}" type="presOf" srcId="{986D27E4-3B2E-4C29-BCA8-DDD0D7CA7FE5}" destId="{DE3EBB1A-250F-41EB-AA3B-089ABF7D4E07}" srcOrd="0" destOrd="0" presId="urn:microsoft.com/office/officeart/2005/8/layout/vList2"/>
    <dgm:cxn modelId="{ADDE1EB7-AE65-4D8D-9485-96A719F844F2}" type="presOf" srcId="{CECB7C84-BE9A-4A0B-B94D-9755C08A40E5}" destId="{20DF5038-4BF5-4792-AC34-177A0B06E9A8}" srcOrd="0" destOrd="0" presId="urn:microsoft.com/office/officeart/2005/8/layout/vList2"/>
    <dgm:cxn modelId="{D04A13C6-EAE5-406E-866B-5414294F6E5D}" type="presOf" srcId="{A2F8AC58-CD2F-4CD5-923A-49D56982B24E}" destId="{200E74AD-A2A0-4AFC-BF48-C78E234DC737}" srcOrd="0" destOrd="0" presId="urn:microsoft.com/office/officeart/2005/8/layout/vList2"/>
    <dgm:cxn modelId="{C2988DDC-8E09-424F-8B9D-E915B542779F}" srcId="{3E396898-97DF-4790-9D5E-8DBD31232F30}" destId="{B2E5851A-C2F8-429D-9E0F-E8E5BE971BDF}" srcOrd="0" destOrd="0" parTransId="{9684F3D1-A1EF-4418-8542-D96AC8E99E57}" sibTransId="{7995FACA-1332-414C-A4E3-9F6E804BB0C4}"/>
    <dgm:cxn modelId="{9C3308E1-3041-4A87-85A9-08309FABF33B}" type="presParOf" srcId="{14ABC480-E18E-49F1-84A7-6871B877F272}" destId="{C62B08B6-032F-4193-87C3-3CAFF27182F7}" srcOrd="0" destOrd="0" presId="urn:microsoft.com/office/officeart/2005/8/layout/vList2"/>
    <dgm:cxn modelId="{71EA32EC-8882-411C-9B63-77B8B9B1FDF6}" type="presParOf" srcId="{14ABC480-E18E-49F1-84A7-6871B877F272}" destId="{DF684E37-5B23-4754-B2DC-FA8AEBE473F8}" srcOrd="1" destOrd="0" presId="urn:microsoft.com/office/officeart/2005/8/layout/vList2"/>
    <dgm:cxn modelId="{E03920EE-0D15-4234-B367-7AB7D389EAAD}" type="presParOf" srcId="{14ABC480-E18E-49F1-84A7-6871B877F272}" destId="{20DF5038-4BF5-4792-AC34-177A0B06E9A8}" srcOrd="2" destOrd="0" presId="urn:microsoft.com/office/officeart/2005/8/layout/vList2"/>
    <dgm:cxn modelId="{44A7BFAF-948A-4EAB-B0DC-3C35A57C1205}" type="presParOf" srcId="{14ABC480-E18E-49F1-84A7-6871B877F272}" destId="{582BCBAA-68EE-4C94-AB0C-B2C5AEBB9357}" srcOrd="3" destOrd="0" presId="urn:microsoft.com/office/officeart/2005/8/layout/vList2"/>
    <dgm:cxn modelId="{81853065-0AA2-4D5D-AA26-F58AA6F542B1}" type="presParOf" srcId="{14ABC480-E18E-49F1-84A7-6871B877F272}" destId="{DE3EBB1A-250F-41EB-AA3B-089ABF7D4E07}" srcOrd="4" destOrd="0" presId="urn:microsoft.com/office/officeart/2005/8/layout/vList2"/>
    <dgm:cxn modelId="{C682A119-F335-4DA8-B8E7-4DA8BC0B0212}" type="presParOf" srcId="{14ABC480-E18E-49F1-84A7-6871B877F272}" destId="{F0AF1D7A-4CA1-4479-967C-44783920DC80}" srcOrd="5" destOrd="0" presId="urn:microsoft.com/office/officeart/2005/8/layout/vList2"/>
    <dgm:cxn modelId="{3F33EDE3-2C82-495E-8A8C-D889FFDC4A46}" type="presParOf" srcId="{14ABC480-E18E-49F1-84A7-6871B877F272}" destId="{200E74AD-A2A0-4AFC-BF48-C78E234DC737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2B08B6-032F-4193-87C3-3CAFF27182F7}">
      <dsp:nvSpPr>
        <dsp:cNvPr id="0" name=""/>
        <dsp:cNvSpPr/>
      </dsp:nvSpPr>
      <dsp:spPr>
        <a:xfrm>
          <a:off x="0" y="53025"/>
          <a:ext cx="9621077" cy="9827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sz="3500" kern="1200" dirty="0" err="1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아베노믹스</a:t>
          </a:r>
          <a:r>
            <a:rPr lang="ko-KR" sz="3500" kern="1200" dirty="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 사업</a:t>
          </a:r>
          <a:endParaRPr lang="en-US" sz="3500" kern="1200" dirty="0">
            <a:latin typeface="나눔고딕 ExtraBold" panose="020D0904000000000000" pitchFamily="50" charset="-127"/>
            <a:ea typeface="나눔고딕 ExtraBold" panose="020D0904000000000000" pitchFamily="50" charset="-127"/>
          </a:endParaRPr>
        </a:p>
      </dsp:txBody>
      <dsp:txXfrm>
        <a:off x="47976" y="101001"/>
        <a:ext cx="9525125" cy="886847"/>
      </dsp:txXfrm>
    </dsp:sp>
    <dsp:sp modelId="{20DF5038-4BF5-4792-AC34-177A0B06E9A8}">
      <dsp:nvSpPr>
        <dsp:cNvPr id="0" name=""/>
        <dsp:cNvSpPr/>
      </dsp:nvSpPr>
      <dsp:spPr>
        <a:xfrm>
          <a:off x="0" y="1136625"/>
          <a:ext cx="9621077" cy="9827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3500" kern="1200" dirty="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일본의 엔저현상</a:t>
          </a:r>
          <a:endParaRPr lang="en-US" sz="3500" kern="1200" dirty="0">
            <a:latin typeface="나눔고딕 ExtraBold" panose="020D0904000000000000" pitchFamily="50" charset="-127"/>
            <a:ea typeface="나눔고딕 ExtraBold" panose="020D0904000000000000" pitchFamily="50" charset="-127"/>
          </a:endParaRPr>
        </a:p>
      </dsp:txBody>
      <dsp:txXfrm>
        <a:off x="47976" y="1184601"/>
        <a:ext cx="9525125" cy="886847"/>
      </dsp:txXfrm>
    </dsp:sp>
    <dsp:sp modelId="{DE3EBB1A-250F-41EB-AA3B-089ABF7D4E07}">
      <dsp:nvSpPr>
        <dsp:cNvPr id="0" name=""/>
        <dsp:cNvSpPr/>
      </dsp:nvSpPr>
      <dsp:spPr>
        <a:xfrm>
          <a:off x="0" y="2220225"/>
          <a:ext cx="9621077" cy="9827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3500" kern="1200" dirty="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현재 일본의 경제정책</a:t>
          </a:r>
          <a:endParaRPr lang="en-US" sz="3500" kern="1200" dirty="0">
            <a:latin typeface="나눔고딕 ExtraBold" panose="020D0904000000000000" pitchFamily="50" charset="-127"/>
            <a:ea typeface="나눔고딕 ExtraBold" panose="020D0904000000000000" pitchFamily="50" charset="-127"/>
          </a:endParaRPr>
        </a:p>
      </dsp:txBody>
      <dsp:txXfrm>
        <a:off x="47976" y="2268201"/>
        <a:ext cx="9525125" cy="886847"/>
      </dsp:txXfrm>
    </dsp:sp>
    <dsp:sp modelId="{200E74AD-A2A0-4AFC-BF48-C78E234DC737}">
      <dsp:nvSpPr>
        <dsp:cNvPr id="0" name=""/>
        <dsp:cNvSpPr/>
      </dsp:nvSpPr>
      <dsp:spPr>
        <a:xfrm>
          <a:off x="0" y="3303824"/>
          <a:ext cx="9621077" cy="9827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sz="3500" kern="1200" dirty="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앞으로의 전망</a:t>
          </a:r>
          <a:endParaRPr lang="en-US" sz="3500" kern="1200" dirty="0">
            <a:latin typeface="나눔고딕 ExtraBold" panose="020D0904000000000000" pitchFamily="50" charset="-127"/>
            <a:ea typeface="나눔고딕 ExtraBold" panose="020D0904000000000000" pitchFamily="50" charset="-127"/>
          </a:endParaRPr>
        </a:p>
      </dsp:txBody>
      <dsp:txXfrm>
        <a:off x="47976" y="3351800"/>
        <a:ext cx="9525125" cy="8868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1A47F6-31F9-451A-9041-8DD675F20F86}" type="datetimeFigureOut">
              <a:rPr lang="ko-KR" altLang="en-US" smtClean="0"/>
              <a:t>2023-09-25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02A0A0-328E-4DA0-B9EF-DE7E4E5A6CF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196268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81FA190-D6BC-3F76-8C8D-051EB300C9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6787C0D4-588B-088A-6F27-582A856D66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2BD23C6-0848-763C-DAE7-C8787088F0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11512-0C01-43E1-B75A-91AF32D89D4C}" type="datetimeFigureOut">
              <a:rPr lang="ko-KR" altLang="en-US" smtClean="0"/>
              <a:t>2023-09-25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60F761D5-2E02-EA99-92BF-00230E917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5B54600-22C9-8D82-737B-C05B52016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B4DBD-D26E-4CBA-9C2B-F1807575A86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151233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72ACD9D-92CF-EFE7-8631-C04BEB40CB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949A7F93-E91F-C743-956E-9B9695CE36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B1229F87-EE95-C692-E08E-D567C91D84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11512-0C01-43E1-B75A-91AF32D89D4C}" type="datetimeFigureOut">
              <a:rPr lang="ko-KR" altLang="en-US" smtClean="0"/>
              <a:t>2023-09-25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6A93118-6A58-FE81-517C-4B36176DC4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005F00B-F8B0-A555-696F-B2A85AFD4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B4DBD-D26E-4CBA-9C2B-F1807575A86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50516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7AE14F2F-8E04-6957-0B25-8DB23EA4B98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4BE6B7D5-E521-F2E6-8AF7-BF19121137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97E4554-60D7-14E8-8304-68CBA39C1E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11512-0C01-43E1-B75A-91AF32D89D4C}" type="datetimeFigureOut">
              <a:rPr lang="ko-KR" altLang="en-US" smtClean="0"/>
              <a:t>2023-09-25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2EB3C6F-560E-FE9A-2C74-460007B8DC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E16FC310-101E-9DD1-6070-414221CD0F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B4DBD-D26E-4CBA-9C2B-F1807575A86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04534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C5C84D4-41DE-B5CD-BEAD-134016863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7B763D0-0279-EEBB-4515-9BC6913C97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C1ED5CA-0A1E-4D03-71B9-9CE4A03CF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11512-0C01-43E1-B75A-91AF32D89D4C}" type="datetimeFigureOut">
              <a:rPr lang="ko-KR" altLang="en-US" smtClean="0"/>
              <a:t>2023-09-25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A5E4DEB1-21F5-AB11-47C6-EE48B2DB45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17307B00-8A36-5EB5-7BF5-E0CA7408C6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B4DBD-D26E-4CBA-9C2B-F1807575A86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532732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62C519A-54D2-7239-108F-AC04C6B6AC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DB80C29D-93E9-E499-6909-A8F7BF619D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6E28416D-A935-8339-FC56-606AEAD63D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11512-0C01-43E1-B75A-91AF32D89D4C}" type="datetimeFigureOut">
              <a:rPr lang="ko-KR" altLang="en-US" smtClean="0"/>
              <a:t>2023-09-25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348F4E7-948C-10CF-7F20-89D735DBDF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9E66E822-C5A7-0E5F-1D90-5E37F81FBE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B4DBD-D26E-4CBA-9C2B-F1807575A86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230382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0EC588D-9502-BA6C-08DF-9A9AC597F5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7E632200-2C8B-C5A3-A366-8EBFE29522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9CE5E5DE-BBFE-0B67-D6F9-C6178E8B74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25B91D1E-8F41-58AB-1412-F3C703638F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11512-0C01-43E1-B75A-91AF32D89D4C}" type="datetimeFigureOut">
              <a:rPr lang="ko-KR" altLang="en-US" smtClean="0"/>
              <a:t>2023-09-25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08D40916-94FA-E7B0-6FE0-06F40EACEC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18AFCB71-D3E2-7AA7-890D-30C12227FE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B4DBD-D26E-4CBA-9C2B-F1807575A86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202687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581021B-EEA4-9074-E1EB-824B2A44BB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C392CC2A-7720-4648-B42C-220449DF31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6A7CBBD7-15E7-0D79-6242-A6EBD6E92D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70B663F5-D1C2-E32C-FBBB-91D1F2E429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E7323574-3E7E-60BD-5EFB-6AC7A20BD7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EF90DEC8-C0FC-F790-9FC7-C39F37D6AD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11512-0C01-43E1-B75A-91AF32D89D4C}" type="datetimeFigureOut">
              <a:rPr lang="ko-KR" altLang="en-US" smtClean="0"/>
              <a:t>2023-09-25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58C3A9C2-F257-2C35-C960-B2EE5D09B5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FE006D82-38E1-2C97-D593-36873B76F9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B4DBD-D26E-4CBA-9C2B-F1807575A86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08980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78D1439-0EC9-530B-5423-3A3F39631F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F7B08A2F-2DE2-E8C7-0869-993BFF8CBE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11512-0C01-43E1-B75A-91AF32D89D4C}" type="datetimeFigureOut">
              <a:rPr lang="ko-KR" altLang="en-US" smtClean="0"/>
              <a:t>2023-09-25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D2DA8784-BD4D-2044-B35F-D56ABA7D4B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F220AA06-2085-85C4-66B8-DFDDD9F553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B4DBD-D26E-4CBA-9C2B-F1807575A86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75054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EE453197-73DF-2D1D-F00F-61E3985E1A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11512-0C01-43E1-B75A-91AF32D89D4C}" type="datetimeFigureOut">
              <a:rPr lang="ko-KR" altLang="en-US" smtClean="0"/>
              <a:t>2023-09-25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26DF0E66-DCD1-8690-F24C-814F99B77C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10D847F2-E524-8D6E-C60A-814039555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B4DBD-D26E-4CBA-9C2B-F1807575A86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919730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707BAE3-4D6B-4471-22DF-AB8256DD8E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A727F54-CF7E-DD66-5E07-0C379F1F04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661DD391-8B5C-A561-6E9C-0B0CB6EA29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67989DFB-BCF5-368C-E379-2BF839F91E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11512-0C01-43E1-B75A-91AF32D89D4C}" type="datetimeFigureOut">
              <a:rPr lang="ko-KR" altLang="en-US" smtClean="0"/>
              <a:t>2023-09-25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086988AA-A2E5-8A14-7C57-F9DA1D15D6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CFC42AF9-64C6-AF0C-B1A1-07B6E7B652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B4DBD-D26E-4CBA-9C2B-F1807575A86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81830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7B3C319-DD1A-5BFE-9FAC-79EBB61B4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FF312D45-77C4-1F40-0DA8-93020E11BAD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3FBFC659-DC2B-BFAC-1752-799C2EFDEA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C7D9EDE4-FD57-5DE9-55B3-DB6BCDB810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11512-0C01-43E1-B75A-91AF32D89D4C}" type="datetimeFigureOut">
              <a:rPr lang="ko-KR" altLang="en-US" smtClean="0"/>
              <a:t>2023-09-25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6E574122-67AD-F24B-4E2D-1B62043B28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582008F6-84D3-2628-4166-49663402D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B4DBD-D26E-4CBA-9C2B-F1807575A86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29614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9C2581D7-3B1A-5E90-026C-F079F50C9B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30A1FF39-117A-EAEE-545D-FD2E32B3A3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05DF9F00-2F16-1569-13BC-65637CAFFA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211512-0C01-43E1-B75A-91AF32D89D4C}" type="datetimeFigureOut">
              <a:rPr lang="ko-KR" altLang="en-US" smtClean="0"/>
              <a:t>2023-09-25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B23132E-372F-D8C3-F8A8-ED56472003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3200846-0E50-3AD5-1DC2-107CF3D5B3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EB4DBD-D26E-4CBA-9C2B-F1807575A86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33547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3.svg"/><Relationship Id="rId7" Type="http://schemas.openxmlformats.org/officeDocument/2006/relationships/diagramLayout" Target="../diagrams/layout1.xml"/><Relationship Id="rId12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.xml"/><Relationship Id="rId11" Type="http://schemas.openxmlformats.org/officeDocument/2006/relationships/image" Target="../media/image6.png"/><Relationship Id="rId5" Type="http://schemas.openxmlformats.org/officeDocument/2006/relationships/image" Target="../media/image5.svg"/><Relationship Id="rId10" Type="http://schemas.microsoft.com/office/2007/relationships/diagramDrawing" Target="../diagrams/drawing1.xml"/><Relationship Id="rId4" Type="http://schemas.openxmlformats.org/officeDocument/2006/relationships/image" Target="../media/image4.png"/><Relationship Id="rId9" Type="http://schemas.openxmlformats.org/officeDocument/2006/relationships/diagramColors" Target="../diagrams/colors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야외, 장면, 보행자, 건물이(가) 표시된 사진">
            <a:extLst>
              <a:ext uri="{FF2B5EF4-FFF2-40B4-BE49-F238E27FC236}">
                <a16:creationId xmlns:a16="http://schemas.microsoft.com/office/drawing/2014/main" id="{C1456FFC-04D4-ECD1-A3BA-F9EE6E3F0D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62000" contrast="-4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957" y="1"/>
            <a:ext cx="12208957" cy="6858000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grpSp>
        <p:nvGrpSpPr>
          <p:cNvPr id="12" name="그룹 11">
            <a:extLst>
              <a:ext uri="{FF2B5EF4-FFF2-40B4-BE49-F238E27FC236}">
                <a16:creationId xmlns:a16="http://schemas.microsoft.com/office/drawing/2014/main" id="{5315E32B-20F2-C3EC-EDFF-84945E48551C}"/>
              </a:ext>
            </a:extLst>
          </p:cNvPr>
          <p:cNvGrpSpPr/>
          <p:nvPr/>
        </p:nvGrpSpPr>
        <p:grpSpPr>
          <a:xfrm>
            <a:off x="854696" y="2815208"/>
            <a:ext cx="10482607" cy="1431161"/>
            <a:chOff x="854696" y="2815208"/>
            <a:chExt cx="10482607" cy="1431161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740CC20-1837-E695-4513-99CBA66A8D14}"/>
                </a:ext>
              </a:extLst>
            </p:cNvPr>
            <p:cNvSpPr txBox="1"/>
            <p:nvPr/>
          </p:nvSpPr>
          <p:spPr>
            <a:xfrm>
              <a:off x="854696" y="2815208"/>
              <a:ext cx="10482607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5600" dirty="0">
                  <a:solidFill>
                    <a:schemeClr val="bg1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일본의 최근 환율과 경제정책</a:t>
              </a:r>
              <a:endParaRPr lang="ko-KR" altLang="en-US" sz="5600" dirty="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172630E-177D-D1C6-DB2C-BF2D065819CC}"/>
                </a:ext>
              </a:extLst>
            </p:cNvPr>
            <p:cNvSpPr txBox="1"/>
            <p:nvPr/>
          </p:nvSpPr>
          <p:spPr>
            <a:xfrm>
              <a:off x="4489343" y="3769315"/>
              <a:ext cx="3054285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500" dirty="0">
                  <a:solidFill>
                    <a:schemeClr val="bg1"/>
                  </a:solidFill>
                  <a:latin typeface="맑은 고딕 Semilight" panose="020B0502040204020203" pitchFamily="50" charset="-127"/>
                  <a:ea typeface="맑은 고딕 Semilight" panose="020B0502040204020203" pitchFamily="50" charset="-127"/>
                  <a:cs typeface="맑은 고딕 Semilight" panose="020B0502040204020203" pitchFamily="50" charset="-127"/>
                </a:rPr>
                <a:t>22101643 </a:t>
              </a:r>
              <a:r>
                <a:rPr lang="ko-KR" altLang="en-US" sz="2500" dirty="0">
                  <a:solidFill>
                    <a:schemeClr val="bg1"/>
                  </a:solidFill>
                  <a:latin typeface="맑은 고딕 Semilight" panose="020B0502040204020203" pitchFamily="50" charset="-127"/>
                  <a:ea typeface="맑은 고딕 Semilight" panose="020B0502040204020203" pitchFamily="50" charset="-127"/>
                  <a:cs typeface="맑은 고딕 Semilight" panose="020B0502040204020203" pitchFamily="50" charset="-127"/>
                </a:rPr>
                <a:t>김태민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873511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그룹 18">
            <a:extLst>
              <a:ext uri="{FF2B5EF4-FFF2-40B4-BE49-F238E27FC236}">
                <a16:creationId xmlns:a16="http://schemas.microsoft.com/office/drawing/2014/main" id="{434FAA24-8525-2FE9-4972-E983CB0A4E62}"/>
              </a:ext>
            </a:extLst>
          </p:cNvPr>
          <p:cNvGrpSpPr/>
          <p:nvPr/>
        </p:nvGrpSpPr>
        <p:grpSpPr>
          <a:xfrm>
            <a:off x="0" y="516836"/>
            <a:ext cx="5068957" cy="974035"/>
            <a:chOff x="0" y="576470"/>
            <a:chExt cx="5068957" cy="974035"/>
          </a:xfrm>
        </p:grpSpPr>
        <p:sp>
          <p:nvSpPr>
            <p:cNvPr id="20" name="직사각형 19">
              <a:extLst>
                <a:ext uri="{FF2B5EF4-FFF2-40B4-BE49-F238E27FC236}">
                  <a16:creationId xmlns:a16="http://schemas.microsoft.com/office/drawing/2014/main" id="{8C35623B-508C-B4AB-E913-E0CE0C89D3F6}"/>
                </a:ext>
              </a:extLst>
            </p:cNvPr>
            <p:cNvSpPr/>
            <p:nvPr/>
          </p:nvSpPr>
          <p:spPr>
            <a:xfrm>
              <a:off x="0" y="576470"/>
              <a:ext cx="4780722" cy="97403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1" name="직사각형 20">
              <a:extLst>
                <a:ext uri="{FF2B5EF4-FFF2-40B4-BE49-F238E27FC236}">
                  <a16:creationId xmlns:a16="http://schemas.microsoft.com/office/drawing/2014/main" id="{6A559B31-3AE9-E2E0-797D-1F993215900C}"/>
                </a:ext>
              </a:extLst>
            </p:cNvPr>
            <p:cNvSpPr/>
            <p:nvPr/>
          </p:nvSpPr>
          <p:spPr>
            <a:xfrm>
              <a:off x="4860235" y="576470"/>
              <a:ext cx="208722" cy="97403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63CACBBB-6DED-6350-97CD-B61673CE6491}"/>
              </a:ext>
            </a:extLst>
          </p:cNvPr>
          <p:cNvSpPr txBox="1"/>
          <p:nvPr/>
        </p:nvSpPr>
        <p:spPr>
          <a:xfrm>
            <a:off x="168966" y="649910"/>
            <a:ext cx="42837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dirty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일본의 버블경제</a:t>
            </a:r>
          </a:p>
        </p:txBody>
      </p:sp>
      <p:sp>
        <p:nvSpPr>
          <p:cNvPr id="2" name="그래픽 11" descr="배지 1 단색으로 채워진">
            <a:extLst>
              <a:ext uri="{FF2B5EF4-FFF2-40B4-BE49-F238E27FC236}">
                <a16:creationId xmlns:a16="http://schemas.microsoft.com/office/drawing/2014/main" id="{A4530955-CC4D-5AB3-FE9D-CD5C998704E4}"/>
              </a:ext>
            </a:extLst>
          </p:cNvPr>
          <p:cNvSpPr/>
          <p:nvPr/>
        </p:nvSpPr>
        <p:spPr>
          <a:xfrm>
            <a:off x="225915" y="2616623"/>
            <a:ext cx="723499" cy="723500"/>
          </a:xfrm>
          <a:custGeom>
            <a:avLst/>
            <a:gdLst>
              <a:gd name="connsiteX0" fmla="*/ 361750 w 723499"/>
              <a:gd name="connsiteY0" fmla="*/ 0 h 723500"/>
              <a:gd name="connsiteX1" fmla="*/ 0 w 723499"/>
              <a:gd name="connsiteY1" fmla="*/ 361750 h 723500"/>
              <a:gd name="connsiteX2" fmla="*/ 361750 w 723499"/>
              <a:gd name="connsiteY2" fmla="*/ 723500 h 723500"/>
              <a:gd name="connsiteX3" fmla="*/ 723500 w 723499"/>
              <a:gd name="connsiteY3" fmla="*/ 361750 h 723500"/>
              <a:gd name="connsiteX4" fmla="*/ 723500 w 723499"/>
              <a:gd name="connsiteY4" fmla="*/ 361712 h 723500"/>
              <a:gd name="connsiteX5" fmla="*/ 362036 w 723499"/>
              <a:gd name="connsiteY5" fmla="*/ 0 h 723500"/>
              <a:gd name="connsiteX6" fmla="*/ 361750 w 723499"/>
              <a:gd name="connsiteY6" fmla="*/ 0 h 723500"/>
              <a:gd name="connsiteX7" fmla="*/ 401431 w 723499"/>
              <a:gd name="connsiteY7" fmla="*/ 515303 h 723500"/>
              <a:gd name="connsiteX8" fmla="*/ 346405 w 723499"/>
              <a:gd name="connsiteY8" fmla="*/ 515303 h 723500"/>
              <a:gd name="connsiteX9" fmla="*/ 346405 w 723499"/>
              <a:gd name="connsiteY9" fmla="*/ 252498 h 723500"/>
              <a:gd name="connsiteX10" fmla="*/ 331689 w 723499"/>
              <a:gd name="connsiteY10" fmla="*/ 261671 h 723500"/>
              <a:gd name="connsiteX11" fmla="*/ 315725 w 723499"/>
              <a:gd name="connsiteY11" fmla="*/ 269577 h 723500"/>
              <a:gd name="connsiteX12" fmla="*/ 297066 w 723499"/>
              <a:gd name="connsiteY12" fmla="*/ 276063 h 723500"/>
              <a:gd name="connsiteX13" fmla="*/ 275558 w 723499"/>
              <a:gd name="connsiteY13" fmla="*/ 281912 h 723500"/>
              <a:gd name="connsiteX14" fmla="*/ 275558 w 723499"/>
              <a:gd name="connsiteY14" fmla="*/ 237954 h 723500"/>
              <a:gd name="connsiteX15" fmla="*/ 289941 w 723499"/>
              <a:gd name="connsiteY15" fmla="*/ 233524 h 723500"/>
              <a:gd name="connsiteX16" fmla="*/ 302762 w 723499"/>
              <a:gd name="connsiteY16" fmla="*/ 229095 h 723500"/>
              <a:gd name="connsiteX17" fmla="*/ 315411 w 723499"/>
              <a:gd name="connsiteY17" fmla="*/ 223876 h 723500"/>
              <a:gd name="connsiteX18" fmla="*/ 328060 w 723499"/>
              <a:gd name="connsiteY18" fmla="*/ 218656 h 723500"/>
              <a:gd name="connsiteX19" fmla="*/ 340224 w 723499"/>
              <a:gd name="connsiteY19" fmla="*/ 212331 h 723500"/>
              <a:gd name="connsiteX20" fmla="*/ 352415 w 723499"/>
              <a:gd name="connsiteY20" fmla="*/ 205664 h 723500"/>
              <a:gd name="connsiteX21" fmla="*/ 365531 w 723499"/>
              <a:gd name="connsiteY21" fmla="*/ 198044 h 723500"/>
              <a:gd name="connsiteX22" fmla="*/ 378666 w 723499"/>
              <a:gd name="connsiteY22" fmla="*/ 190424 h 723500"/>
              <a:gd name="connsiteX23" fmla="*/ 401431 w 723499"/>
              <a:gd name="connsiteY23" fmla="*/ 190424 h 72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723499" h="723500">
                <a:moveTo>
                  <a:pt x="361750" y="0"/>
                </a:moveTo>
                <a:cubicBezTo>
                  <a:pt x="161961" y="0"/>
                  <a:pt x="0" y="161961"/>
                  <a:pt x="0" y="361750"/>
                </a:cubicBezTo>
                <a:cubicBezTo>
                  <a:pt x="0" y="561539"/>
                  <a:pt x="161961" y="723500"/>
                  <a:pt x="361750" y="723500"/>
                </a:cubicBezTo>
                <a:cubicBezTo>
                  <a:pt x="561539" y="723500"/>
                  <a:pt x="723500" y="561539"/>
                  <a:pt x="723500" y="361750"/>
                </a:cubicBezTo>
                <a:cubicBezTo>
                  <a:pt x="723500" y="361738"/>
                  <a:pt x="723500" y="361724"/>
                  <a:pt x="723500" y="361712"/>
                </a:cubicBezTo>
                <a:cubicBezTo>
                  <a:pt x="723569" y="162013"/>
                  <a:pt x="561735" y="69"/>
                  <a:pt x="362036" y="0"/>
                </a:cubicBezTo>
                <a:cubicBezTo>
                  <a:pt x="361940" y="0"/>
                  <a:pt x="361845" y="0"/>
                  <a:pt x="361750" y="0"/>
                </a:cubicBezTo>
                <a:close/>
                <a:moveTo>
                  <a:pt x="401431" y="515303"/>
                </a:moveTo>
                <a:lnTo>
                  <a:pt x="346405" y="515303"/>
                </a:lnTo>
                <a:lnTo>
                  <a:pt x="346405" y="252498"/>
                </a:lnTo>
                <a:cubicBezTo>
                  <a:pt x="341757" y="255673"/>
                  <a:pt x="336852" y="258731"/>
                  <a:pt x="331689" y="261671"/>
                </a:cubicBezTo>
                <a:cubicBezTo>
                  <a:pt x="326529" y="264621"/>
                  <a:pt x="321198" y="267260"/>
                  <a:pt x="315725" y="269577"/>
                </a:cubicBezTo>
                <a:cubicBezTo>
                  <a:pt x="309807" y="271901"/>
                  <a:pt x="303587" y="274063"/>
                  <a:pt x="297066" y="276063"/>
                </a:cubicBezTo>
                <a:cubicBezTo>
                  <a:pt x="290544" y="278063"/>
                  <a:pt x="283375" y="280013"/>
                  <a:pt x="275558" y="281912"/>
                </a:cubicBezTo>
                <a:lnTo>
                  <a:pt x="275558" y="237954"/>
                </a:lnTo>
                <a:cubicBezTo>
                  <a:pt x="280828" y="236474"/>
                  <a:pt x="285623" y="234998"/>
                  <a:pt x="289941" y="233524"/>
                </a:cubicBezTo>
                <a:cubicBezTo>
                  <a:pt x="294259" y="232051"/>
                  <a:pt x="298533" y="230575"/>
                  <a:pt x="302762" y="229095"/>
                </a:cubicBezTo>
                <a:cubicBezTo>
                  <a:pt x="306962" y="227409"/>
                  <a:pt x="311191" y="225676"/>
                  <a:pt x="315411" y="223876"/>
                </a:cubicBezTo>
                <a:cubicBezTo>
                  <a:pt x="319630" y="222075"/>
                  <a:pt x="323840" y="220351"/>
                  <a:pt x="328060" y="218656"/>
                </a:cubicBezTo>
                <a:cubicBezTo>
                  <a:pt x="332061" y="216548"/>
                  <a:pt x="336115" y="214439"/>
                  <a:pt x="340224" y="212331"/>
                </a:cubicBezTo>
                <a:cubicBezTo>
                  <a:pt x="344332" y="210224"/>
                  <a:pt x="348396" y="208000"/>
                  <a:pt x="352415" y="205664"/>
                </a:cubicBezTo>
                <a:cubicBezTo>
                  <a:pt x="356861" y="203352"/>
                  <a:pt x="361233" y="200813"/>
                  <a:pt x="365531" y="198044"/>
                </a:cubicBezTo>
                <a:cubicBezTo>
                  <a:pt x="369830" y="195275"/>
                  <a:pt x="374209" y="192736"/>
                  <a:pt x="378666" y="190424"/>
                </a:cubicBezTo>
                <a:lnTo>
                  <a:pt x="401431" y="190424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 dirty="0">
              <a:solidFill>
                <a:schemeClr val="bg1"/>
              </a:solidFill>
              <a:highlight>
                <a:srgbClr val="FFFF00"/>
              </a:highlight>
            </a:endParaRPr>
          </a:p>
        </p:txBody>
      </p:sp>
      <p:pic>
        <p:nvPicPr>
          <p:cNvPr id="4" name="그래픽 3" descr="배지 단색으로 채워진">
            <a:extLst>
              <a:ext uri="{FF2B5EF4-FFF2-40B4-BE49-F238E27FC236}">
                <a16:creationId xmlns:a16="http://schemas.microsoft.com/office/drawing/2014/main" id="{2266077B-4927-BE94-AEC6-3164784783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0464" y="4008675"/>
            <a:ext cx="914400" cy="914400"/>
          </a:xfrm>
          <a:prstGeom prst="rect">
            <a:avLst/>
          </a:prstGeom>
        </p:spPr>
      </p:pic>
      <p:pic>
        <p:nvPicPr>
          <p:cNvPr id="5" name="그래픽 4" descr="배지 3 단색으로 채워진">
            <a:extLst>
              <a:ext uri="{FF2B5EF4-FFF2-40B4-BE49-F238E27FC236}">
                <a16:creationId xmlns:a16="http://schemas.microsoft.com/office/drawing/2014/main" id="{34EC9505-9833-A0B5-D2F6-617D244F57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30464" y="5591627"/>
            <a:ext cx="914400" cy="9144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910FBA4-7B2E-E3A4-14B6-9367E4D469CA}"/>
              </a:ext>
            </a:extLst>
          </p:cNvPr>
          <p:cNvSpPr txBox="1"/>
          <p:nvPr/>
        </p:nvSpPr>
        <p:spPr>
          <a:xfrm>
            <a:off x="1506071" y="2739846"/>
            <a:ext cx="771861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5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1986</a:t>
            </a:r>
            <a:r>
              <a:rPr lang="ko-KR" altLang="en-US" sz="25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년 </a:t>
            </a:r>
            <a:r>
              <a:rPr lang="en-US" altLang="ko-KR" sz="25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~ 1991</a:t>
            </a:r>
            <a:r>
              <a:rPr lang="ko-KR" altLang="en-US" sz="25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년 사이에 있었던 버블 경제 시기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6102D7C-BCB6-C2CD-ECE8-E6B929624815}"/>
              </a:ext>
            </a:extLst>
          </p:cNvPr>
          <p:cNvSpPr txBox="1"/>
          <p:nvPr/>
        </p:nvSpPr>
        <p:spPr>
          <a:xfrm>
            <a:off x="1506071" y="4227348"/>
            <a:ext cx="748552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부동산과 주식 등 실물경제의 가격이 매우 높이 증가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0A9990D-9C74-2E96-3912-49A9690408E3}"/>
              </a:ext>
            </a:extLst>
          </p:cNvPr>
          <p:cNvSpPr txBox="1"/>
          <p:nvPr/>
        </p:nvSpPr>
        <p:spPr>
          <a:xfrm>
            <a:off x="1506071" y="5810300"/>
            <a:ext cx="845820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버블 경제 시기 종결 후 </a:t>
            </a:r>
            <a:r>
              <a:rPr lang="ko-KR" altLang="en-US" sz="250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극심한 장기침체</a:t>
            </a:r>
            <a:endParaRPr lang="ko-KR" altLang="en-US" sz="2500" dirty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571707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&#10;야외, 장면, 보행자, 건물이(가) 표시된 사진">
            <a:extLst>
              <a:ext uri="{FF2B5EF4-FFF2-40B4-BE49-F238E27FC236}">
                <a16:creationId xmlns:a16="http://schemas.microsoft.com/office/drawing/2014/main" id="{7F592899-4058-3222-327C-2E17D50ED5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62000" contrast="-4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957" y="1"/>
            <a:ext cx="12208957" cy="6858000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6CE075E-26EF-8B9E-16AB-312592488AF9}"/>
              </a:ext>
            </a:extLst>
          </p:cNvPr>
          <p:cNvSpPr txBox="1"/>
          <p:nvPr/>
        </p:nvSpPr>
        <p:spPr>
          <a:xfrm>
            <a:off x="854696" y="2815208"/>
            <a:ext cx="1048260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5600" dirty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현재 일본 경제사업</a:t>
            </a:r>
            <a:endParaRPr lang="ko-KR" altLang="en-US" sz="5600" dirty="0"/>
          </a:p>
        </p:txBody>
      </p:sp>
    </p:spTree>
    <p:extLst>
      <p:ext uri="{BB962C8B-B14F-4D97-AF65-F5344CB8AC3E}">
        <p14:creationId xmlns:p14="http://schemas.microsoft.com/office/powerpoint/2010/main" val="22702544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3">
            <a:extLst>
              <a:ext uri="{FF2B5EF4-FFF2-40B4-BE49-F238E27FC236}">
                <a16:creationId xmlns:a16="http://schemas.microsoft.com/office/drawing/2014/main" id="{E04A6C5C-595A-2184-16C8-98592F76CA5C}"/>
              </a:ext>
            </a:extLst>
          </p:cNvPr>
          <p:cNvGrpSpPr/>
          <p:nvPr/>
        </p:nvGrpSpPr>
        <p:grpSpPr>
          <a:xfrm>
            <a:off x="0" y="516836"/>
            <a:ext cx="5068957" cy="974035"/>
            <a:chOff x="0" y="576470"/>
            <a:chExt cx="5068957" cy="974035"/>
          </a:xfrm>
        </p:grpSpPr>
        <p:sp>
          <p:nvSpPr>
            <p:cNvPr id="5" name="직사각형 4">
              <a:extLst>
                <a:ext uri="{FF2B5EF4-FFF2-40B4-BE49-F238E27FC236}">
                  <a16:creationId xmlns:a16="http://schemas.microsoft.com/office/drawing/2014/main" id="{F5E06AB8-BDB8-046F-659E-297DCDAFACC8}"/>
                </a:ext>
              </a:extLst>
            </p:cNvPr>
            <p:cNvSpPr/>
            <p:nvPr/>
          </p:nvSpPr>
          <p:spPr>
            <a:xfrm>
              <a:off x="0" y="576470"/>
              <a:ext cx="4780722" cy="97403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6" name="직사각형 5">
              <a:extLst>
                <a:ext uri="{FF2B5EF4-FFF2-40B4-BE49-F238E27FC236}">
                  <a16:creationId xmlns:a16="http://schemas.microsoft.com/office/drawing/2014/main" id="{A984CB30-A442-9AE9-494F-793137CC559D}"/>
                </a:ext>
              </a:extLst>
            </p:cNvPr>
            <p:cNvSpPr/>
            <p:nvPr/>
          </p:nvSpPr>
          <p:spPr>
            <a:xfrm>
              <a:off x="4860235" y="576470"/>
              <a:ext cx="208722" cy="97403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5293C44F-AC98-CA55-7502-92C14AD2B112}"/>
              </a:ext>
            </a:extLst>
          </p:cNvPr>
          <p:cNvSpPr txBox="1"/>
          <p:nvPr/>
        </p:nvSpPr>
        <p:spPr>
          <a:xfrm>
            <a:off x="39757" y="649910"/>
            <a:ext cx="47807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dirty="0" err="1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아베노믹스의</a:t>
            </a:r>
            <a:r>
              <a:rPr lang="ko-KR" altLang="en-US" sz="4000" dirty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평가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371D536-2BF0-6E20-66BD-0DD8F921BA2B}"/>
              </a:ext>
            </a:extLst>
          </p:cNvPr>
          <p:cNvSpPr txBox="1"/>
          <p:nvPr/>
        </p:nvSpPr>
        <p:spPr>
          <a:xfrm>
            <a:off x="79513" y="2330824"/>
            <a:ext cx="478072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0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[ </a:t>
            </a:r>
            <a:r>
              <a:rPr lang="ko-KR" altLang="en-US" sz="30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교도통신 설문조사 </a:t>
            </a:r>
            <a:r>
              <a:rPr lang="en-US" altLang="ko-KR" sz="30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]</a:t>
            </a:r>
            <a:endParaRPr lang="ko-KR" altLang="en-US" sz="3000" dirty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5F26336-3FAD-45E5-F733-B3BCE973E977}"/>
              </a:ext>
            </a:extLst>
          </p:cNvPr>
          <p:cNvSpPr txBox="1"/>
          <p:nvPr/>
        </p:nvSpPr>
        <p:spPr>
          <a:xfrm>
            <a:off x="79513" y="2905780"/>
            <a:ext cx="11804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 err="1">
                <a:solidFill>
                  <a:schemeClr val="accent1">
                    <a:lumMod val="60000"/>
                    <a:lumOff val="40000"/>
                  </a:schemeClr>
                </a:solidFill>
                <a:highlight>
                  <a:srgbClr val="FFFF00"/>
                </a:highligh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아베노믹스는</a:t>
            </a:r>
            <a:r>
              <a:rPr lang="ko-KR" altLang="en-US" sz="2800" b="1" dirty="0">
                <a:solidFill>
                  <a:schemeClr val="accent1">
                    <a:lumMod val="60000"/>
                    <a:lumOff val="40000"/>
                  </a:schemeClr>
                </a:solidFill>
                <a:highlight>
                  <a:srgbClr val="FFFF00"/>
                </a:highligh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계승 되어야 하는가</a:t>
            </a:r>
            <a:r>
              <a:rPr lang="en-US" altLang="ko-KR" sz="2800" b="1" dirty="0">
                <a:solidFill>
                  <a:schemeClr val="accent1">
                    <a:lumMod val="60000"/>
                    <a:lumOff val="40000"/>
                  </a:schemeClr>
                </a:solidFill>
                <a:highlight>
                  <a:srgbClr val="FFFF00"/>
                </a:highligh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?</a:t>
            </a:r>
            <a:endParaRPr lang="en-US" altLang="ko-KR" sz="2800" dirty="0">
              <a:solidFill>
                <a:schemeClr val="accent1">
                  <a:lumMod val="60000"/>
                  <a:lumOff val="40000"/>
                </a:schemeClr>
              </a:solidFill>
              <a:highlight>
                <a:srgbClr val="FFFF00"/>
              </a:highlight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7333D1E-A5B4-DEC5-D7CB-69A03B31B232}"/>
              </a:ext>
            </a:extLst>
          </p:cNvPr>
          <p:cNvSpPr txBox="1"/>
          <p:nvPr/>
        </p:nvSpPr>
        <p:spPr>
          <a:xfrm>
            <a:off x="510987" y="4022732"/>
            <a:ext cx="6185646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3000" dirty="0">
                <a:solidFill>
                  <a:schemeClr val="accent1">
                    <a:lumMod val="75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계승되어야 한다 </a:t>
            </a:r>
            <a:r>
              <a:rPr lang="en-US" altLang="ko-KR" sz="3000" dirty="0">
                <a:solidFill>
                  <a:schemeClr val="accent1">
                    <a:lumMod val="75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– 33.3% </a:t>
            </a:r>
            <a:endParaRPr lang="ko-KR" altLang="en-US" sz="30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74C8E05-B54D-A7A8-DFF3-B2ED263EAD82}"/>
              </a:ext>
            </a:extLst>
          </p:cNvPr>
          <p:cNvSpPr txBox="1"/>
          <p:nvPr/>
        </p:nvSpPr>
        <p:spPr>
          <a:xfrm>
            <a:off x="510987" y="5321050"/>
            <a:ext cx="6185646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3000" dirty="0">
                <a:solidFill>
                  <a:srgbClr val="BF3C07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재검토 할 필요가 있다 </a:t>
            </a:r>
            <a:r>
              <a:rPr lang="en-US" altLang="ko-KR" sz="3000" dirty="0">
                <a:solidFill>
                  <a:srgbClr val="BF3C07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– 58.9%</a:t>
            </a:r>
            <a:r>
              <a:rPr lang="ko-KR" altLang="en-US" sz="3000" dirty="0">
                <a:solidFill>
                  <a:schemeClr val="accent1">
                    <a:lumMod val="75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  <a:endParaRPr lang="en-US" altLang="ko-KR" sz="3000" dirty="0">
              <a:solidFill>
                <a:schemeClr val="accent1">
                  <a:lumMod val="75000"/>
                </a:schemeClr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pic>
        <p:nvPicPr>
          <p:cNvPr id="18" name="그래픽 17" descr="신호 단색으로 채워진">
            <a:extLst>
              <a:ext uri="{FF2B5EF4-FFF2-40B4-BE49-F238E27FC236}">
                <a16:creationId xmlns:a16="http://schemas.microsoft.com/office/drawing/2014/main" id="{9A2F1085-1DCB-684A-0BC3-E5DF416EAA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517439" y="1111623"/>
            <a:ext cx="5446307" cy="5446307"/>
          </a:xfrm>
          <a:prstGeom prst="rect">
            <a:avLst/>
          </a:prstGeom>
        </p:spPr>
      </p:pic>
      <p:cxnSp>
        <p:nvCxnSpPr>
          <p:cNvPr id="20" name="직선 연결선 19">
            <a:extLst>
              <a:ext uri="{FF2B5EF4-FFF2-40B4-BE49-F238E27FC236}">
                <a16:creationId xmlns:a16="http://schemas.microsoft.com/office/drawing/2014/main" id="{EF974632-F7E1-4954-9961-BCA8C2891B5D}"/>
              </a:ext>
            </a:extLst>
          </p:cNvPr>
          <p:cNvCxnSpPr/>
          <p:nvPr/>
        </p:nvCxnSpPr>
        <p:spPr>
          <a:xfrm>
            <a:off x="286871" y="4299731"/>
            <a:ext cx="0" cy="12983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직선 연결선 20">
            <a:extLst>
              <a:ext uri="{FF2B5EF4-FFF2-40B4-BE49-F238E27FC236}">
                <a16:creationId xmlns:a16="http://schemas.microsoft.com/office/drawing/2014/main" id="{3E5EF1C0-BEA2-5A38-E4EF-B2CD30DEFA36}"/>
              </a:ext>
            </a:extLst>
          </p:cNvPr>
          <p:cNvCxnSpPr>
            <a:cxnSpLocks/>
            <a:stCxn id="14" idx="1"/>
          </p:cNvCxnSpPr>
          <p:nvPr/>
        </p:nvCxnSpPr>
        <p:spPr>
          <a:xfrm flipH="1">
            <a:off x="286870" y="4299731"/>
            <a:ext cx="22411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직선 연결선 23">
            <a:extLst>
              <a:ext uri="{FF2B5EF4-FFF2-40B4-BE49-F238E27FC236}">
                <a16:creationId xmlns:a16="http://schemas.microsoft.com/office/drawing/2014/main" id="{D832AB1E-C778-42FF-ACC6-CC76FDA90CF7}"/>
              </a:ext>
            </a:extLst>
          </p:cNvPr>
          <p:cNvCxnSpPr>
            <a:cxnSpLocks/>
          </p:cNvCxnSpPr>
          <p:nvPr/>
        </p:nvCxnSpPr>
        <p:spPr>
          <a:xfrm flipH="1">
            <a:off x="286870" y="5598049"/>
            <a:ext cx="22411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19763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3">
            <a:extLst>
              <a:ext uri="{FF2B5EF4-FFF2-40B4-BE49-F238E27FC236}">
                <a16:creationId xmlns:a16="http://schemas.microsoft.com/office/drawing/2014/main" id="{DBAD4A90-BD32-D947-A1BA-5191A76F589C}"/>
              </a:ext>
            </a:extLst>
          </p:cNvPr>
          <p:cNvGrpSpPr/>
          <p:nvPr/>
        </p:nvGrpSpPr>
        <p:grpSpPr>
          <a:xfrm>
            <a:off x="0" y="516836"/>
            <a:ext cx="6096000" cy="974035"/>
            <a:chOff x="0" y="576470"/>
            <a:chExt cx="5068957" cy="974035"/>
          </a:xfrm>
        </p:grpSpPr>
        <p:sp>
          <p:nvSpPr>
            <p:cNvPr id="5" name="직사각형 4">
              <a:extLst>
                <a:ext uri="{FF2B5EF4-FFF2-40B4-BE49-F238E27FC236}">
                  <a16:creationId xmlns:a16="http://schemas.microsoft.com/office/drawing/2014/main" id="{C5536E73-EE02-C059-834F-EAA99050560C}"/>
                </a:ext>
              </a:extLst>
            </p:cNvPr>
            <p:cNvSpPr/>
            <p:nvPr/>
          </p:nvSpPr>
          <p:spPr>
            <a:xfrm>
              <a:off x="0" y="576470"/>
              <a:ext cx="4780722" cy="97403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6" name="직사각형 5">
              <a:extLst>
                <a:ext uri="{FF2B5EF4-FFF2-40B4-BE49-F238E27FC236}">
                  <a16:creationId xmlns:a16="http://schemas.microsoft.com/office/drawing/2014/main" id="{74DA00BC-A677-94E5-86D9-608F78211B1F}"/>
                </a:ext>
              </a:extLst>
            </p:cNvPr>
            <p:cNvSpPr/>
            <p:nvPr/>
          </p:nvSpPr>
          <p:spPr>
            <a:xfrm>
              <a:off x="4860235" y="576470"/>
              <a:ext cx="208722" cy="97403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C5FF7951-ECC4-0BC8-51D9-61CB5B293888}"/>
              </a:ext>
            </a:extLst>
          </p:cNvPr>
          <p:cNvSpPr txBox="1"/>
          <p:nvPr/>
        </p:nvSpPr>
        <p:spPr>
          <a:xfrm>
            <a:off x="39757" y="649910"/>
            <a:ext cx="47807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dirty="0" err="1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아베노믹스</a:t>
            </a:r>
            <a:r>
              <a:rPr lang="ko-KR" altLang="en-US" sz="4000" dirty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폐지론</a:t>
            </a:r>
          </a:p>
        </p:txBody>
      </p:sp>
      <p:sp>
        <p:nvSpPr>
          <p:cNvPr id="7" name="그래픽 11" descr="배지 1 단색으로 채워진">
            <a:extLst>
              <a:ext uri="{FF2B5EF4-FFF2-40B4-BE49-F238E27FC236}">
                <a16:creationId xmlns:a16="http://schemas.microsoft.com/office/drawing/2014/main" id="{2DE52573-E942-43F9-5668-EF75CE8B738F}"/>
              </a:ext>
            </a:extLst>
          </p:cNvPr>
          <p:cNvSpPr/>
          <p:nvPr/>
        </p:nvSpPr>
        <p:spPr>
          <a:xfrm>
            <a:off x="225915" y="2616623"/>
            <a:ext cx="723499" cy="723500"/>
          </a:xfrm>
          <a:custGeom>
            <a:avLst/>
            <a:gdLst>
              <a:gd name="connsiteX0" fmla="*/ 361750 w 723499"/>
              <a:gd name="connsiteY0" fmla="*/ 0 h 723500"/>
              <a:gd name="connsiteX1" fmla="*/ 0 w 723499"/>
              <a:gd name="connsiteY1" fmla="*/ 361750 h 723500"/>
              <a:gd name="connsiteX2" fmla="*/ 361750 w 723499"/>
              <a:gd name="connsiteY2" fmla="*/ 723500 h 723500"/>
              <a:gd name="connsiteX3" fmla="*/ 723500 w 723499"/>
              <a:gd name="connsiteY3" fmla="*/ 361750 h 723500"/>
              <a:gd name="connsiteX4" fmla="*/ 723500 w 723499"/>
              <a:gd name="connsiteY4" fmla="*/ 361712 h 723500"/>
              <a:gd name="connsiteX5" fmla="*/ 362036 w 723499"/>
              <a:gd name="connsiteY5" fmla="*/ 0 h 723500"/>
              <a:gd name="connsiteX6" fmla="*/ 361750 w 723499"/>
              <a:gd name="connsiteY6" fmla="*/ 0 h 723500"/>
              <a:gd name="connsiteX7" fmla="*/ 401431 w 723499"/>
              <a:gd name="connsiteY7" fmla="*/ 515303 h 723500"/>
              <a:gd name="connsiteX8" fmla="*/ 346405 w 723499"/>
              <a:gd name="connsiteY8" fmla="*/ 515303 h 723500"/>
              <a:gd name="connsiteX9" fmla="*/ 346405 w 723499"/>
              <a:gd name="connsiteY9" fmla="*/ 252498 h 723500"/>
              <a:gd name="connsiteX10" fmla="*/ 331689 w 723499"/>
              <a:gd name="connsiteY10" fmla="*/ 261671 h 723500"/>
              <a:gd name="connsiteX11" fmla="*/ 315725 w 723499"/>
              <a:gd name="connsiteY11" fmla="*/ 269577 h 723500"/>
              <a:gd name="connsiteX12" fmla="*/ 297066 w 723499"/>
              <a:gd name="connsiteY12" fmla="*/ 276063 h 723500"/>
              <a:gd name="connsiteX13" fmla="*/ 275558 w 723499"/>
              <a:gd name="connsiteY13" fmla="*/ 281912 h 723500"/>
              <a:gd name="connsiteX14" fmla="*/ 275558 w 723499"/>
              <a:gd name="connsiteY14" fmla="*/ 237954 h 723500"/>
              <a:gd name="connsiteX15" fmla="*/ 289941 w 723499"/>
              <a:gd name="connsiteY15" fmla="*/ 233524 h 723500"/>
              <a:gd name="connsiteX16" fmla="*/ 302762 w 723499"/>
              <a:gd name="connsiteY16" fmla="*/ 229095 h 723500"/>
              <a:gd name="connsiteX17" fmla="*/ 315411 w 723499"/>
              <a:gd name="connsiteY17" fmla="*/ 223876 h 723500"/>
              <a:gd name="connsiteX18" fmla="*/ 328060 w 723499"/>
              <a:gd name="connsiteY18" fmla="*/ 218656 h 723500"/>
              <a:gd name="connsiteX19" fmla="*/ 340224 w 723499"/>
              <a:gd name="connsiteY19" fmla="*/ 212331 h 723500"/>
              <a:gd name="connsiteX20" fmla="*/ 352415 w 723499"/>
              <a:gd name="connsiteY20" fmla="*/ 205664 h 723500"/>
              <a:gd name="connsiteX21" fmla="*/ 365531 w 723499"/>
              <a:gd name="connsiteY21" fmla="*/ 198044 h 723500"/>
              <a:gd name="connsiteX22" fmla="*/ 378666 w 723499"/>
              <a:gd name="connsiteY22" fmla="*/ 190424 h 723500"/>
              <a:gd name="connsiteX23" fmla="*/ 401431 w 723499"/>
              <a:gd name="connsiteY23" fmla="*/ 190424 h 72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723499" h="723500">
                <a:moveTo>
                  <a:pt x="361750" y="0"/>
                </a:moveTo>
                <a:cubicBezTo>
                  <a:pt x="161961" y="0"/>
                  <a:pt x="0" y="161961"/>
                  <a:pt x="0" y="361750"/>
                </a:cubicBezTo>
                <a:cubicBezTo>
                  <a:pt x="0" y="561539"/>
                  <a:pt x="161961" y="723500"/>
                  <a:pt x="361750" y="723500"/>
                </a:cubicBezTo>
                <a:cubicBezTo>
                  <a:pt x="561539" y="723500"/>
                  <a:pt x="723500" y="561539"/>
                  <a:pt x="723500" y="361750"/>
                </a:cubicBezTo>
                <a:cubicBezTo>
                  <a:pt x="723500" y="361738"/>
                  <a:pt x="723500" y="361724"/>
                  <a:pt x="723500" y="361712"/>
                </a:cubicBezTo>
                <a:cubicBezTo>
                  <a:pt x="723569" y="162013"/>
                  <a:pt x="561735" y="69"/>
                  <a:pt x="362036" y="0"/>
                </a:cubicBezTo>
                <a:cubicBezTo>
                  <a:pt x="361940" y="0"/>
                  <a:pt x="361845" y="0"/>
                  <a:pt x="361750" y="0"/>
                </a:cubicBezTo>
                <a:close/>
                <a:moveTo>
                  <a:pt x="401431" y="515303"/>
                </a:moveTo>
                <a:lnTo>
                  <a:pt x="346405" y="515303"/>
                </a:lnTo>
                <a:lnTo>
                  <a:pt x="346405" y="252498"/>
                </a:lnTo>
                <a:cubicBezTo>
                  <a:pt x="341757" y="255673"/>
                  <a:pt x="336852" y="258731"/>
                  <a:pt x="331689" y="261671"/>
                </a:cubicBezTo>
                <a:cubicBezTo>
                  <a:pt x="326529" y="264621"/>
                  <a:pt x="321198" y="267260"/>
                  <a:pt x="315725" y="269577"/>
                </a:cubicBezTo>
                <a:cubicBezTo>
                  <a:pt x="309807" y="271901"/>
                  <a:pt x="303587" y="274063"/>
                  <a:pt x="297066" y="276063"/>
                </a:cubicBezTo>
                <a:cubicBezTo>
                  <a:pt x="290544" y="278063"/>
                  <a:pt x="283375" y="280013"/>
                  <a:pt x="275558" y="281912"/>
                </a:cubicBezTo>
                <a:lnTo>
                  <a:pt x="275558" y="237954"/>
                </a:lnTo>
                <a:cubicBezTo>
                  <a:pt x="280828" y="236474"/>
                  <a:pt x="285623" y="234998"/>
                  <a:pt x="289941" y="233524"/>
                </a:cubicBezTo>
                <a:cubicBezTo>
                  <a:pt x="294259" y="232051"/>
                  <a:pt x="298533" y="230575"/>
                  <a:pt x="302762" y="229095"/>
                </a:cubicBezTo>
                <a:cubicBezTo>
                  <a:pt x="306962" y="227409"/>
                  <a:pt x="311191" y="225676"/>
                  <a:pt x="315411" y="223876"/>
                </a:cubicBezTo>
                <a:cubicBezTo>
                  <a:pt x="319630" y="222075"/>
                  <a:pt x="323840" y="220351"/>
                  <a:pt x="328060" y="218656"/>
                </a:cubicBezTo>
                <a:cubicBezTo>
                  <a:pt x="332061" y="216548"/>
                  <a:pt x="336115" y="214439"/>
                  <a:pt x="340224" y="212331"/>
                </a:cubicBezTo>
                <a:cubicBezTo>
                  <a:pt x="344332" y="210224"/>
                  <a:pt x="348396" y="208000"/>
                  <a:pt x="352415" y="205664"/>
                </a:cubicBezTo>
                <a:cubicBezTo>
                  <a:pt x="356861" y="203352"/>
                  <a:pt x="361233" y="200813"/>
                  <a:pt x="365531" y="198044"/>
                </a:cubicBezTo>
                <a:cubicBezTo>
                  <a:pt x="369830" y="195275"/>
                  <a:pt x="374209" y="192736"/>
                  <a:pt x="378666" y="190424"/>
                </a:cubicBezTo>
                <a:lnTo>
                  <a:pt x="401431" y="190424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 dirty="0">
              <a:solidFill>
                <a:schemeClr val="bg1"/>
              </a:solidFill>
              <a:highlight>
                <a:srgbClr val="FFFF00"/>
              </a:highlight>
            </a:endParaRPr>
          </a:p>
        </p:txBody>
      </p:sp>
      <p:pic>
        <p:nvPicPr>
          <p:cNvPr id="8" name="그래픽 7" descr="배지 단색으로 채워진">
            <a:extLst>
              <a:ext uri="{FF2B5EF4-FFF2-40B4-BE49-F238E27FC236}">
                <a16:creationId xmlns:a16="http://schemas.microsoft.com/office/drawing/2014/main" id="{8FCF6003-8233-A98F-FAF4-C99FBC490D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0464" y="4008675"/>
            <a:ext cx="914400" cy="914400"/>
          </a:xfrm>
          <a:prstGeom prst="rect">
            <a:avLst/>
          </a:prstGeom>
        </p:spPr>
      </p:pic>
      <p:pic>
        <p:nvPicPr>
          <p:cNvPr id="9" name="그래픽 8" descr="배지 3 단색으로 채워진">
            <a:extLst>
              <a:ext uri="{FF2B5EF4-FFF2-40B4-BE49-F238E27FC236}">
                <a16:creationId xmlns:a16="http://schemas.microsoft.com/office/drawing/2014/main" id="{ED1C1385-3F68-EEC4-E2F4-A895170DE1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30464" y="5591627"/>
            <a:ext cx="914400" cy="9144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2080D40-C9DA-AD68-AC76-670E0F07274A}"/>
              </a:ext>
            </a:extLst>
          </p:cNvPr>
          <p:cNvSpPr txBox="1"/>
          <p:nvPr/>
        </p:nvSpPr>
        <p:spPr>
          <a:xfrm>
            <a:off x="1506071" y="2739846"/>
            <a:ext cx="844475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교도통신의 설문조사</a:t>
            </a:r>
            <a:r>
              <a:rPr lang="en-US" altLang="ko-KR" sz="25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, </a:t>
            </a:r>
            <a:r>
              <a:rPr lang="ko-KR" altLang="en-US" sz="2500" dirty="0" err="1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아베노믹스</a:t>
            </a:r>
            <a:r>
              <a:rPr lang="ko-KR" altLang="en-US" sz="25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계승 반대 답안 </a:t>
            </a:r>
            <a:r>
              <a:rPr lang="en-US" altLang="ko-KR" sz="25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58.9%</a:t>
            </a:r>
            <a:endParaRPr lang="ko-KR" altLang="en-US" sz="2500" dirty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F520983-4D6A-5049-9B26-CF95CBBFC813}"/>
              </a:ext>
            </a:extLst>
          </p:cNvPr>
          <p:cNvSpPr txBox="1"/>
          <p:nvPr/>
        </p:nvSpPr>
        <p:spPr>
          <a:xfrm>
            <a:off x="1506071" y="4227348"/>
            <a:ext cx="539675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dirty="0" err="1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아베노믹스의</a:t>
            </a:r>
            <a:r>
              <a:rPr lang="ko-KR" altLang="en-US" sz="25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성과 과장 사실 </a:t>
            </a:r>
            <a:r>
              <a:rPr lang="ko-KR" altLang="en-US" sz="2500" dirty="0" err="1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밝혀짐</a:t>
            </a:r>
            <a:endParaRPr lang="ko-KR" altLang="en-US" sz="2500" dirty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40D45C9-C21B-13B4-2481-5DA6D828353F}"/>
              </a:ext>
            </a:extLst>
          </p:cNvPr>
          <p:cNvSpPr txBox="1"/>
          <p:nvPr/>
        </p:nvSpPr>
        <p:spPr>
          <a:xfrm>
            <a:off x="1506071" y="5810300"/>
            <a:ext cx="845820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현 일본 총리 기시다</a:t>
            </a:r>
            <a:r>
              <a:rPr lang="en-US" altLang="ko-KR" sz="25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, </a:t>
            </a:r>
            <a:r>
              <a:rPr lang="ko-KR" altLang="en-US" sz="25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엔화 가치를 높이기 위한 조치 취함</a:t>
            </a:r>
          </a:p>
        </p:txBody>
      </p:sp>
    </p:spTree>
    <p:extLst>
      <p:ext uri="{BB962C8B-B14F-4D97-AF65-F5344CB8AC3E}">
        <p14:creationId xmlns:p14="http://schemas.microsoft.com/office/powerpoint/2010/main" val="38772948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3">
            <a:extLst>
              <a:ext uri="{FF2B5EF4-FFF2-40B4-BE49-F238E27FC236}">
                <a16:creationId xmlns:a16="http://schemas.microsoft.com/office/drawing/2014/main" id="{1B63B07B-CBE3-8CA4-D5D4-05C4FDFDD572}"/>
              </a:ext>
            </a:extLst>
          </p:cNvPr>
          <p:cNvGrpSpPr/>
          <p:nvPr/>
        </p:nvGrpSpPr>
        <p:grpSpPr>
          <a:xfrm>
            <a:off x="1" y="516836"/>
            <a:ext cx="5567082" cy="974035"/>
            <a:chOff x="0" y="576470"/>
            <a:chExt cx="5068957" cy="974035"/>
          </a:xfrm>
        </p:grpSpPr>
        <p:sp>
          <p:nvSpPr>
            <p:cNvPr id="5" name="직사각형 4">
              <a:extLst>
                <a:ext uri="{FF2B5EF4-FFF2-40B4-BE49-F238E27FC236}">
                  <a16:creationId xmlns:a16="http://schemas.microsoft.com/office/drawing/2014/main" id="{EE70ADB1-A6B2-D6A5-E9DB-A3CEB368D88B}"/>
                </a:ext>
              </a:extLst>
            </p:cNvPr>
            <p:cNvSpPr/>
            <p:nvPr/>
          </p:nvSpPr>
          <p:spPr>
            <a:xfrm>
              <a:off x="0" y="576470"/>
              <a:ext cx="4780722" cy="97403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6" name="직사각형 5">
              <a:extLst>
                <a:ext uri="{FF2B5EF4-FFF2-40B4-BE49-F238E27FC236}">
                  <a16:creationId xmlns:a16="http://schemas.microsoft.com/office/drawing/2014/main" id="{5CD9D0EB-1BA4-DCDF-4735-881C76BBD167}"/>
                </a:ext>
              </a:extLst>
            </p:cNvPr>
            <p:cNvSpPr/>
            <p:nvPr/>
          </p:nvSpPr>
          <p:spPr>
            <a:xfrm>
              <a:off x="4860235" y="576470"/>
              <a:ext cx="208722" cy="97403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2649E297-4DC9-9C1B-4DBA-A52B29FCEB7A}"/>
              </a:ext>
            </a:extLst>
          </p:cNvPr>
          <p:cNvSpPr txBox="1"/>
          <p:nvPr/>
        </p:nvSpPr>
        <p:spPr>
          <a:xfrm>
            <a:off x="39757" y="649910"/>
            <a:ext cx="58769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dirty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외환시장 </a:t>
            </a:r>
            <a:r>
              <a:rPr lang="en-US" altLang="ko-KR" sz="4000" dirty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‘</a:t>
            </a:r>
            <a:r>
              <a:rPr lang="ko-KR" altLang="en-US" sz="4000" dirty="0" err="1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킹달러</a:t>
            </a:r>
            <a:r>
              <a:rPr lang="en-US" altLang="ko-KR" sz="4000" dirty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’ </a:t>
            </a:r>
            <a:r>
              <a:rPr lang="ko-KR" altLang="en-US" sz="4000" dirty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현상</a:t>
            </a:r>
          </a:p>
        </p:txBody>
      </p:sp>
      <p:grpSp>
        <p:nvGrpSpPr>
          <p:cNvPr id="21" name="그룹 20">
            <a:extLst>
              <a:ext uri="{FF2B5EF4-FFF2-40B4-BE49-F238E27FC236}">
                <a16:creationId xmlns:a16="http://schemas.microsoft.com/office/drawing/2014/main" id="{A7190E90-789A-FB20-695E-418CF489674E}"/>
              </a:ext>
            </a:extLst>
          </p:cNvPr>
          <p:cNvGrpSpPr/>
          <p:nvPr/>
        </p:nvGrpSpPr>
        <p:grpSpPr>
          <a:xfrm>
            <a:off x="204825" y="2336357"/>
            <a:ext cx="7461456" cy="1569450"/>
            <a:chOff x="168966" y="2780379"/>
            <a:chExt cx="7461456" cy="1569450"/>
          </a:xfrm>
        </p:grpSpPr>
        <p:grpSp>
          <p:nvGrpSpPr>
            <p:cNvPr id="8" name="그룹 7">
              <a:extLst>
                <a:ext uri="{FF2B5EF4-FFF2-40B4-BE49-F238E27FC236}">
                  <a16:creationId xmlns:a16="http://schemas.microsoft.com/office/drawing/2014/main" id="{DD42D784-C2D7-4B58-475F-A93328BED877}"/>
                </a:ext>
              </a:extLst>
            </p:cNvPr>
            <p:cNvGrpSpPr/>
            <p:nvPr/>
          </p:nvGrpSpPr>
          <p:grpSpPr>
            <a:xfrm>
              <a:off x="168966" y="2780379"/>
              <a:ext cx="6698762" cy="723500"/>
              <a:chOff x="168966" y="2722414"/>
              <a:chExt cx="6698762" cy="723500"/>
            </a:xfrm>
          </p:grpSpPr>
          <p:sp>
            <p:nvSpPr>
              <p:cNvPr id="9" name="그래픽 11" descr="배지 1 단색으로 채워진">
                <a:extLst>
                  <a:ext uri="{FF2B5EF4-FFF2-40B4-BE49-F238E27FC236}">
                    <a16:creationId xmlns:a16="http://schemas.microsoft.com/office/drawing/2014/main" id="{DDD0C9B3-0A11-3BFD-E1A9-18ECF45FCD6B}"/>
                  </a:ext>
                </a:extLst>
              </p:cNvPr>
              <p:cNvSpPr/>
              <p:nvPr/>
            </p:nvSpPr>
            <p:spPr>
              <a:xfrm>
                <a:off x="168966" y="2722414"/>
                <a:ext cx="723499" cy="723500"/>
              </a:xfrm>
              <a:custGeom>
                <a:avLst/>
                <a:gdLst>
                  <a:gd name="connsiteX0" fmla="*/ 361750 w 723499"/>
                  <a:gd name="connsiteY0" fmla="*/ 0 h 723500"/>
                  <a:gd name="connsiteX1" fmla="*/ 0 w 723499"/>
                  <a:gd name="connsiteY1" fmla="*/ 361750 h 723500"/>
                  <a:gd name="connsiteX2" fmla="*/ 361750 w 723499"/>
                  <a:gd name="connsiteY2" fmla="*/ 723500 h 723500"/>
                  <a:gd name="connsiteX3" fmla="*/ 723500 w 723499"/>
                  <a:gd name="connsiteY3" fmla="*/ 361750 h 723500"/>
                  <a:gd name="connsiteX4" fmla="*/ 723500 w 723499"/>
                  <a:gd name="connsiteY4" fmla="*/ 361712 h 723500"/>
                  <a:gd name="connsiteX5" fmla="*/ 362036 w 723499"/>
                  <a:gd name="connsiteY5" fmla="*/ 0 h 723500"/>
                  <a:gd name="connsiteX6" fmla="*/ 361750 w 723499"/>
                  <a:gd name="connsiteY6" fmla="*/ 0 h 723500"/>
                  <a:gd name="connsiteX7" fmla="*/ 401431 w 723499"/>
                  <a:gd name="connsiteY7" fmla="*/ 515303 h 723500"/>
                  <a:gd name="connsiteX8" fmla="*/ 346405 w 723499"/>
                  <a:gd name="connsiteY8" fmla="*/ 515303 h 723500"/>
                  <a:gd name="connsiteX9" fmla="*/ 346405 w 723499"/>
                  <a:gd name="connsiteY9" fmla="*/ 252498 h 723500"/>
                  <a:gd name="connsiteX10" fmla="*/ 331689 w 723499"/>
                  <a:gd name="connsiteY10" fmla="*/ 261671 h 723500"/>
                  <a:gd name="connsiteX11" fmla="*/ 315725 w 723499"/>
                  <a:gd name="connsiteY11" fmla="*/ 269577 h 723500"/>
                  <a:gd name="connsiteX12" fmla="*/ 297066 w 723499"/>
                  <a:gd name="connsiteY12" fmla="*/ 276063 h 723500"/>
                  <a:gd name="connsiteX13" fmla="*/ 275558 w 723499"/>
                  <a:gd name="connsiteY13" fmla="*/ 281912 h 723500"/>
                  <a:gd name="connsiteX14" fmla="*/ 275558 w 723499"/>
                  <a:gd name="connsiteY14" fmla="*/ 237954 h 723500"/>
                  <a:gd name="connsiteX15" fmla="*/ 289941 w 723499"/>
                  <a:gd name="connsiteY15" fmla="*/ 233524 h 723500"/>
                  <a:gd name="connsiteX16" fmla="*/ 302762 w 723499"/>
                  <a:gd name="connsiteY16" fmla="*/ 229095 h 723500"/>
                  <a:gd name="connsiteX17" fmla="*/ 315411 w 723499"/>
                  <a:gd name="connsiteY17" fmla="*/ 223876 h 723500"/>
                  <a:gd name="connsiteX18" fmla="*/ 328060 w 723499"/>
                  <a:gd name="connsiteY18" fmla="*/ 218656 h 723500"/>
                  <a:gd name="connsiteX19" fmla="*/ 340224 w 723499"/>
                  <a:gd name="connsiteY19" fmla="*/ 212331 h 723500"/>
                  <a:gd name="connsiteX20" fmla="*/ 352415 w 723499"/>
                  <a:gd name="connsiteY20" fmla="*/ 205664 h 723500"/>
                  <a:gd name="connsiteX21" fmla="*/ 365531 w 723499"/>
                  <a:gd name="connsiteY21" fmla="*/ 198044 h 723500"/>
                  <a:gd name="connsiteX22" fmla="*/ 378666 w 723499"/>
                  <a:gd name="connsiteY22" fmla="*/ 190424 h 723500"/>
                  <a:gd name="connsiteX23" fmla="*/ 401431 w 723499"/>
                  <a:gd name="connsiteY23" fmla="*/ 190424 h 723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723499" h="723500">
                    <a:moveTo>
                      <a:pt x="361750" y="0"/>
                    </a:moveTo>
                    <a:cubicBezTo>
                      <a:pt x="161961" y="0"/>
                      <a:pt x="0" y="161961"/>
                      <a:pt x="0" y="361750"/>
                    </a:cubicBezTo>
                    <a:cubicBezTo>
                      <a:pt x="0" y="561539"/>
                      <a:pt x="161961" y="723500"/>
                      <a:pt x="361750" y="723500"/>
                    </a:cubicBezTo>
                    <a:cubicBezTo>
                      <a:pt x="561539" y="723500"/>
                      <a:pt x="723500" y="561539"/>
                      <a:pt x="723500" y="361750"/>
                    </a:cubicBezTo>
                    <a:cubicBezTo>
                      <a:pt x="723500" y="361738"/>
                      <a:pt x="723500" y="361724"/>
                      <a:pt x="723500" y="361712"/>
                    </a:cubicBezTo>
                    <a:cubicBezTo>
                      <a:pt x="723569" y="162013"/>
                      <a:pt x="561735" y="69"/>
                      <a:pt x="362036" y="0"/>
                    </a:cubicBezTo>
                    <a:cubicBezTo>
                      <a:pt x="361940" y="0"/>
                      <a:pt x="361845" y="0"/>
                      <a:pt x="361750" y="0"/>
                    </a:cubicBezTo>
                    <a:close/>
                    <a:moveTo>
                      <a:pt x="401431" y="515303"/>
                    </a:moveTo>
                    <a:lnTo>
                      <a:pt x="346405" y="515303"/>
                    </a:lnTo>
                    <a:lnTo>
                      <a:pt x="346405" y="252498"/>
                    </a:lnTo>
                    <a:cubicBezTo>
                      <a:pt x="341757" y="255673"/>
                      <a:pt x="336852" y="258731"/>
                      <a:pt x="331689" y="261671"/>
                    </a:cubicBezTo>
                    <a:cubicBezTo>
                      <a:pt x="326529" y="264621"/>
                      <a:pt x="321198" y="267260"/>
                      <a:pt x="315725" y="269577"/>
                    </a:cubicBezTo>
                    <a:cubicBezTo>
                      <a:pt x="309807" y="271901"/>
                      <a:pt x="303587" y="274063"/>
                      <a:pt x="297066" y="276063"/>
                    </a:cubicBezTo>
                    <a:cubicBezTo>
                      <a:pt x="290544" y="278063"/>
                      <a:pt x="283375" y="280013"/>
                      <a:pt x="275558" y="281912"/>
                    </a:cubicBezTo>
                    <a:lnTo>
                      <a:pt x="275558" y="237954"/>
                    </a:lnTo>
                    <a:cubicBezTo>
                      <a:pt x="280828" y="236474"/>
                      <a:pt x="285623" y="234998"/>
                      <a:pt x="289941" y="233524"/>
                    </a:cubicBezTo>
                    <a:cubicBezTo>
                      <a:pt x="294259" y="232051"/>
                      <a:pt x="298533" y="230575"/>
                      <a:pt x="302762" y="229095"/>
                    </a:cubicBezTo>
                    <a:cubicBezTo>
                      <a:pt x="306962" y="227409"/>
                      <a:pt x="311191" y="225676"/>
                      <a:pt x="315411" y="223876"/>
                    </a:cubicBezTo>
                    <a:cubicBezTo>
                      <a:pt x="319630" y="222075"/>
                      <a:pt x="323840" y="220351"/>
                      <a:pt x="328060" y="218656"/>
                    </a:cubicBezTo>
                    <a:cubicBezTo>
                      <a:pt x="332061" y="216548"/>
                      <a:pt x="336115" y="214439"/>
                      <a:pt x="340224" y="212331"/>
                    </a:cubicBezTo>
                    <a:cubicBezTo>
                      <a:pt x="344332" y="210224"/>
                      <a:pt x="348396" y="208000"/>
                      <a:pt x="352415" y="205664"/>
                    </a:cubicBezTo>
                    <a:cubicBezTo>
                      <a:pt x="356861" y="203352"/>
                      <a:pt x="361233" y="200813"/>
                      <a:pt x="365531" y="198044"/>
                    </a:cubicBezTo>
                    <a:cubicBezTo>
                      <a:pt x="369830" y="195275"/>
                      <a:pt x="374209" y="192736"/>
                      <a:pt x="378666" y="190424"/>
                    </a:cubicBezTo>
                    <a:lnTo>
                      <a:pt x="401431" y="190424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 dirty="0">
                  <a:solidFill>
                    <a:schemeClr val="bg1"/>
                  </a:solidFill>
                  <a:highlight>
                    <a:srgbClr val="FFFF00"/>
                  </a:highlight>
                </a:endParaRP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628AAC3-2337-CBD0-0D44-61A7F89D1AAB}"/>
                  </a:ext>
                </a:extLst>
              </p:cNvPr>
              <p:cNvSpPr txBox="1"/>
              <p:nvPr/>
            </p:nvSpPr>
            <p:spPr>
              <a:xfrm>
                <a:off x="1177047" y="2776387"/>
                <a:ext cx="5690681" cy="6155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3400" dirty="0">
                    <a:latin typeface="나눔고딕 ExtraBold" panose="020D0904000000000000" pitchFamily="50" charset="-127"/>
                    <a:ea typeface="나눔고딕 ExtraBold" panose="020D0904000000000000" pitchFamily="50" charset="-127"/>
                  </a:rPr>
                  <a:t>‘</a:t>
                </a:r>
                <a:r>
                  <a:rPr lang="ko-KR" altLang="en-US" sz="3400" dirty="0" err="1">
                    <a:latin typeface="나눔고딕 ExtraBold" panose="020D0904000000000000" pitchFamily="50" charset="-127"/>
                    <a:ea typeface="나눔고딕 ExtraBold" panose="020D0904000000000000" pitchFamily="50" charset="-127"/>
                  </a:rPr>
                  <a:t>킹달러</a:t>
                </a:r>
                <a:r>
                  <a:rPr lang="en-US" altLang="ko-KR" sz="3400" dirty="0">
                    <a:latin typeface="나눔고딕 ExtraBold" panose="020D0904000000000000" pitchFamily="50" charset="-127"/>
                    <a:ea typeface="나눔고딕 ExtraBold" panose="020D0904000000000000" pitchFamily="50" charset="-127"/>
                  </a:rPr>
                  <a:t>’</a:t>
                </a:r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728B1C5-6DF6-ECD7-209D-B172D33BF749}"/>
                </a:ext>
              </a:extLst>
            </p:cNvPr>
            <p:cNvSpPr txBox="1"/>
            <p:nvPr/>
          </p:nvSpPr>
          <p:spPr>
            <a:xfrm>
              <a:off x="168966" y="3826609"/>
              <a:ext cx="746145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800" b="1" dirty="0">
                  <a:solidFill>
                    <a:schemeClr val="accent1">
                      <a:lumMod val="60000"/>
                      <a:lumOff val="40000"/>
                    </a:schemeClr>
                  </a:solidFill>
                  <a:highlight>
                    <a:srgbClr val="FFFF00"/>
                  </a:highlight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미국의 금리 인상</a:t>
              </a:r>
              <a:r>
                <a:rPr lang="en-US" altLang="ko-KR" sz="2800" b="1" dirty="0">
                  <a:solidFill>
                    <a:schemeClr val="accent1">
                      <a:lumMod val="60000"/>
                      <a:lumOff val="40000"/>
                    </a:schemeClr>
                  </a:solidFill>
                  <a:highlight>
                    <a:srgbClr val="FFFF00"/>
                  </a:highlight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, </a:t>
              </a:r>
              <a:r>
                <a:rPr lang="ko-KR" altLang="en-US" sz="2800" b="1" dirty="0">
                  <a:solidFill>
                    <a:schemeClr val="accent1">
                      <a:lumMod val="60000"/>
                      <a:lumOff val="40000"/>
                    </a:schemeClr>
                  </a:solidFill>
                  <a:highlight>
                    <a:srgbClr val="FFFF00"/>
                  </a:highlight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주요국들의 경제 약화</a:t>
              </a:r>
              <a:endParaRPr lang="en-US" altLang="ko-KR" sz="2800" dirty="0">
                <a:solidFill>
                  <a:schemeClr val="accent1">
                    <a:lumMod val="60000"/>
                    <a:lumOff val="40000"/>
                  </a:schemeClr>
                </a:solidFill>
                <a:highlight>
                  <a:srgbClr val="FFFF00"/>
                </a:highlight>
                <a:latin typeface="나눔고딕 ExtraBold" panose="020D0904000000000000" pitchFamily="50" charset="-127"/>
                <a:ea typeface="나눔고딕 ExtraBold" panose="020D0904000000000000" pitchFamily="50" charset="-127"/>
              </a:endParaRPr>
            </a:p>
          </p:txBody>
        </p:sp>
      </p:grp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C24E4094-7BEE-D4D7-5ED2-E40E4902D4AD}"/>
              </a:ext>
            </a:extLst>
          </p:cNvPr>
          <p:cNvSpPr/>
          <p:nvPr/>
        </p:nvSpPr>
        <p:spPr>
          <a:xfrm>
            <a:off x="331694" y="4751294"/>
            <a:ext cx="1775012" cy="158987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금리 인상</a:t>
            </a:r>
            <a:endParaRPr lang="en-US" altLang="ko-KR" dirty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algn="ctr"/>
            <a:r>
              <a:rPr lang="ko-KR" altLang="en-US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이자율 인상</a:t>
            </a:r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B3BD6D06-BEC7-EDB2-7FA1-9B385BBD36F1}"/>
              </a:ext>
            </a:extLst>
          </p:cNvPr>
          <p:cNvSpPr/>
          <p:nvPr/>
        </p:nvSpPr>
        <p:spPr>
          <a:xfrm>
            <a:off x="3416222" y="4741538"/>
            <a:ext cx="1775012" cy="158987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투자</a:t>
            </a:r>
            <a:r>
              <a:rPr lang="en-US" altLang="ko-KR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/</a:t>
            </a:r>
            <a:r>
              <a:rPr lang="ko-KR" altLang="en-US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소비 감소</a:t>
            </a:r>
            <a:endParaRPr lang="en-US" altLang="ko-KR" dirty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algn="ctr"/>
            <a:r>
              <a:rPr lang="ko-KR" altLang="en-US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예금 늘어남</a:t>
            </a:r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182EAE69-F43D-B52F-FEA3-A8E0E6711893}"/>
              </a:ext>
            </a:extLst>
          </p:cNvPr>
          <p:cNvSpPr/>
          <p:nvPr/>
        </p:nvSpPr>
        <p:spPr>
          <a:xfrm>
            <a:off x="6578333" y="4741538"/>
            <a:ext cx="1775012" cy="158987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달러의 공급</a:t>
            </a:r>
            <a:endParaRPr lang="en-US" altLang="ko-KR" dirty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algn="ctr"/>
            <a:r>
              <a:rPr lang="ko-KR" altLang="en-US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감소</a:t>
            </a:r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55D5C7AE-58C6-0541-1D7C-F84DCB13DA52}"/>
              </a:ext>
            </a:extLst>
          </p:cNvPr>
          <p:cNvSpPr/>
          <p:nvPr/>
        </p:nvSpPr>
        <p:spPr>
          <a:xfrm>
            <a:off x="9740444" y="4751294"/>
            <a:ext cx="1775012" cy="158987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금리 인상</a:t>
            </a:r>
            <a:endParaRPr lang="en-US" altLang="ko-KR" dirty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algn="ctr"/>
            <a:r>
              <a:rPr lang="ko-KR" altLang="en-US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달러 선호</a:t>
            </a:r>
            <a:endParaRPr lang="en-US" altLang="ko-KR" dirty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algn="ctr"/>
            <a:r>
              <a:rPr lang="ko-KR" altLang="en-US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달러 가치 상승</a:t>
            </a:r>
            <a:endParaRPr lang="en-US" altLang="ko-KR" dirty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18" name="화살표: 오른쪽 17">
            <a:extLst>
              <a:ext uri="{FF2B5EF4-FFF2-40B4-BE49-F238E27FC236}">
                <a16:creationId xmlns:a16="http://schemas.microsoft.com/office/drawing/2014/main" id="{3B4C63C9-F2EF-683E-24AB-3966DFFBD7EE}"/>
              </a:ext>
            </a:extLst>
          </p:cNvPr>
          <p:cNvSpPr/>
          <p:nvPr/>
        </p:nvSpPr>
        <p:spPr>
          <a:xfrm>
            <a:off x="2519417" y="5377887"/>
            <a:ext cx="484094" cy="317172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화살표: 오른쪽 18">
            <a:extLst>
              <a:ext uri="{FF2B5EF4-FFF2-40B4-BE49-F238E27FC236}">
                <a16:creationId xmlns:a16="http://schemas.microsoft.com/office/drawing/2014/main" id="{A99BF1C0-D53F-E0F1-6F4D-50ABD5DEC532}"/>
              </a:ext>
            </a:extLst>
          </p:cNvPr>
          <p:cNvSpPr/>
          <p:nvPr/>
        </p:nvSpPr>
        <p:spPr>
          <a:xfrm>
            <a:off x="5642736" y="5377887"/>
            <a:ext cx="484094" cy="317172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화살표: 오른쪽 19">
            <a:extLst>
              <a:ext uri="{FF2B5EF4-FFF2-40B4-BE49-F238E27FC236}">
                <a16:creationId xmlns:a16="http://schemas.microsoft.com/office/drawing/2014/main" id="{6C73EA15-AA57-9810-F657-6BCC3E8DF5DC}"/>
              </a:ext>
            </a:extLst>
          </p:cNvPr>
          <p:cNvSpPr/>
          <p:nvPr/>
        </p:nvSpPr>
        <p:spPr>
          <a:xfrm>
            <a:off x="8804847" y="5407252"/>
            <a:ext cx="484094" cy="317172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123337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3">
            <a:extLst>
              <a:ext uri="{FF2B5EF4-FFF2-40B4-BE49-F238E27FC236}">
                <a16:creationId xmlns:a16="http://schemas.microsoft.com/office/drawing/2014/main" id="{DBAD4A90-BD32-D947-A1BA-5191A76F589C}"/>
              </a:ext>
            </a:extLst>
          </p:cNvPr>
          <p:cNvGrpSpPr/>
          <p:nvPr/>
        </p:nvGrpSpPr>
        <p:grpSpPr>
          <a:xfrm>
            <a:off x="0" y="516836"/>
            <a:ext cx="5068957" cy="974035"/>
            <a:chOff x="0" y="576470"/>
            <a:chExt cx="5068957" cy="974035"/>
          </a:xfrm>
        </p:grpSpPr>
        <p:sp>
          <p:nvSpPr>
            <p:cNvPr id="5" name="직사각형 4">
              <a:extLst>
                <a:ext uri="{FF2B5EF4-FFF2-40B4-BE49-F238E27FC236}">
                  <a16:creationId xmlns:a16="http://schemas.microsoft.com/office/drawing/2014/main" id="{C5536E73-EE02-C059-834F-EAA99050560C}"/>
                </a:ext>
              </a:extLst>
            </p:cNvPr>
            <p:cNvSpPr/>
            <p:nvPr/>
          </p:nvSpPr>
          <p:spPr>
            <a:xfrm>
              <a:off x="0" y="576470"/>
              <a:ext cx="4780722" cy="97403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6" name="직사각형 5">
              <a:extLst>
                <a:ext uri="{FF2B5EF4-FFF2-40B4-BE49-F238E27FC236}">
                  <a16:creationId xmlns:a16="http://schemas.microsoft.com/office/drawing/2014/main" id="{74DA00BC-A677-94E5-86D9-608F78211B1F}"/>
                </a:ext>
              </a:extLst>
            </p:cNvPr>
            <p:cNvSpPr/>
            <p:nvPr/>
          </p:nvSpPr>
          <p:spPr>
            <a:xfrm>
              <a:off x="4860235" y="576470"/>
              <a:ext cx="208722" cy="97403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924BE907-4FD0-55C6-B0B8-6001F182DD45}"/>
              </a:ext>
            </a:extLst>
          </p:cNvPr>
          <p:cNvSpPr txBox="1"/>
          <p:nvPr/>
        </p:nvSpPr>
        <p:spPr>
          <a:xfrm>
            <a:off x="39757" y="649910"/>
            <a:ext cx="47807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dirty="0" err="1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아베노믹스의</a:t>
            </a:r>
            <a:r>
              <a:rPr lang="ko-KR" altLang="en-US" sz="4000" dirty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유지</a:t>
            </a:r>
          </a:p>
        </p:txBody>
      </p:sp>
      <p:grpSp>
        <p:nvGrpSpPr>
          <p:cNvPr id="10" name="그룹 9">
            <a:extLst>
              <a:ext uri="{FF2B5EF4-FFF2-40B4-BE49-F238E27FC236}">
                <a16:creationId xmlns:a16="http://schemas.microsoft.com/office/drawing/2014/main" id="{893592AD-959A-DDC9-07E0-EA3D3F200690}"/>
              </a:ext>
            </a:extLst>
          </p:cNvPr>
          <p:cNvGrpSpPr/>
          <p:nvPr/>
        </p:nvGrpSpPr>
        <p:grpSpPr>
          <a:xfrm>
            <a:off x="1376083" y="2022906"/>
            <a:ext cx="9672918" cy="974035"/>
            <a:chOff x="1376083" y="2022906"/>
            <a:chExt cx="9672918" cy="974035"/>
          </a:xfrm>
        </p:grpSpPr>
        <p:sp>
          <p:nvSpPr>
            <p:cNvPr id="9" name="사각형: 둥근 모서리 8">
              <a:extLst>
                <a:ext uri="{FF2B5EF4-FFF2-40B4-BE49-F238E27FC236}">
                  <a16:creationId xmlns:a16="http://schemas.microsoft.com/office/drawing/2014/main" id="{EC5922E0-E3E0-A1F9-E8A3-5E92D45B7786}"/>
                </a:ext>
              </a:extLst>
            </p:cNvPr>
            <p:cNvSpPr/>
            <p:nvPr/>
          </p:nvSpPr>
          <p:spPr>
            <a:xfrm>
              <a:off x="1636059" y="2022906"/>
              <a:ext cx="9296400" cy="974035"/>
            </a:xfrm>
            <a:prstGeom prst="round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8827936-CCC8-68F1-850D-5E35FEC91317}"/>
                </a:ext>
              </a:extLst>
            </p:cNvPr>
            <p:cNvSpPr txBox="1"/>
            <p:nvPr/>
          </p:nvSpPr>
          <p:spPr>
            <a:xfrm>
              <a:off x="1376083" y="2271396"/>
              <a:ext cx="9672918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500" dirty="0">
                  <a:solidFill>
                    <a:schemeClr val="bg1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‘</a:t>
              </a:r>
              <a:r>
                <a:rPr lang="ko-KR" altLang="en-US" sz="2500" dirty="0" err="1">
                  <a:solidFill>
                    <a:schemeClr val="bg1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킹달러</a:t>
              </a:r>
              <a:r>
                <a:rPr lang="en-US" altLang="ko-KR" sz="2500" dirty="0">
                  <a:solidFill>
                    <a:schemeClr val="bg1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’ </a:t>
              </a:r>
              <a:r>
                <a:rPr lang="ko-KR" altLang="en-US" sz="2500" dirty="0">
                  <a:solidFill>
                    <a:schemeClr val="bg1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현상으로 인한 미국을 제외한 다른 나라의 화폐가치 하락</a:t>
              </a:r>
            </a:p>
          </p:txBody>
        </p:sp>
      </p:grpSp>
      <p:sp>
        <p:nvSpPr>
          <p:cNvPr id="8" name="화살표: 아래쪽 7">
            <a:extLst>
              <a:ext uri="{FF2B5EF4-FFF2-40B4-BE49-F238E27FC236}">
                <a16:creationId xmlns:a16="http://schemas.microsoft.com/office/drawing/2014/main" id="{823731C1-9041-D2A9-7CDB-8F76F9330DAC}"/>
              </a:ext>
            </a:extLst>
          </p:cNvPr>
          <p:cNvSpPr/>
          <p:nvPr/>
        </p:nvSpPr>
        <p:spPr>
          <a:xfrm>
            <a:off x="5880847" y="3110753"/>
            <a:ext cx="430306" cy="493059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4" name="그룹 13">
            <a:extLst>
              <a:ext uri="{FF2B5EF4-FFF2-40B4-BE49-F238E27FC236}">
                <a16:creationId xmlns:a16="http://schemas.microsoft.com/office/drawing/2014/main" id="{7ED5C9DB-6F22-487C-BCB0-66799909FF3B}"/>
              </a:ext>
            </a:extLst>
          </p:cNvPr>
          <p:cNvGrpSpPr/>
          <p:nvPr/>
        </p:nvGrpSpPr>
        <p:grpSpPr>
          <a:xfrm>
            <a:off x="1376083" y="3717624"/>
            <a:ext cx="9672918" cy="974035"/>
            <a:chOff x="1376083" y="2022906"/>
            <a:chExt cx="9672918" cy="974035"/>
          </a:xfrm>
        </p:grpSpPr>
        <p:sp>
          <p:nvSpPr>
            <p:cNvPr id="15" name="사각형: 둥근 모서리 14">
              <a:extLst>
                <a:ext uri="{FF2B5EF4-FFF2-40B4-BE49-F238E27FC236}">
                  <a16:creationId xmlns:a16="http://schemas.microsoft.com/office/drawing/2014/main" id="{A6C45981-EBC1-272D-4A93-870EA18DAA46}"/>
                </a:ext>
              </a:extLst>
            </p:cNvPr>
            <p:cNvSpPr/>
            <p:nvPr/>
          </p:nvSpPr>
          <p:spPr>
            <a:xfrm>
              <a:off x="1636059" y="2022906"/>
              <a:ext cx="9296400" cy="974035"/>
            </a:xfrm>
            <a:prstGeom prst="round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85C78C3-C098-7B15-784C-1921AFBE5D39}"/>
                </a:ext>
              </a:extLst>
            </p:cNvPr>
            <p:cNvSpPr txBox="1"/>
            <p:nvPr/>
          </p:nvSpPr>
          <p:spPr>
            <a:xfrm>
              <a:off x="1376083" y="2271396"/>
              <a:ext cx="9672918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2500" dirty="0">
                  <a:solidFill>
                    <a:schemeClr val="bg1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느린 경기회복으로 금리를 올리지 못함</a:t>
              </a:r>
            </a:p>
          </p:txBody>
        </p:sp>
      </p:grpSp>
      <p:sp>
        <p:nvSpPr>
          <p:cNvPr id="17" name="화살표: 아래쪽 16">
            <a:extLst>
              <a:ext uri="{FF2B5EF4-FFF2-40B4-BE49-F238E27FC236}">
                <a16:creationId xmlns:a16="http://schemas.microsoft.com/office/drawing/2014/main" id="{4C7D9411-6142-A406-FB6A-48CDA0BBF0EA}"/>
              </a:ext>
            </a:extLst>
          </p:cNvPr>
          <p:cNvSpPr/>
          <p:nvPr/>
        </p:nvSpPr>
        <p:spPr>
          <a:xfrm>
            <a:off x="5880847" y="4824698"/>
            <a:ext cx="430306" cy="493059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8" name="그룹 17">
            <a:extLst>
              <a:ext uri="{FF2B5EF4-FFF2-40B4-BE49-F238E27FC236}">
                <a16:creationId xmlns:a16="http://schemas.microsoft.com/office/drawing/2014/main" id="{1CD9554F-DF10-3F01-B46C-E93AB44A2401}"/>
              </a:ext>
            </a:extLst>
          </p:cNvPr>
          <p:cNvGrpSpPr/>
          <p:nvPr/>
        </p:nvGrpSpPr>
        <p:grpSpPr>
          <a:xfrm>
            <a:off x="1376083" y="5450796"/>
            <a:ext cx="9672918" cy="974035"/>
            <a:chOff x="1376083" y="2022906"/>
            <a:chExt cx="9672918" cy="974035"/>
          </a:xfrm>
        </p:grpSpPr>
        <p:sp>
          <p:nvSpPr>
            <p:cNvPr id="19" name="사각형: 둥근 모서리 18">
              <a:extLst>
                <a:ext uri="{FF2B5EF4-FFF2-40B4-BE49-F238E27FC236}">
                  <a16:creationId xmlns:a16="http://schemas.microsoft.com/office/drawing/2014/main" id="{1493513A-9A18-3A60-7DC0-20DFC98ACAF2}"/>
                </a:ext>
              </a:extLst>
            </p:cNvPr>
            <p:cNvSpPr/>
            <p:nvPr/>
          </p:nvSpPr>
          <p:spPr>
            <a:xfrm>
              <a:off x="1636059" y="2022906"/>
              <a:ext cx="9296400" cy="974035"/>
            </a:xfrm>
            <a:prstGeom prst="round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E5EC54CD-E7FC-FCB5-D127-C7E05ED20CF2}"/>
                </a:ext>
              </a:extLst>
            </p:cNvPr>
            <p:cNvSpPr txBox="1"/>
            <p:nvPr/>
          </p:nvSpPr>
          <p:spPr>
            <a:xfrm>
              <a:off x="1376083" y="2271396"/>
              <a:ext cx="9672918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2500" dirty="0">
                  <a:solidFill>
                    <a:schemeClr val="bg1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경제 성장</a:t>
              </a:r>
              <a:r>
                <a:rPr lang="en-US" altLang="ko-KR" sz="2500" dirty="0">
                  <a:solidFill>
                    <a:schemeClr val="bg1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, </a:t>
              </a:r>
              <a:r>
                <a:rPr lang="ko-KR" altLang="en-US" sz="2500" dirty="0">
                  <a:solidFill>
                    <a:schemeClr val="bg1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금융 문제 해결을 위해 금융완화정책 유지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752309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&#10;야외, 장면, 보행자, 건물이(가) 표시된 사진">
            <a:extLst>
              <a:ext uri="{FF2B5EF4-FFF2-40B4-BE49-F238E27FC236}">
                <a16:creationId xmlns:a16="http://schemas.microsoft.com/office/drawing/2014/main" id="{7F592899-4058-3222-327C-2E17D50ED5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62000" contrast="-4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957" y="1"/>
            <a:ext cx="12208957" cy="6858000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836894C-C110-5579-94D2-600F077BD4BE}"/>
              </a:ext>
            </a:extLst>
          </p:cNvPr>
          <p:cNvSpPr txBox="1"/>
          <p:nvPr/>
        </p:nvSpPr>
        <p:spPr>
          <a:xfrm>
            <a:off x="854696" y="2815208"/>
            <a:ext cx="1048260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5600" dirty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일본 경제사업 전망</a:t>
            </a:r>
            <a:endParaRPr lang="ko-KR" altLang="en-US" sz="5600" dirty="0"/>
          </a:p>
        </p:txBody>
      </p:sp>
    </p:spTree>
    <p:extLst>
      <p:ext uri="{BB962C8B-B14F-4D97-AF65-F5344CB8AC3E}">
        <p14:creationId xmlns:p14="http://schemas.microsoft.com/office/powerpoint/2010/main" val="9152997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그룹 12">
            <a:extLst>
              <a:ext uri="{FF2B5EF4-FFF2-40B4-BE49-F238E27FC236}">
                <a16:creationId xmlns:a16="http://schemas.microsoft.com/office/drawing/2014/main" id="{8F32CC07-7711-27D2-E114-13D015CB7E2D}"/>
              </a:ext>
            </a:extLst>
          </p:cNvPr>
          <p:cNvGrpSpPr/>
          <p:nvPr/>
        </p:nvGrpSpPr>
        <p:grpSpPr>
          <a:xfrm>
            <a:off x="0" y="516836"/>
            <a:ext cx="6535271" cy="974035"/>
            <a:chOff x="0" y="516836"/>
            <a:chExt cx="6535271" cy="974035"/>
          </a:xfrm>
        </p:grpSpPr>
        <p:grpSp>
          <p:nvGrpSpPr>
            <p:cNvPr id="4" name="그룹 3">
              <a:extLst>
                <a:ext uri="{FF2B5EF4-FFF2-40B4-BE49-F238E27FC236}">
                  <a16:creationId xmlns:a16="http://schemas.microsoft.com/office/drawing/2014/main" id="{DBAD4A90-BD32-D947-A1BA-5191A76F589C}"/>
                </a:ext>
              </a:extLst>
            </p:cNvPr>
            <p:cNvGrpSpPr/>
            <p:nvPr/>
          </p:nvGrpSpPr>
          <p:grpSpPr>
            <a:xfrm>
              <a:off x="0" y="516836"/>
              <a:ext cx="6535271" cy="974035"/>
              <a:chOff x="0" y="576470"/>
              <a:chExt cx="5068957" cy="974035"/>
            </a:xfrm>
          </p:grpSpPr>
          <p:sp>
            <p:nvSpPr>
              <p:cNvPr id="5" name="직사각형 4">
                <a:extLst>
                  <a:ext uri="{FF2B5EF4-FFF2-40B4-BE49-F238E27FC236}">
                    <a16:creationId xmlns:a16="http://schemas.microsoft.com/office/drawing/2014/main" id="{C5536E73-EE02-C059-834F-EAA99050560C}"/>
                  </a:ext>
                </a:extLst>
              </p:cNvPr>
              <p:cNvSpPr/>
              <p:nvPr/>
            </p:nvSpPr>
            <p:spPr>
              <a:xfrm>
                <a:off x="0" y="576470"/>
                <a:ext cx="4780722" cy="974035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6" name="직사각형 5">
                <a:extLst>
                  <a:ext uri="{FF2B5EF4-FFF2-40B4-BE49-F238E27FC236}">
                    <a16:creationId xmlns:a16="http://schemas.microsoft.com/office/drawing/2014/main" id="{74DA00BC-A677-94E5-86D9-608F78211B1F}"/>
                  </a:ext>
                </a:extLst>
              </p:cNvPr>
              <p:cNvSpPr/>
              <p:nvPr/>
            </p:nvSpPr>
            <p:spPr>
              <a:xfrm>
                <a:off x="4860235" y="576470"/>
                <a:ext cx="208722" cy="974035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A5E0F034-CBAF-973E-5884-2D946171D510}"/>
                </a:ext>
              </a:extLst>
            </p:cNvPr>
            <p:cNvSpPr txBox="1"/>
            <p:nvPr/>
          </p:nvSpPr>
          <p:spPr>
            <a:xfrm>
              <a:off x="39757" y="649910"/>
              <a:ext cx="549146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4000" dirty="0">
                  <a:solidFill>
                    <a:schemeClr val="bg1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기시다 총리의 경제정책</a:t>
              </a:r>
            </a:p>
          </p:txBody>
        </p:sp>
      </p:grpSp>
      <p:grpSp>
        <p:nvGrpSpPr>
          <p:cNvPr id="3" name="그룹 2">
            <a:extLst>
              <a:ext uri="{FF2B5EF4-FFF2-40B4-BE49-F238E27FC236}">
                <a16:creationId xmlns:a16="http://schemas.microsoft.com/office/drawing/2014/main" id="{25C205D8-0040-47F4-79F9-27117F6EA5BC}"/>
              </a:ext>
            </a:extLst>
          </p:cNvPr>
          <p:cNvGrpSpPr/>
          <p:nvPr/>
        </p:nvGrpSpPr>
        <p:grpSpPr>
          <a:xfrm>
            <a:off x="348260" y="2451697"/>
            <a:ext cx="6698762" cy="723500"/>
            <a:chOff x="168966" y="2722414"/>
            <a:chExt cx="6698762" cy="723500"/>
          </a:xfrm>
        </p:grpSpPr>
        <p:sp>
          <p:nvSpPr>
            <p:cNvPr id="7" name="그래픽 11" descr="배지 1 단색으로 채워진">
              <a:extLst>
                <a:ext uri="{FF2B5EF4-FFF2-40B4-BE49-F238E27FC236}">
                  <a16:creationId xmlns:a16="http://schemas.microsoft.com/office/drawing/2014/main" id="{06913414-906D-00FB-BFAB-D389E59391EE}"/>
                </a:ext>
              </a:extLst>
            </p:cNvPr>
            <p:cNvSpPr/>
            <p:nvPr/>
          </p:nvSpPr>
          <p:spPr>
            <a:xfrm>
              <a:off x="168966" y="2722414"/>
              <a:ext cx="723499" cy="723500"/>
            </a:xfrm>
            <a:custGeom>
              <a:avLst/>
              <a:gdLst>
                <a:gd name="connsiteX0" fmla="*/ 361750 w 723499"/>
                <a:gd name="connsiteY0" fmla="*/ 0 h 723500"/>
                <a:gd name="connsiteX1" fmla="*/ 0 w 723499"/>
                <a:gd name="connsiteY1" fmla="*/ 361750 h 723500"/>
                <a:gd name="connsiteX2" fmla="*/ 361750 w 723499"/>
                <a:gd name="connsiteY2" fmla="*/ 723500 h 723500"/>
                <a:gd name="connsiteX3" fmla="*/ 723500 w 723499"/>
                <a:gd name="connsiteY3" fmla="*/ 361750 h 723500"/>
                <a:gd name="connsiteX4" fmla="*/ 723500 w 723499"/>
                <a:gd name="connsiteY4" fmla="*/ 361712 h 723500"/>
                <a:gd name="connsiteX5" fmla="*/ 362036 w 723499"/>
                <a:gd name="connsiteY5" fmla="*/ 0 h 723500"/>
                <a:gd name="connsiteX6" fmla="*/ 361750 w 723499"/>
                <a:gd name="connsiteY6" fmla="*/ 0 h 723500"/>
                <a:gd name="connsiteX7" fmla="*/ 401431 w 723499"/>
                <a:gd name="connsiteY7" fmla="*/ 515303 h 723500"/>
                <a:gd name="connsiteX8" fmla="*/ 346405 w 723499"/>
                <a:gd name="connsiteY8" fmla="*/ 515303 h 723500"/>
                <a:gd name="connsiteX9" fmla="*/ 346405 w 723499"/>
                <a:gd name="connsiteY9" fmla="*/ 252498 h 723500"/>
                <a:gd name="connsiteX10" fmla="*/ 331689 w 723499"/>
                <a:gd name="connsiteY10" fmla="*/ 261671 h 723500"/>
                <a:gd name="connsiteX11" fmla="*/ 315725 w 723499"/>
                <a:gd name="connsiteY11" fmla="*/ 269577 h 723500"/>
                <a:gd name="connsiteX12" fmla="*/ 297066 w 723499"/>
                <a:gd name="connsiteY12" fmla="*/ 276063 h 723500"/>
                <a:gd name="connsiteX13" fmla="*/ 275558 w 723499"/>
                <a:gd name="connsiteY13" fmla="*/ 281912 h 723500"/>
                <a:gd name="connsiteX14" fmla="*/ 275558 w 723499"/>
                <a:gd name="connsiteY14" fmla="*/ 237954 h 723500"/>
                <a:gd name="connsiteX15" fmla="*/ 289941 w 723499"/>
                <a:gd name="connsiteY15" fmla="*/ 233524 h 723500"/>
                <a:gd name="connsiteX16" fmla="*/ 302762 w 723499"/>
                <a:gd name="connsiteY16" fmla="*/ 229095 h 723500"/>
                <a:gd name="connsiteX17" fmla="*/ 315411 w 723499"/>
                <a:gd name="connsiteY17" fmla="*/ 223876 h 723500"/>
                <a:gd name="connsiteX18" fmla="*/ 328060 w 723499"/>
                <a:gd name="connsiteY18" fmla="*/ 218656 h 723500"/>
                <a:gd name="connsiteX19" fmla="*/ 340224 w 723499"/>
                <a:gd name="connsiteY19" fmla="*/ 212331 h 723500"/>
                <a:gd name="connsiteX20" fmla="*/ 352415 w 723499"/>
                <a:gd name="connsiteY20" fmla="*/ 205664 h 723500"/>
                <a:gd name="connsiteX21" fmla="*/ 365531 w 723499"/>
                <a:gd name="connsiteY21" fmla="*/ 198044 h 723500"/>
                <a:gd name="connsiteX22" fmla="*/ 378666 w 723499"/>
                <a:gd name="connsiteY22" fmla="*/ 190424 h 723500"/>
                <a:gd name="connsiteX23" fmla="*/ 401431 w 723499"/>
                <a:gd name="connsiteY23" fmla="*/ 190424 h 723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723499" h="723500">
                  <a:moveTo>
                    <a:pt x="361750" y="0"/>
                  </a:moveTo>
                  <a:cubicBezTo>
                    <a:pt x="161961" y="0"/>
                    <a:pt x="0" y="161961"/>
                    <a:pt x="0" y="361750"/>
                  </a:cubicBezTo>
                  <a:cubicBezTo>
                    <a:pt x="0" y="561539"/>
                    <a:pt x="161961" y="723500"/>
                    <a:pt x="361750" y="723500"/>
                  </a:cubicBezTo>
                  <a:cubicBezTo>
                    <a:pt x="561539" y="723500"/>
                    <a:pt x="723500" y="561539"/>
                    <a:pt x="723500" y="361750"/>
                  </a:cubicBezTo>
                  <a:cubicBezTo>
                    <a:pt x="723500" y="361738"/>
                    <a:pt x="723500" y="361724"/>
                    <a:pt x="723500" y="361712"/>
                  </a:cubicBezTo>
                  <a:cubicBezTo>
                    <a:pt x="723569" y="162013"/>
                    <a:pt x="561735" y="69"/>
                    <a:pt x="362036" y="0"/>
                  </a:cubicBezTo>
                  <a:cubicBezTo>
                    <a:pt x="361940" y="0"/>
                    <a:pt x="361845" y="0"/>
                    <a:pt x="361750" y="0"/>
                  </a:cubicBezTo>
                  <a:close/>
                  <a:moveTo>
                    <a:pt x="401431" y="515303"/>
                  </a:moveTo>
                  <a:lnTo>
                    <a:pt x="346405" y="515303"/>
                  </a:lnTo>
                  <a:lnTo>
                    <a:pt x="346405" y="252498"/>
                  </a:lnTo>
                  <a:cubicBezTo>
                    <a:pt x="341757" y="255673"/>
                    <a:pt x="336852" y="258731"/>
                    <a:pt x="331689" y="261671"/>
                  </a:cubicBezTo>
                  <a:cubicBezTo>
                    <a:pt x="326529" y="264621"/>
                    <a:pt x="321198" y="267260"/>
                    <a:pt x="315725" y="269577"/>
                  </a:cubicBezTo>
                  <a:cubicBezTo>
                    <a:pt x="309807" y="271901"/>
                    <a:pt x="303587" y="274063"/>
                    <a:pt x="297066" y="276063"/>
                  </a:cubicBezTo>
                  <a:cubicBezTo>
                    <a:pt x="290544" y="278063"/>
                    <a:pt x="283375" y="280013"/>
                    <a:pt x="275558" y="281912"/>
                  </a:cubicBezTo>
                  <a:lnTo>
                    <a:pt x="275558" y="237954"/>
                  </a:lnTo>
                  <a:cubicBezTo>
                    <a:pt x="280828" y="236474"/>
                    <a:pt x="285623" y="234998"/>
                    <a:pt x="289941" y="233524"/>
                  </a:cubicBezTo>
                  <a:cubicBezTo>
                    <a:pt x="294259" y="232051"/>
                    <a:pt x="298533" y="230575"/>
                    <a:pt x="302762" y="229095"/>
                  </a:cubicBezTo>
                  <a:cubicBezTo>
                    <a:pt x="306962" y="227409"/>
                    <a:pt x="311191" y="225676"/>
                    <a:pt x="315411" y="223876"/>
                  </a:cubicBezTo>
                  <a:cubicBezTo>
                    <a:pt x="319630" y="222075"/>
                    <a:pt x="323840" y="220351"/>
                    <a:pt x="328060" y="218656"/>
                  </a:cubicBezTo>
                  <a:cubicBezTo>
                    <a:pt x="332061" y="216548"/>
                    <a:pt x="336115" y="214439"/>
                    <a:pt x="340224" y="212331"/>
                  </a:cubicBezTo>
                  <a:cubicBezTo>
                    <a:pt x="344332" y="210224"/>
                    <a:pt x="348396" y="208000"/>
                    <a:pt x="352415" y="205664"/>
                  </a:cubicBezTo>
                  <a:cubicBezTo>
                    <a:pt x="356861" y="203352"/>
                    <a:pt x="361233" y="200813"/>
                    <a:pt x="365531" y="198044"/>
                  </a:cubicBezTo>
                  <a:cubicBezTo>
                    <a:pt x="369830" y="195275"/>
                    <a:pt x="374209" y="192736"/>
                    <a:pt x="378666" y="190424"/>
                  </a:cubicBezTo>
                  <a:lnTo>
                    <a:pt x="401431" y="190424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 dirty="0">
                <a:solidFill>
                  <a:schemeClr val="bg1"/>
                </a:solidFill>
                <a:highlight>
                  <a:srgbClr val="FFFF00"/>
                </a:highlight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7E44D84-3418-065D-153A-62899AEAB11D}"/>
                </a:ext>
              </a:extLst>
            </p:cNvPr>
            <p:cNvSpPr txBox="1"/>
            <p:nvPr/>
          </p:nvSpPr>
          <p:spPr>
            <a:xfrm>
              <a:off x="1177047" y="2776387"/>
              <a:ext cx="5690681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3400" dirty="0"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‘</a:t>
              </a:r>
              <a:r>
                <a:rPr lang="ko-KR" altLang="en-US" sz="3400" dirty="0"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새로운 자본주의</a:t>
              </a:r>
              <a:r>
                <a:rPr lang="en-US" altLang="ko-KR" sz="3400" dirty="0"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’ </a:t>
              </a:r>
              <a:endParaRPr lang="ko-KR" altLang="en-US" sz="3400" dirty="0">
                <a:latin typeface="나눔고딕 ExtraBold" panose="020D0904000000000000" pitchFamily="50" charset="-127"/>
                <a:ea typeface="나눔고딕 ExtraBold" panose="020D0904000000000000" pitchFamily="50" charset="-127"/>
              </a:endParaRPr>
            </a:p>
          </p:txBody>
        </p:sp>
      </p:grpSp>
      <p:grpSp>
        <p:nvGrpSpPr>
          <p:cNvPr id="14" name="그룹 13">
            <a:extLst>
              <a:ext uri="{FF2B5EF4-FFF2-40B4-BE49-F238E27FC236}">
                <a16:creationId xmlns:a16="http://schemas.microsoft.com/office/drawing/2014/main" id="{E007283F-0D03-6E0B-0C1C-F74533F291BD}"/>
              </a:ext>
            </a:extLst>
          </p:cNvPr>
          <p:cNvGrpSpPr/>
          <p:nvPr/>
        </p:nvGrpSpPr>
        <p:grpSpPr>
          <a:xfrm>
            <a:off x="252809" y="3777243"/>
            <a:ext cx="6794212" cy="914400"/>
            <a:chOff x="73515" y="4047960"/>
            <a:chExt cx="6794212" cy="914400"/>
          </a:xfrm>
        </p:grpSpPr>
        <p:pic>
          <p:nvPicPr>
            <p:cNvPr id="9" name="그래픽 8" descr="배지 단색으로 채워진">
              <a:extLst>
                <a:ext uri="{FF2B5EF4-FFF2-40B4-BE49-F238E27FC236}">
                  <a16:creationId xmlns:a16="http://schemas.microsoft.com/office/drawing/2014/main" id="{7A34DDAC-A713-E9B3-C532-5B71FC540B5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73515" y="4047960"/>
              <a:ext cx="914400" cy="914400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893250A-26B2-DCAF-915D-6E1C0FCDE9F0}"/>
                </a:ext>
              </a:extLst>
            </p:cNvPr>
            <p:cNvSpPr txBox="1"/>
            <p:nvPr/>
          </p:nvSpPr>
          <p:spPr>
            <a:xfrm>
              <a:off x="1177046" y="4197383"/>
              <a:ext cx="5690681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3400" dirty="0"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‘</a:t>
              </a:r>
              <a:r>
                <a:rPr lang="ko-KR" altLang="en-US" sz="3400" dirty="0"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성장</a:t>
              </a:r>
              <a:r>
                <a:rPr lang="en-US" altLang="ko-KR" sz="3400" dirty="0"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’</a:t>
              </a:r>
              <a:r>
                <a:rPr lang="ko-KR" altLang="en-US" sz="3400" dirty="0"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과 </a:t>
              </a:r>
              <a:r>
                <a:rPr lang="en-US" altLang="ko-KR" sz="3400" dirty="0"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‘</a:t>
              </a:r>
              <a:r>
                <a:rPr lang="ko-KR" altLang="en-US" sz="3400" dirty="0"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분배</a:t>
              </a:r>
              <a:r>
                <a:rPr lang="en-US" altLang="ko-KR" sz="3400" dirty="0"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’</a:t>
              </a:r>
              <a:r>
                <a:rPr lang="ko-KR" altLang="en-US" sz="3400" dirty="0"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의 선순환 실현</a:t>
              </a:r>
            </a:p>
          </p:txBody>
        </p:sp>
      </p:grpSp>
      <p:grpSp>
        <p:nvGrpSpPr>
          <p:cNvPr id="15" name="그룹 14">
            <a:extLst>
              <a:ext uri="{FF2B5EF4-FFF2-40B4-BE49-F238E27FC236}">
                <a16:creationId xmlns:a16="http://schemas.microsoft.com/office/drawing/2014/main" id="{DCD2EB02-F25D-A92B-A136-468C34A03911}"/>
              </a:ext>
            </a:extLst>
          </p:cNvPr>
          <p:cNvGrpSpPr/>
          <p:nvPr/>
        </p:nvGrpSpPr>
        <p:grpSpPr>
          <a:xfrm>
            <a:off x="269785" y="5293690"/>
            <a:ext cx="6777236" cy="914400"/>
            <a:chOff x="90491" y="5564407"/>
            <a:chExt cx="6777236" cy="914400"/>
          </a:xfrm>
        </p:grpSpPr>
        <p:pic>
          <p:nvPicPr>
            <p:cNvPr id="10" name="그래픽 9" descr="배지 3 단색으로 채워진">
              <a:extLst>
                <a:ext uri="{FF2B5EF4-FFF2-40B4-BE49-F238E27FC236}">
                  <a16:creationId xmlns:a16="http://schemas.microsoft.com/office/drawing/2014/main" id="{EB718FAB-5D49-9BB7-9E2C-B28E3B97CD5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0491" y="5564407"/>
              <a:ext cx="914400" cy="914400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C2B325C-E356-4B77-1E24-432E85603BB2}"/>
                </a:ext>
              </a:extLst>
            </p:cNvPr>
            <p:cNvSpPr txBox="1"/>
            <p:nvPr/>
          </p:nvSpPr>
          <p:spPr>
            <a:xfrm>
              <a:off x="1177046" y="5713830"/>
              <a:ext cx="5690681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3400" dirty="0"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레이와 시대 </a:t>
              </a:r>
              <a:r>
                <a:rPr lang="en-US" altLang="ko-KR" sz="3400" dirty="0"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‘</a:t>
              </a:r>
              <a:r>
                <a:rPr lang="ko-KR" altLang="en-US" sz="3400" dirty="0"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소득 배증 계획</a:t>
              </a:r>
              <a:r>
                <a:rPr lang="en-US" altLang="ko-KR" sz="3400" dirty="0"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’ </a:t>
              </a:r>
              <a:endParaRPr lang="ko-KR" altLang="en-US" sz="3400" dirty="0">
                <a:latin typeface="나눔고딕 ExtraBold" panose="020D0904000000000000" pitchFamily="50" charset="-127"/>
                <a:ea typeface="나눔고딕 ExtraBold" panose="020D0904000000000000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735086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그룹 6">
            <a:extLst>
              <a:ext uri="{FF2B5EF4-FFF2-40B4-BE49-F238E27FC236}">
                <a16:creationId xmlns:a16="http://schemas.microsoft.com/office/drawing/2014/main" id="{A2A9C3B3-500A-C5EB-4C70-DF04B5F68A78}"/>
              </a:ext>
            </a:extLst>
          </p:cNvPr>
          <p:cNvGrpSpPr/>
          <p:nvPr/>
        </p:nvGrpSpPr>
        <p:grpSpPr>
          <a:xfrm>
            <a:off x="0" y="516836"/>
            <a:ext cx="6535271" cy="974035"/>
            <a:chOff x="0" y="516836"/>
            <a:chExt cx="6535271" cy="974035"/>
          </a:xfrm>
        </p:grpSpPr>
        <p:grpSp>
          <p:nvGrpSpPr>
            <p:cNvPr id="8" name="그룹 7">
              <a:extLst>
                <a:ext uri="{FF2B5EF4-FFF2-40B4-BE49-F238E27FC236}">
                  <a16:creationId xmlns:a16="http://schemas.microsoft.com/office/drawing/2014/main" id="{10336152-DF73-450F-5C17-4FDEA47813AF}"/>
                </a:ext>
              </a:extLst>
            </p:cNvPr>
            <p:cNvGrpSpPr/>
            <p:nvPr/>
          </p:nvGrpSpPr>
          <p:grpSpPr>
            <a:xfrm>
              <a:off x="0" y="516836"/>
              <a:ext cx="6535271" cy="974035"/>
              <a:chOff x="0" y="576470"/>
              <a:chExt cx="5068957" cy="974035"/>
            </a:xfrm>
          </p:grpSpPr>
          <p:sp>
            <p:nvSpPr>
              <p:cNvPr id="10" name="직사각형 9">
                <a:extLst>
                  <a:ext uri="{FF2B5EF4-FFF2-40B4-BE49-F238E27FC236}">
                    <a16:creationId xmlns:a16="http://schemas.microsoft.com/office/drawing/2014/main" id="{7059EE32-1F1C-BF9B-CC70-50C08B1B312B}"/>
                  </a:ext>
                </a:extLst>
              </p:cNvPr>
              <p:cNvSpPr/>
              <p:nvPr/>
            </p:nvSpPr>
            <p:spPr>
              <a:xfrm>
                <a:off x="0" y="576470"/>
                <a:ext cx="4780722" cy="974035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1" name="직사각형 10">
                <a:extLst>
                  <a:ext uri="{FF2B5EF4-FFF2-40B4-BE49-F238E27FC236}">
                    <a16:creationId xmlns:a16="http://schemas.microsoft.com/office/drawing/2014/main" id="{D22744FC-480D-506E-F96B-2E577FAA5EB2}"/>
                  </a:ext>
                </a:extLst>
              </p:cNvPr>
              <p:cNvSpPr/>
              <p:nvPr/>
            </p:nvSpPr>
            <p:spPr>
              <a:xfrm>
                <a:off x="4860235" y="576470"/>
                <a:ext cx="208722" cy="974035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9B37B50-0F29-534C-A66A-4A9B8FFD52BD}"/>
                </a:ext>
              </a:extLst>
            </p:cNvPr>
            <p:cNvSpPr txBox="1"/>
            <p:nvPr/>
          </p:nvSpPr>
          <p:spPr>
            <a:xfrm>
              <a:off x="39757" y="649910"/>
              <a:ext cx="549146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4000" dirty="0">
                  <a:solidFill>
                    <a:schemeClr val="bg1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기시다 총리의 경제정책</a:t>
              </a:r>
            </a:p>
          </p:txBody>
        </p:sp>
      </p:grp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759D4614-1C34-B32F-AF72-D86596D9F128}"/>
              </a:ext>
            </a:extLst>
          </p:cNvPr>
          <p:cNvSpPr/>
          <p:nvPr/>
        </p:nvSpPr>
        <p:spPr>
          <a:xfrm>
            <a:off x="286870" y="2908085"/>
            <a:ext cx="2931459" cy="77096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새로운 자본주의</a:t>
            </a:r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12266818-BC89-05E6-AA5B-E61D204AE022}"/>
              </a:ext>
            </a:extLst>
          </p:cNvPr>
          <p:cNvSpPr/>
          <p:nvPr/>
        </p:nvSpPr>
        <p:spPr>
          <a:xfrm>
            <a:off x="286870" y="4563826"/>
            <a:ext cx="2931459" cy="77096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5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‘</a:t>
            </a:r>
            <a:r>
              <a:rPr lang="ko-KR" altLang="en-US" sz="25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성장</a:t>
            </a:r>
            <a:r>
              <a:rPr lang="en-US" altLang="ko-KR" sz="25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’ </a:t>
            </a:r>
            <a:r>
              <a:rPr lang="ko-KR" altLang="en-US" sz="25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과</a:t>
            </a:r>
            <a:r>
              <a:rPr lang="en-US" altLang="ko-KR" sz="25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‘</a:t>
            </a:r>
            <a:r>
              <a:rPr lang="ko-KR" altLang="en-US" sz="25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분배</a:t>
            </a:r>
            <a:r>
              <a:rPr lang="en-US" altLang="ko-KR" sz="25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’</a:t>
            </a:r>
          </a:p>
        </p:txBody>
      </p:sp>
      <p:sp>
        <p:nvSpPr>
          <p:cNvPr id="15" name="화살표: 오른쪽 14">
            <a:extLst>
              <a:ext uri="{FF2B5EF4-FFF2-40B4-BE49-F238E27FC236}">
                <a16:creationId xmlns:a16="http://schemas.microsoft.com/office/drawing/2014/main" id="{A5CA8C76-0377-DF6A-2032-68659E01D8B1}"/>
              </a:ext>
            </a:extLst>
          </p:cNvPr>
          <p:cNvSpPr/>
          <p:nvPr/>
        </p:nvSpPr>
        <p:spPr>
          <a:xfrm>
            <a:off x="3451746" y="3134981"/>
            <a:ext cx="484094" cy="317172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화살표: 오른쪽 15">
            <a:extLst>
              <a:ext uri="{FF2B5EF4-FFF2-40B4-BE49-F238E27FC236}">
                <a16:creationId xmlns:a16="http://schemas.microsoft.com/office/drawing/2014/main" id="{F88353B2-0520-B580-65B8-A61DFCA611DB}"/>
              </a:ext>
            </a:extLst>
          </p:cNvPr>
          <p:cNvSpPr/>
          <p:nvPr/>
        </p:nvSpPr>
        <p:spPr>
          <a:xfrm>
            <a:off x="3451746" y="4790722"/>
            <a:ext cx="484094" cy="317172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1D79477-4207-551D-9950-8959AFCBF374}"/>
              </a:ext>
            </a:extLst>
          </p:cNvPr>
          <p:cNvSpPr txBox="1"/>
          <p:nvPr/>
        </p:nvSpPr>
        <p:spPr>
          <a:xfrm>
            <a:off x="4169257" y="3055040"/>
            <a:ext cx="809512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500" dirty="0">
                <a:solidFill>
                  <a:schemeClr val="accent1">
                    <a:lumMod val="60000"/>
                    <a:lumOff val="40000"/>
                  </a:schemeClr>
                </a:solidFill>
                <a:highlight>
                  <a:srgbClr val="FFFF00"/>
                </a:highligh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10</a:t>
            </a:r>
            <a:r>
              <a:rPr lang="ko-KR" altLang="en-US" sz="2500" dirty="0">
                <a:solidFill>
                  <a:schemeClr val="accent1">
                    <a:lumMod val="60000"/>
                    <a:lumOff val="40000"/>
                  </a:schemeClr>
                </a:solidFill>
                <a:highlight>
                  <a:srgbClr val="FFFF00"/>
                </a:highligh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조엔 규모의 대학펀드 창설</a:t>
            </a:r>
            <a:r>
              <a:rPr lang="en-US" altLang="ko-KR" sz="2500" dirty="0">
                <a:solidFill>
                  <a:schemeClr val="accent1">
                    <a:lumMod val="60000"/>
                    <a:lumOff val="40000"/>
                  </a:schemeClr>
                </a:solidFill>
                <a:highlight>
                  <a:srgbClr val="FFFF00"/>
                </a:highligh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, </a:t>
            </a:r>
            <a:r>
              <a:rPr lang="ko-KR" altLang="en-US" sz="2500" dirty="0">
                <a:solidFill>
                  <a:schemeClr val="accent1">
                    <a:lumMod val="60000"/>
                    <a:lumOff val="40000"/>
                  </a:schemeClr>
                </a:solidFill>
                <a:highlight>
                  <a:srgbClr val="FFFF00"/>
                </a:highligh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임금 인상 기업 지원 감화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0B56292-D8BC-608A-B207-17E4BDCE94AA}"/>
              </a:ext>
            </a:extLst>
          </p:cNvPr>
          <p:cNvSpPr txBox="1"/>
          <p:nvPr/>
        </p:nvSpPr>
        <p:spPr>
          <a:xfrm>
            <a:off x="4165196" y="4710781"/>
            <a:ext cx="809512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dirty="0">
                <a:solidFill>
                  <a:schemeClr val="accent1">
                    <a:lumMod val="60000"/>
                    <a:lumOff val="40000"/>
                  </a:schemeClr>
                </a:solidFill>
                <a:highlight>
                  <a:srgbClr val="FFFF00"/>
                </a:highligh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임금 인상 기업의 세제 지원 강화</a:t>
            </a:r>
            <a:r>
              <a:rPr lang="en-US" altLang="ko-KR" sz="2500" dirty="0">
                <a:solidFill>
                  <a:schemeClr val="accent1">
                    <a:lumMod val="60000"/>
                    <a:lumOff val="40000"/>
                  </a:schemeClr>
                </a:solidFill>
                <a:highlight>
                  <a:srgbClr val="FFFF00"/>
                </a:highligh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, </a:t>
            </a:r>
            <a:r>
              <a:rPr lang="ko-KR" altLang="en-US" sz="2500" dirty="0">
                <a:solidFill>
                  <a:schemeClr val="accent1">
                    <a:lumMod val="60000"/>
                    <a:lumOff val="40000"/>
                  </a:schemeClr>
                </a:solidFill>
                <a:highlight>
                  <a:srgbClr val="FFFF00"/>
                </a:highligh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공적 부문 분배 기능 강화</a:t>
            </a:r>
          </a:p>
        </p:txBody>
      </p:sp>
    </p:spTree>
    <p:extLst>
      <p:ext uri="{BB962C8B-B14F-4D97-AF65-F5344CB8AC3E}">
        <p14:creationId xmlns:p14="http://schemas.microsoft.com/office/powerpoint/2010/main" val="26417314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야외, 장면, 보행자, 건물이(가) 표시된 사진">
            <a:extLst>
              <a:ext uri="{FF2B5EF4-FFF2-40B4-BE49-F238E27FC236}">
                <a16:creationId xmlns:a16="http://schemas.microsoft.com/office/drawing/2014/main" id="{4B0B7FA4-9218-70EA-21E0-0189EEAA03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62000" contrast="-4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957" y="1"/>
            <a:ext cx="12208957" cy="6858000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590AE08-E010-9BD7-6D15-4BC7DB073FB8}"/>
              </a:ext>
            </a:extLst>
          </p:cNvPr>
          <p:cNvSpPr txBox="1"/>
          <p:nvPr/>
        </p:nvSpPr>
        <p:spPr>
          <a:xfrm>
            <a:off x="854696" y="2815208"/>
            <a:ext cx="1048260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5600" dirty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감사합니다</a:t>
            </a:r>
            <a:endParaRPr lang="ko-KR" altLang="en-US" sz="5600" dirty="0"/>
          </a:p>
        </p:txBody>
      </p:sp>
    </p:spTree>
    <p:extLst>
      <p:ext uri="{BB962C8B-B14F-4D97-AF65-F5344CB8AC3E}">
        <p14:creationId xmlns:p14="http://schemas.microsoft.com/office/powerpoint/2010/main" val="12458606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그룹 7">
            <a:extLst>
              <a:ext uri="{FF2B5EF4-FFF2-40B4-BE49-F238E27FC236}">
                <a16:creationId xmlns:a16="http://schemas.microsoft.com/office/drawing/2014/main" id="{F67D113C-23C7-21E1-9B56-A2FAEEC97A5B}"/>
              </a:ext>
            </a:extLst>
          </p:cNvPr>
          <p:cNvGrpSpPr/>
          <p:nvPr/>
        </p:nvGrpSpPr>
        <p:grpSpPr>
          <a:xfrm>
            <a:off x="0" y="516836"/>
            <a:ext cx="5068957" cy="974035"/>
            <a:chOff x="0" y="576470"/>
            <a:chExt cx="5068957" cy="974035"/>
          </a:xfrm>
        </p:grpSpPr>
        <p:sp>
          <p:nvSpPr>
            <p:cNvPr id="5" name="직사각형 4">
              <a:extLst>
                <a:ext uri="{FF2B5EF4-FFF2-40B4-BE49-F238E27FC236}">
                  <a16:creationId xmlns:a16="http://schemas.microsoft.com/office/drawing/2014/main" id="{D1A82D71-D704-4FDE-A243-1157A24166DA}"/>
                </a:ext>
              </a:extLst>
            </p:cNvPr>
            <p:cNvSpPr/>
            <p:nvPr/>
          </p:nvSpPr>
          <p:spPr>
            <a:xfrm>
              <a:off x="0" y="576470"/>
              <a:ext cx="4780722" cy="97403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7" name="직사각형 6">
              <a:extLst>
                <a:ext uri="{FF2B5EF4-FFF2-40B4-BE49-F238E27FC236}">
                  <a16:creationId xmlns:a16="http://schemas.microsoft.com/office/drawing/2014/main" id="{E3F6A0C7-24C2-5FFD-489A-C2E8A65A90BB}"/>
                </a:ext>
              </a:extLst>
            </p:cNvPr>
            <p:cNvSpPr/>
            <p:nvPr/>
          </p:nvSpPr>
          <p:spPr>
            <a:xfrm>
              <a:off x="4860235" y="576470"/>
              <a:ext cx="208722" cy="97403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FF8C6B4F-B269-0209-4D6C-F16F18F93060}"/>
              </a:ext>
            </a:extLst>
          </p:cNvPr>
          <p:cNvSpPr txBox="1"/>
          <p:nvPr/>
        </p:nvSpPr>
        <p:spPr>
          <a:xfrm>
            <a:off x="168966" y="649910"/>
            <a:ext cx="42837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dirty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목차</a:t>
            </a:r>
          </a:p>
        </p:txBody>
      </p:sp>
      <p:sp>
        <p:nvSpPr>
          <p:cNvPr id="9" name="그래픽 11" descr="배지 1 단색으로 채워진">
            <a:extLst>
              <a:ext uri="{FF2B5EF4-FFF2-40B4-BE49-F238E27FC236}">
                <a16:creationId xmlns:a16="http://schemas.microsoft.com/office/drawing/2014/main" id="{047B0E6D-93E8-7428-AFFB-59D48E4BCF95}"/>
              </a:ext>
            </a:extLst>
          </p:cNvPr>
          <p:cNvSpPr/>
          <p:nvPr/>
        </p:nvSpPr>
        <p:spPr>
          <a:xfrm>
            <a:off x="312723" y="2104750"/>
            <a:ext cx="698300" cy="676373"/>
          </a:xfrm>
          <a:custGeom>
            <a:avLst/>
            <a:gdLst>
              <a:gd name="connsiteX0" fmla="*/ 361750 w 723499"/>
              <a:gd name="connsiteY0" fmla="*/ 0 h 723500"/>
              <a:gd name="connsiteX1" fmla="*/ 0 w 723499"/>
              <a:gd name="connsiteY1" fmla="*/ 361750 h 723500"/>
              <a:gd name="connsiteX2" fmla="*/ 361750 w 723499"/>
              <a:gd name="connsiteY2" fmla="*/ 723500 h 723500"/>
              <a:gd name="connsiteX3" fmla="*/ 723500 w 723499"/>
              <a:gd name="connsiteY3" fmla="*/ 361750 h 723500"/>
              <a:gd name="connsiteX4" fmla="*/ 723500 w 723499"/>
              <a:gd name="connsiteY4" fmla="*/ 361712 h 723500"/>
              <a:gd name="connsiteX5" fmla="*/ 362036 w 723499"/>
              <a:gd name="connsiteY5" fmla="*/ 0 h 723500"/>
              <a:gd name="connsiteX6" fmla="*/ 361750 w 723499"/>
              <a:gd name="connsiteY6" fmla="*/ 0 h 723500"/>
              <a:gd name="connsiteX7" fmla="*/ 401431 w 723499"/>
              <a:gd name="connsiteY7" fmla="*/ 515303 h 723500"/>
              <a:gd name="connsiteX8" fmla="*/ 346405 w 723499"/>
              <a:gd name="connsiteY8" fmla="*/ 515303 h 723500"/>
              <a:gd name="connsiteX9" fmla="*/ 346405 w 723499"/>
              <a:gd name="connsiteY9" fmla="*/ 252498 h 723500"/>
              <a:gd name="connsiteX10" fmla="*/ 331689 w 723499"/>
              <a:gd name="connsiteY10" fmla="*/ 261671 h 723500"/>
              <a:gd name="connsiteX11" fmla="*/ 315725 w 723499"/>
              <a:gd name="connsiteY11" fmla="*/ 269577 h 723500"/>
              <a:gd name="connsiteX12" fmla="*/ 297066 w 723499"/>
              <a:gd name="connsiteY12" fmla="*/ 276063 h 723500"/>
              <a:gd name="connsiteX13" fmla="*/ 275558 w 723499"/>
              <a:gd name="connsiteY13" fmla="*/ 281912 h 723500"/>
              <a:gd name="connsiteX14" fmla="*/ 275558 w 723499"/>
              <a:gd name="connsiteY14" fmla="*/ 237954 h 723500"/>
              <a:gd name="connsiteX15" fmla="*/ 289941 w 723499"/>
              <a:gd name="connsiteY15" fmla="*/ 233524 h 723500"/>
              <a:gd name="connsiteX16" fmla="*/ 302762 w 723499"/>
              <a:gd name="connsiteY16" fmla="*/ 229095 h 723500"/>
              <a:gd name="connsiteX17" fmla="*/ 315411 w 723499"/>
              <a:gd name="connsiteY17" fmla="*/ 223876 h 723500"/>
              <a:gd name="connsiteX18" fmla="*/ 328060 w 723499"/>
              <a:gd name="connsiteY18" fmla="*/ 218656 h 723500"/>
              <a:gd name="connsiteX19" fmla="*/ 340224 w 723499"/>
              <a:gd name="connsiteY19" fmla="*/ 212331 h 723500"/>
              <a:gd name="connsiteX20" fmla="*/ 352415 w 723499"/>
              <a:gd name="connsiteY20" fmla="*/ 205664 h 723500"/>
              <a:gd name="connsiteX21" fmla="*/ 365531 w 723499"/>
              <a:gd name="connsiteY21" fmla="*/ 198044 h 723500"/>
              <a:gd name="connsiteX22" fmla="*/ 378666 w 723499"/>
              <a:gd name="connsiteY22" fmla="*/ 190424 h 723500"/>
              <a:gd name="connsiteX23" fmla="*/ 401431 w 723499"/>
              <a:gd name="connsiteY23" fmla="*/ 190424 h 72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723499" h="723500">
                <a:moveTo>
                  <a:pt x="361750" y="0"/>
                </a:moveTo>
                <a:cubicBezTo>
                  <a:pt x="161961" y="0"/>
                  <a:pt x="0" y="161961"/>
                  <a:pt x="0" y="361750"/>
                </a:cubicBezTo>
                <a:cubicBezTo>
                  <a:pt x="0" y="561539"/>
                  <a:pt x="161961" y="723500"/>
                  <a:pt x="361750" y="723500"/>
                </a:cubicBezTo>
                <a:cubicBezTo>
                  <a:pt x="561539" y="723500"/>
                  <a:pt x="723500" y="561539"/>
                  <a:pt x="723500" y="361750"/>
                </a:cubicBezTo>
                <a:cubicBezTo>
                  <a:pt x="723500" y="361738"/>
                  <a:pt x="723500" y="361724"/>
                  <a:pt x="723500" y="361712"/>
                </a:cubicBezTo>
                <a:cubicBezTo>
                  <a:pt x="723569" y="162013"/>
                  <a:pt x="561735" y="69"/>
                  <a:pt x="362036" y="0"/>
                </a:cubicBezTo>
                <a:cubicBezTo>
                  <a:pt x="361940" y="0"/>
                  <a:pt x="361845" y="0"/>
                  <a:pt x="361750" y="0"/>
                </a:cubicBezTo>
                <a:close/>
                <a:moveTo>
                  <a:pt x="401431" y="515303"/>
                </a:moveTo>
                <a:lnTo>
                  <a:pt x="346405" y="515303"/>
                </a:lnTo>
                <a:lnTo>
                  <a:pt x="346405" y="252498"/>
                </a:lnTo>
                <a:cubicBezTo>
                  <a:pt x="341757" y="255673"/>
                  <a:pt x="336852" y="258731"/>
                  <a:pt x="331689" y="261671"/>
                </a:cubicBezTo>
                <a:cubicBezTo>
                  <a:pt x="326529" y="264621"/>
                  <a:pt x="321198" y="267260"/>
                  <a:pt x="315725" y="269577"/>
                </a:cubicBezTo>
                <a:cubicBezTo>
                  <a:pt x="309807" y="271901"/>
                  <a:pt x="303587" y="274063"/>
                  <a:pt x="297066" y="276063"/>
                </a:cubicBezTo>
                <a:cubicBezTo>
                  <a:pt x="290544" y="278063"/>
                  <a:pt x="283375" y="280013"/>
                  <a:pt x="275558" y="281912"/>
                </a:cubicBezTo>
                <a:lnTo>
                  <a:pt x="275558" y="237954"/>
                </a:lnTo>
                <a:cubicBezTo>
                  <a:pt x="280828" y="236474"/>
                  <a:pt x="285623" y="234998"/>
                  <a:pt x="289941" y="233524"/>
                </a:cubicBezTo>
                <a:cubicBezTo>
                  <a:pt x="294259" y="232051"/>
                  <a:pt x="298533" y="230575"/>
                  <a:pt x="302762" y="229095"/>
                </a:cubicBezTo>
                <a:cubicBezTo>
                  <a:pt x="306962" y="227409"/>
                  <a:pt x="311191" y="225676"/>
                  <a:pt x="315411" y="223876"/>
                </a:cubicBezTo>
                <a:cubicBezTo>
                  <a:pt x="319630" y="222075"/>
                  <a:pt x="323840" y="220351"/>
                  <a:pt x="328060" y="218656"/>
                </a:cubicBezTo>
                <a:cubicBezTo>
                  <a:pt x="332061" y="216548"/>
                  <a:pt x="336115" y="214439"/>
                  <a:pt x="340224" y="212331"/>
                </a:cubicBezTo>
                <a:cubicBezTo>
                  <a:pt x="344332" y="210224"/>
                  <a:pt x="348396" y="208000"/>
                  <a:pt x="352415" y="205664"/>
                </a:cubicBezTo>
                <a:cubicBezTo>
                  <a:pt x="356861" y="203352"/>
                  <a:pt x="361233" y="200813"/>
                  <a:pt x="365531" y="198044"/>
                </a:cubicBezTo>
                <a:cubicBezTo>
                  <a:pt x="369830" y="195275"/>
                  <a:pt x="374209" y="192736"/>
                  <a:pt x="378666" y="190424"/>
                </a:cubicBezTo>
                <a:lnTo>
                  <a:pt x="401431" y="190424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 dirty="0">
              <a:solidFill>
                <a:schemeClr val="bg1"/>
              </a:solidFill>
              <a:highlight>
                <a:srgbClr val="FFFF00"/>
              </a:highlight>
            </a:endParaRPr>
          </a:p>
        </p:txBody>
      </p:sp>
      <p:pic>
        <p:nvPicPr>
          <p:cNvPr id="10" name="그래픽 9" descr="배지 단색으로 채워진">
            <a:extLst>
              <a:ext uri="{FF2B5EF4-FFF2-40B4-BE49-F238E27FC236}">
                <a16:creationId xmlns:a16="http://schemas.microsoft.com/office/drawing/2014/main" id="{886FC1CD-6C5C-8948-29B2-F6A0C38AF7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2595" y="3064889"/>
            <a:ext cx="858556" cy="858556"/>
          </a:xfrm>
          <a:prstGeom prst="rect">
            <a:avLst/>
          </a:prstGeom>
        </p:spPr>
      </p:pic>
      <p:pic>
        <p:nvPicPr>
          <p:cNvPr id="11" name="그래픽 10" descr="배지 3 단색으로 채워진">
            <a:extLst>
              <a:ext uri="{FF2B5EF4-FFF2-40B4-BE49-F238E27FC236}">
                <a16:creationId xmlns:a16="http://schemas.microsoft.com/office/drawing/2014/main" id="{94F946F8-F45C-B4E4-4F91-0D1C01B502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32595" y="4207211"/>
            <a:ext cx="858556" cy="858556"/>
          </a:xfrm>
          <a:prstGeom prst="rect">
            <a:avLst/>
          </a:prstGeom>
        </p:spPr>
      </p:pic>
      <p:graphicFrame>
        <p:nvGraphicFramePr>
          <p:cNvPr id="13" name="TextBox 3">
            <a:extLst>
              <a:ext uri="{FF2B5EF4-FFF2-40B4-BE49-F238E27FC236}">
                <a16:creationId xmlns:a16="http://schemas.microsoft.com/office/drawing/2014/main" id="{4AB8A2FD-7A90-88BF-EE26-CBA3B6E5DF5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89299193"/>
              </p:ext>
            </p:extLst>
          </p:nvPr>
        </p:nvGraphicFramePr>
        <p:xfrm>
          <a:off x="1285461" y="1868440"/>
          <a:ext cx="9621077" cy="43396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14" name="그래픽 13" descr="배지 4 단색으로 채워진">
            <a:extLst>
              <a:ext uri="{FF2B5EF4-FFF2-40B4-BE49-F238E27FC236}">
                <a16:creationId xmlns:a16="http://schemas.microsoft.com/office/drawing/2014/main" id="{38B3B12D-1DB0-989B-D147-258D5089ABE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232594" y="5349533"/>
            <a:ext cx="858557" cy="858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9452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야외, 장면, 보행자, 건물이(가) 표시된 사진">
            <a:extLst>
              <a:ext uri="{FF2B5EF4-FFF2-40B4-BE49-F238E27FC236}">
                <a16:creationId xmlns:a16="http://schemas.microsoft.com/office/drawing/2014/main" id="{F896C3DF-8822-95B4-3C56-15D8E3F15D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62000" contrast="-4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957" y="1"/>
            <a:ext cx="12208957" cy="6858000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3328394-C0DE-62B4-1121-32F1BBC272AE}"/>
              </a:ext>
            </a:extLst>
          </p:cNvPr>
          <p:cNvSpPr txBox="1"/>
          <p:nvPr/>
        </p:nvSpPr>
        <p:spPr>
          <a:xfrm>
            <a:off x="854696" y="2815208"/>
            <a:ext cx="1048260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5600" dirty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이전 일본의 경제정책</a:t>
            </a:r>
            <a:endParaRPr lang="ko-KR" altLang="en-US" sz="5600" dirty="0"/>
          </a:p>
        </p:txBody>
      </p:sp>
    </p:spTree>
    <p:extLst>
      <p:ext uri="{BB962C8B-B14F-4D97-AF65-F5344CB8AC3E}">
        <p14:creationId xmlns:p14="http://schemas.microsoft.com/office/powerpoint/2010/main" val="5522471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3">
            <a:extLst>
              <a:ext uri="{FF2B5EF4-FFF2-40B4-BE49-F238E27FC236}">
                <a16:creationId xmlns:a16="http://schemas.microsoft.com/office/drawing/2014/main" id="{9148B4B5-6033-1C8F-AD48-BD971B2BE93A}"/>
              </a:ext>
            </a:extLst>
          </p:cNvPr>
          <p:cNvGrpSpPr/>
          <p:nvPr/>
        </p:nvGrpSpPr>
        <p:grpSpPr>
          <a:xfrm>
            <a:off x="0" y="516836"/>
            <a:ext cx="5068957" cy="974035"/>
            <a:chOff x="0" y="576470"/>
            <a:chExt cx="5068957" cy="974035"/>
          </a:xfrm>
        </p:grpSpPr>
        <p:sp>
          <p:nvSpPr>
            <p:cNvPr id="5" name="직사각형 4">
              <a:extLst>
                <a:ext uri="{FF2B5EF4-FFF2-40B4-BE49-F238E27FC236}">
                  <a16:creationId xmlns:a16="http://schemas.microsoft.com/office/drawing/2014/main" id="{2B63DAB0-2B95-C2BA-3E33-AD87BE98BA1F}"/>
                </a:ext>
              </a:extLst>
            </p:cNvPr>
            <p:cNvSpPr/>
            <p:nvPr/>
          </p:nvSpPr>
          <p:spPr>
            <a:xfrm>
              <a:off x="0" y="576470"/>
              <a:ext cx="4780722" cy="97403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6" name="직사각형 5">
              <a:extLst>
                <a:ext uri="{FF2B5EF4-FFF2-40B4-BE49-F238E27FC236}">
                  <a16:creationId xmlns:a16="http://schemas.microsoft.com/office/drawing/2014/main" id="{C962DD7F-62E3-FDC9-65E6-D12FC0B84EDC}"/>
                </a:ext>
              </a:extLst>
            </p:cNvPr>
            <p:cNvSpPr/>
            <p:nvPr/>
          </p:nvSpPr>
          <p:spPr>
            <a:xfrm>
              <a:off x="4860235" y="576470"/>
              <a:ext cx="208722" cy="97403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22592078-27AD-CC35-DF54-2BF70D9FA7CF}"/>
              </a:ext>
            </a:extLst>
          </p:cNvPr>
          <p:cNvSpPr txBox="1"/>
          <p:nvPr/>
        </p:nvSpPr>
        <p:spPr>
          <a:xfrm>
            <a:off x="168966" y="649910"/>
            <a:ext cx="42837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dirty="0" err="1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아베노믹스</a:t>
            </a:r>
            <a:r>
              <a:rPr lang="ko-KR" altLang="en-US" sz="4000" dirty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사업</a:t>
            </a:r>
          </a:p>
        </p:txBody>
      </p:sp>
      <p:pic>
        <p:nvPicPr>
          <p:cNvPr id="10" name="그래픽 9" descr="배지 단색으로 채워진">
            <a:extLst>
              <a:ext uri="{FF2B5EF4-FFF2-40B4-BE49-F238E27FC236}">
                <a16:creationId xmlns:a16="http://schemas.microsoft.com/office/drawing/2014/main" id="{687B8DBB-2825-636C-7F37-94FF9E2F45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515" y="4047960"/>
            <a:ext cx="914400" cy="914400"/>
          </a:xfrm>
          <a:prstGeom prst="rect">
            <a:avLst/>
          </a:prstGeom>
        </p:spPr>
      </p:pic>
      <p:pic>
        <p:nvPicPr>
          <p:cNvPr id="15" name="그래픽 14" descr="배지 3 단색으로 채워진">
            <a:extLst>
              <a:ext uri="{FF2B5EF4-FFF2-40B4-BE49-F238E27FC236}">
                <a16:creationId xmlns:a16="http://schemas.microsoft.com/office/drawing/2014/main" id="{87499FF4-C477-A6A3-71DA-BE35661813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0491" y="5564407"/>
            <a:ext cx="914400" cy="91440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E9B39859-4291-C256-3B21-1FB95B781A9B}"/>
              </a:ext>
            </a:extLst>
          </p:cNvPr>
          <p:cNvSpPr txBox="1"/>
          <p:nvPr/>
        </p:nvSpPr>
        <p:spPr>
          <a:xfrm>
            <a:off x="-77821" y="1690534"/>
            <a:ext cx="11804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 err="1">
                <a:solidFill>
                  <a:schemeClr val="accent1">
                    <a:lumMod val="60000"/>
                    <a:lumOff val="40000"/>
                  </a:schemeClr>
                </a:solidFill>
                <a:highlight>
                  <a:srgbClr val="FFFF00"/>
                </a:highligh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아베노믹스란</a:t>
            </a:r>
            <a:r>
              <a:rPr lang="en-US" altLang="ko-KR" sz="2800" b="1" dirty="0">
                <a:solidFill>
                  <a:schemeClr val="accent1">
                    <a:lumMod val="60000"/>
                    <a:lumOff val="40000"/>
                  </a:schemeClr>
                </a:solidFill>
                <a:highlight>
                  <a:srgbClr val="FFFF00"/>
                </a:highligh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?</a:t>
            </a:r>
            <a:r>
              <a:rPr lang="ko-KR" altLang="en-US" sz="2800" dirty="0">
                <a:solidFill>
                  <a:schemeClr val="accent1">
                    <a:lumMod val="60000"/>
                    <a:lumOff val="40000"/>
                  </a:schemeClr>
                </a:solidFill>
                <a:highlight>
                  <a:srgbClr val="FFFF00"/>
                </a:highligh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  <a:r>
              <a:rPr lang="en-US" altLang="ko-KR" sz="2800" dirty="0">
                <a:solidFill>
                  <a:schemeClr val="accent1">
                    <a:lumMod val="60000"/>
                    <a:lumOff val="40000"/>
                  </a:schemeClr>
                </a:solidFill>
                <a:highlight>
                  <a:srgbClr val="FFFF00"/>
                </a:highligh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: </a:t>
            </a:r>
            <a:r>
              <a:rPr lang="ko-KR" altLang="en-US" sz="2800" dirty="0">
                <a:solidFill>
                  <a:schemeClr val="accent1">
                    <a:lumMod val="60000"/>
                    <a:lumOff val="40000"/>
                  </a:schemeClr>
                </a:solidFill>
                <a:highlight>
                  <a:srgbClr val="FFFF00"/>
                </a:highligh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전 일본 총리 아베 신조가 </a:t>
            </a:r>
            <a:r>
              <a:rPr lang="en-US" altLang="ko-KR" sz="2800" dirty="0">
                <a:solidFill>
                  <a:schemeClr val="accent1">
                    <a:lumMod val="60000"/>
                    <a:lumOff val="40000"/>
                  </a:schemeClr>
                </a:solidFill>
                <a:highlight>
                  <a:srgbClr val="FFFF00"/>
                </a:highligh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2012</a:t>
            </a:r>
            <a:r>
              <a:rPr lang="ko-KR" altLang="en-US" sz="2800" dirty="0">
                <a:solidFill>
                  <a:schemeClr val="accent1">
                    <a:lumMod val="60000"/>
                    <a:lumOff val="40000"/>
                  </a:schemeClr>
                </a:solidFill>
                <a:highlight>
                  <a:srgbClr val="FFFF00"/>
                </a:highligh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년부터 시행한 경제정책</a:t>
            </a:r>
            <a:endParaRPr lang="en-US" altLang="ko-KR" sz="2800" dirty="0">
              <a:solidFill>
                <a:schemeClr val="accent1">
                  <a:lumMod val="60000"/>
                  <a:lumOff val="40000"/>
                </a:schemeClr>
              </a:solidFill>
              <a:highlight>
                <a:srgbClr val="FFFF00"/>
              </a:highlight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id="{589F6BC7-7F6C-AFFA-36D8-7C7520911A81}"/>
              </a:ext>
            </a:extLst>
          </p:cNvPr>
          <p:cNvGrpSpPr/>
          <p:nvPr/>
        </p:nvGrpSpPr>
        <p:grpSpPr>
          <a:xfrm>
            <a:off x="168966" y="2722414"/>
            <a:ext cx="6698762" cy="723500"/>
            <a:chOff x="168966" y="2722414"/>
            <a:chExt cx="6698762" cy="723500"/>
          </a:xfrm>
        </p:grpSpPr>
        <p:sp>
          <p:nvSpPr>
            <p:cNvPr id="13" name="그래픽 11" descr="배지 1 단색으로 채워진">
              <a:extLst>
                <a:ext uri="{FF2B5EF4-FFF2-40B4-BE49-F238E27FC236}">
                  <a16:creationId xmlns:a16="http://schemas.microsoft.com/office/drawing/2014/main" id="{3E64A074-5A64-F341-FDF8-F9A5467EB3E6}"/>
                </a:ext>
              </a:extLst>
            </p:cNvPr>
            <p:cNvSpPr/>
            <p:nvPr/>
          </p:nvSpPr>
          <p:spPr>
            <a:xfrm>
              <a:off x="168966" y="2722414"/>
              <a:ext cx="723499" cy="723500"/>
            </a:xfrm>
            <a:custGeom>
              <a:avLst/>
              <a:gdLst>
                <a:gd name="connsiteX0" fmla="*/ 361750 w 723499"/>
                <a:gd name="connsiteY0" fmla="*/ 0 h 723500"/>
                <a:gd name="connsiteX1" fmla="*/ 0 w 723499"/>
                <a:gd name="connsiteY1" fmla="*/ 361750 h 723500"/>
                <a:gd name="connsiteX2" fmla="*/ 361750 w 723499"/>
                <a:gd name="connsiteY2" fmla="*/ 723500 h 723500"/>
                <a:gd name="connsiteX3" fmla="*/ 723500 w 723499"/>
                <a:gd name="connsiteY3" fmla="*/ 361750 h 723500"/>
                <a:gd name="connsiteX4" fmla="*/ 723500 w 723499"/>
                <a:gd name="connsiteY4" fmla="*/ 361712 h 723500"/>
                <a:gd name="connsiteX5" fmla="*/ 362036 w 723499"/>
                <a:gd name="connsiteY5" fmla="*/ 0 h 723500"/>
                <a:gd name="connsiteX6" fmla="*/ 361750 w 723499"/>
                <a:gd name="connsiteY6" fmla="*/ 0 h 723500"/>
                <a:gd name="connsiteX7" fmla="*/ 401431 w 723499"/>
                <a:gd name="connsiteY7" fmla="*/ 515303 h 723500"/>
                <a:gd name="connsiteX8" fmla="*/ 346405 w 723499"/>
                <a:gd name="connsiteY8" fmla="*/ 515303 h 723500"/>
                <a:gd name="connsiteX9" fmla="*/ 346405 w 723499"/>
                <a:gd name="connsiteY9" fmla="*/ 252498 h 723500"/>
                <a:gd name="connsiteX10" fmla="*/ 331689 w 723499"/>
                <a:gd name="connsiteY10" fmla="*/ 261671 h 723500"/>
                <a:gd name="connsiteX11" fmla="*/ 315725 w 723499"/>
                <a:gd name="connsiteY11" fmla="*/ 269577 h 723500"/>
                <a:gd name="connsiteX12" fmla="*/ 297066 w 723499"/>
                <a:gd name="connsiteY12" fmla="*/ 276063 h 723500"/>
                <a:gd name="connsiteX13" fmla="*/ 275558 w 723499"/>
                <a:gd name="connsiteY13" fmla="*/ 281912 h 723500"/>
                <a:gd name="connsiteX14" fmla="*/ 275558 w 723499"/>
                <a:gd name="connsiteY14" fmla="*/ 237954 h 723500"/>
                <a:gd name="connsiteX15" fmla="*/ 289941 w 723499"/>
                <a:gd name="connsiteY15" fmla="*/ 233524 h 723500"/>
                <a:gd name="connsiteX16" fmla="*/ 302762 w 723499"/>
                <a:gd name="connsiteY16" fmla="*/ 229095 h 723500"/>
                <a:gd name="connsiteX17" fmla="*/ 315411 w 723499"/>
                <a:gd name="connsiteY17" fmla="*/ 223876 h 723500"/>
                <a:gd name="connsiteX18" fmla="*/ 328060 w 723499"/>
                <a:gd name="connsiteY18" fmla="*/ 218656 h 723500"/>
                <a:gd name="connsiteX19" fmla="*/ 340224 w 723499"/>
                <a:gd name="connsiteY19" fmla="*/ 212331 h 723500"/>
                <a:gd name="connsiteX20" fmla="*/ 352415 w 723499"/>
                <a:gd name="connsiteY20" fmla="*/ 205664 h 723500"/>
                <a:gd name="connsiteX21" fmla="*/ 365531 w 723499"/>
                <a:gd name="connsiteY21" fmla="*/ 198044 h 723500"/>
                <a:gd name="connsiteX22" fmla="*/ 378666 w 723499"/>
                <a:gd name="connsiteY22" fmla="*/ 190424 h 723500"/>
                <a:gd name="connsiteX23" fmla="*/ 401431 w 723499"/>
                <a:gd name="connsiteY23" fmla="*/ 190424 h 723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723499" h="723500">
                  <a:moveTo>
                    <a:pt x="361750" y="0"/>
                  </a:moveTo>
                  <a:cubicBezTo>
                    <a:pt x="161961" y="0"/>
                    <a:pt x="0" y="161961"/>
                    <a:pt x="0" y="361750"/>
                  </a:cubicBezTo>
                  <a:cubicBezTo>
                    <a:pt x="0" y="561539"/>
                    <a:pt x="161961" y="723500"/>
                    <a:pt x="361750" y="723500"/>
                  </a:cubicBezTo>
                  <a:cubicBezTo>
                    <a:pt x="561539" y="723500"/>
                    <a:pt x="723500" y="561539"/>
                    <a:pt x="723500" y="361750"/>
                  </a:cubicBezTo>
                  <a:cubicBezTo>
                    <a:pt x="723500" y="361738"/>
                    <a:pt x="723500" y="361724"/>
                    <a:pt x="723500" y="361712"/>
                  </a:cubicBezTo>
                  <a:cubicBezTo>
                    <a:pt x="723569" y="162013"/>
                    <a:pt x="561735" y="69"/>
                    <a:pt x="362036" y="0"/>
                  </a:cubicBezTo>
                  <a:cubicBezTo>
                    <a:pt x="361940" y="0"/>
                    <a:pt x="361845" y="0"/>
                    <a:pt x="361750" y="0"/>
                  </a:cubicBezTo>
                  <a:close/>
                  <a:moveTo>
                    <a:pt x="401431" y="515303"/>
                  </a:moveTo>
                  <a:lnTo>
                    <a:pt x="346405" y="515303"/>
                  </a:lnTo>
                  <a:lnTo>
                    <a:pt x="346405" y="252498"/>
                  </a:lnTo>
                  <a:cubicBezTo>
                    <a:pt x="341757" y="255673"/>
                    <a:pt x="336852" y="258731"/>
                    <a:pt x="331689" y="261671"/>
                  </a:cubicBezTo>
                  <a:cubicBezTo>
                    <a:pt x="326529" y="264621"/>
                    <a:pt x="321198" y="267260"/>
                    <a:pt x="315725" y="269577"/>
                  </a:cubicBezTo>
                  <a:cubicBezTo>
                    <a:pt x="309807" y="271901"/>
                    <a:pt x="303587" y="274063"/>
                    <a:pt x="297066" y="276063"/>
                  </a:cubicBezTo>
                  <a:cubicBezTo>
                    <a:pt x="290544" y="278063"/>
                    <a:pt x="283375" y="280013"/>
                    <a:pt x="275558" y="281912"/>
                  </a:cubicBezTo>
                  <a:lnTo>
                    <a:pt x="275558" y="237954"/>
                  </a:lnTo>
                  <a:cubicBezTo>
                    <a:pt x="280828" y="236474"/>
                    <a:pt x="285623" y="234998"/>
                    <a:pt x="289941" y="233524"/>
                  </a:cubicBezTo>
                  <a:cubicBezTo>
                    <a:pt x="294259" y="232051"/>
                    <a:pt x="298533" y="230575"/>
                    <a:pt x="302762" y="229095"/>
                  </a:cubicBezTo>
                  <a:cubicBezTo>
                    <a:pt x="306962" y="227409"/>
                    <a:pt x="311191" y="225676"/>
                    <a:pt x="315411" y="223876"/>
                  </a:cubicBezTo>
                  <a:cubicBezTo>
                    <a:pt x="319630" y="222075"/>
                    <a:pt x="323840" y="220351"/>
                    <a:pt x="328060" y="218656"/>
                  </a:cubicBezTo>
                  <a:cubicBezTo>
                    <a:pt x="332061" y="216548"/>
                    <a:pt x="336115" y="214439"/>
                    <a:pt x="340224" y="212331"/>
                  </a:cubicBezTo>
                  <a:cubicBezTo>
                    <a:pt x="344332" y="210224"/>
                    <a:pt x="348396" y="208000"/>
                    <a:pt x="352415" y="205664"/>
                  </a:cubicBezTo>
                  <a:cubicBezTo>
                    <a:pt x="356861" y="203352"/>
                    <a:pt x="361233" y="200813"/>
                    <a:pt x="365531" y="198044"/>
                  </a:cubicBezTo>
                  <a:cubicBezTo>
                    <a:pt x="369830" y="195275"/>
                    <a:pt x="374209" y="192736"/>
                    <a:pt x="378666" y="190424"/>
                  </a:cubicBezTo>
                  <a:lnTo>
                    <a:pt x="401431" y="190424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 dirty="0">
                <a:solidFill>
                  <a:schemeClr val="bg1"/>
                </a:solidFill>
                <a:highlight>
                  <a:srgbClr val="FFFF00"/>
                </a:highlight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09FFB9B-19F6-6866-A7D1-CEE81F1E472B}"/>
                </a:ext>
              </a:extLst>
            </p:cNvPr>
            <p:cNvSpPr txBox="1"/>
            <p:nvPr/>
          </p:nvSpPr>
          <p:spPr>
            <a:xfrm>
              <a:off x="1177047" y="2776387"/>
              <a:ext cx="5690681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3400" u="sng" dirty="0"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과감한 금융완화</a:t>
              </a: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B27EE0AB-912A-D02E-44DF-67FBBB0F0362}"/>
              </a:ext>
            </a:extLst>
          </p:cNvPr>
          <p:cNvSpPr txBox="1"/>
          <p:nvPr/>
        </p:nvSpPr>
        <p:spPr>
          <a:xfrm>
            <a:off x="1177047" y="4218311"/>
            <a:ext cx="569068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4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재정지출 확대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3A20915-BD52-B7C9-34E8-BD4C8880B013}"/>
              </a:ext>
            </a:extLst>
          </p:cNvPr>
          <p:cNvSpPr txBox="1"/>
          <p:nvPr/>
        </p:nvSpPr>
        <p:spPr>
          <a:xfrm>
            <a:off x="1177047" y="5660235"/>
            <a:ext cx="569068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4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경제성장 전략</a:t>
            </a:r>
          </a:p>
        </p:txBody>
      </p:sp>
    </p:spTree>
    <p:extLst>
      <p:ext uri="{BB962C8B-B14F-4D97-AF65-F5344CB8AC3E}">
        <p14:creationId xmlns:p14="http://schemas.microsoft.com/office/powerpoint/2010/main" val="23561782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3">
            <a:extLst>
              <a:ext uri="{FF2B5EF4-FFF2-40B4-BE49-F238E27FC236}">
                <a16:creationId xmlns:a16="http://schemas.microsoft.com/office/drawing/2014/main" id="{D5189871-7B10-272D-78B1-13946FF9532B}"/>
              </a:ext>
            </a:extLst>
          </p:cNvPr>
          <p:cNvGrpSpPr/>
          <p:nvPr/>
        </p:nvGrpSpPr>
        <p:grpSpPr>
          <a:xfrm>
            <a:off x="0" y="516836"/>
            <a:ext cx="5068957" cy="974035"/>
            <a:chOff x="0" y="576470"/>
            <a:chExt cx="5068957" cy="974035"/>
          </a:xfrm>
        </p:grpSpPr>
        <p:sp>
          <p:nvSpPr>
            <p:cNvPr id="5" name="직사각형 4">
              <a:extLst>
                <a:ext uri="{FF2B5EF4-FFF2-40B4-BE49-F238E27FC236}">
                  <a16:creationId xmlns:a16="http://schemas.microsoft.com/office/drawing/2014/main" id="{0BAAF8B3-FDFE-1CBA-6FCC-FB61D6575E35}"/>
                </a:ext>
              </a:extLst>
            </p:cNvPr>
            <p:cNvSpPr/>
            <p:nvPr/>
          </p:nvSpPr>
          <p:spPr>
            <a:xfrm>
              <a:off x="0" y="576470"/>
              <a:ext cx="4780722" cy="97403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6" name="직사각형 5">
              <a:extLst>
                <a:ext uri="{FF2B5EF4-FFF2-40B4-BE49-F238E27FC236}">
                  <a16:creationId xmlns:a16="http://schemas.microsoft.com/office/drawing/2014/main" id="{38920165-D1A0-84BE-925F-469621024A61}"/>
                </a:ext>
              </a:extLst>
            </p:cNvPr>
            <p:cNvSpPr/>
            <p:nvPr/>
          </p:nvSpPr>
          <p:spPr>
            <a:xfrm>
              <a:off x="4860235" y="576470"/>
              <a:ext cx="208722" cy="97403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E7082636-486B-1435-0003-004DB2143E14}"/>
              </a:ext>
            </a:extLst>
          </p:cNvPr>
          <p:cNvSpPr txBox="1"/>
          <p:nvPr/>
        </p:nvSpPr>
        <p:spPr>
          <a:xfrm>
            <a:off x="168966" y="649910"/>
            <a:ext cx="42837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dirty="0" err="1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아베노믹스</a:t>
            </a:r>
            <a:r>
              <a:rPr lang="ko-KR" altLang="en-US" sz="4000" dirty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사업</a:t>
            </a:r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id="{FEAAE44D-34FE-A37B-DBEB-EAD4967FCC71}"/>
              </a:ext>
            </a:extLst>
          </p:cNvPr>
          <p:cNvGrpSpPr/>
          <p:nvPr/>
        </p:nvGrpSpPr>
        <p:grpSpPr>
          <a:xfrm>
            <a:off x="168966" y="2780379"/>
            <a:ext cx="6698762" cy="723500"/>
            <a:chOff x="168966" y="2722414"/>
            <a:chExt cx="6698762" cy="723500"/>
          </a:xfrm>
        </p:grpSpPr>
        <p:sp>
          <p:nvSpPr>
            <p:cNvPr id="3" name="그래픽 11" descr="배지 1 단색으로 채워진">
              <a:extLst>
                <a:ext uri="{FF2B5EF4-FFF2-40B4-BE49-F238E27FC236}">
                  <a16:creationId xmlns:a16="http://schemas.microsoft.com/office/drawing/2014/main" id="{9BFA0A05-D414-F61B-DC67-504103020EED}"/>
                </a:ext>
              </a:extLst>
            </p:cNvPr>
            <p:cNvSpPr/>
            <p:nvPr/>
          </p:nvSpPr>
          <p:spPr>
            <a:xfrm>
              <a:off x="168966" y="2722414"/>
              <a:ext cx="723499" cy="723500"/>
            </a:xfrm>
            <a:custGeom>
              <a:avLst/>
              <a:gdLst>
                <a:gd name="connsiteX0" fmla="*/ 361750 w 723499"/>
                <a:gd name="connsiteY0" fmla="*/ 0 h 723500"/>
                <a:gd name="connsiteX1" fmla="*/ 0 w 723499"/>
                <a:gd name="connsiteY1" fmla="*/ 361750 h 723500"/>
                <a:gd name="connsiteX2" fmla="*/ 361750 w 723499"/>
                <a:gd name="connsiteY2" fmla="*/ 723500 h 723500"/>
                <a:gd name="connsiteX3" fmla="*/ 723500 w 723499"/>
                <a:gd name="connsiteY3" fmla="*/ 361750 h 723500"/>
                <a:gd name="connsiteX4" fmla="*/ 723500 w 723499"/>
                <a:gd name="connsiteY4" fmla="*/ 361712 h 723500"/>
                <a:gd name="connsiteX5" fmla="*/ 362036 w 723499"/>
                <a:gd name="connsiteY5" fmla="*/ 0 h 723500"/>
                <a:gd name="connsiteX6" fmla="*/ 361750 w 723499"/>
                <a:gd name="connsiteY6" fmla="*/ 0 h 723500"/>
                <a:gd name="connsiteX7" fmla="*/ 401431 w 723499"/>
                <a:gd name="connsiteY7" fmla="*/ 515303 h 723500"/>
                <a:gd name="connsiteX8" fmla="*/ 346405 w 723499"/>
                <a:gd name="connsiteY8" fmla="*/ 515303 h 723500"/>
                <a:gd name="connsiteX9" fmla="*/ 346405 w 723499"/>
                <a:gd name="connsiteY9" fmla="*/ 252498 h 723500"/>
                <a:gd name="connsiteX10" fmla="*/ 331689 w 723499"/>
                <a:gd name="connsiteY10" fmla="*/ 261671 h 723500"/>
                <a:gd name="connsiteX11" fmla="*/ 315725 w 723499"/>
                <a:gd name="connsiteY11" fmla="*/ 269577 h 723500"/>
                <a:gd name="connsiteX12" fmla="*/ 297066 w 723499"/>
                <a:gd name="connsiteY12" fmla="*/ 276063 h 723500"/>
                <a:gd name="connsiteX13" fmla="*/ 275558 w 723499"/>
                <a:gd name="connsiteY13" fmla="*/ 281912 h 723500"/>
                <a:gd name="connsiteX14" fmla="*/ 275558 w 723499"/>
                <a:gd name="connsiteY14" fmla="*/ 237954 h 723500"/>
                <a:gd name="connsiteX15" fmla="*/ 289941 w 723499"/>
                <a:gd name="connsiteY15" fmla="*/ 233524 h 723500"/>
                <a:gd name="connsiteX16" fmla="*/ 302762 w 723499"/>
                <a:gd name="connsiteY16" fmla="*/ 229095 h 723500"/>
                <a:gd name="connsiteX17" fmla="*/ 315411 w 723499"/>
                <a:gd name="connsiteY17" fmla="*/ 223876 h 723500"/>
                <a:gd name="connsiteX18" fmla="*/ 328060 w 723499"/>
                <a:gd name="connsiteY18" fmla="*/ 218656 h 723500"/>
                <a:gd name="connsiteX19" fmla="*/ 340224 w 723499"/>
                <a:gd name="connsiteY19" fmla="*/ 212331 h 723500"/>
                <a:gd name="connsiteX20" fmla="*/ 352415 w 723499"/>
                <a:gd name="connsiteY20" fmla="*/ 205664 h 723500"/>
                <a:gd name="connsiteX21" fmla="*/ 365531 w 723499"/>
                <a:gd name="connsiteY21" fmla="*/ 198044 h 723500"/>
                <a:gd name="connsiteX22" fmla="*/ 378666 w 723499"/>
                <a:gd name="connsiteY22" fmla="*/ 190424 h 723500"/>
                <a:gd name="connsiteX23" fmla="*/ 401431 w 723499"/>
                <a:gd name="connsiteY23" fmla="*/ 190424 h 723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723499" h="723500">
                  <a:moveTo>
                    <a:pt x="361750" y="0"/>
                  </a:moveTo>
                  <a:cubicBezTo>
                    <a:pt x="161961" y="0"/>
                    <a:pt x="0" y="161961"/>
                    <a:pt x="0" y="361750"/>
                  </a:cubicBezTo>
                  <a:cubicBezTo>
                    <a:pt x="0" y="561539"/>
                    <a:pt x="161961" y="723500"/>
                    <a:pt x="361750" y="723500"/>
                  </a:cubicBezTo>
                  <a:cubicBezTo>
                    <a:pt x="561539" y="723500"/>
                    <a:pt x="723500" y="561539"/>
                    <a:pt x="723500" y="361750"/>
                  </a:cubicBezTo>
                  <a:cubicBezTo>
                    <a:pt x="723500" y="361738"/>
                    <a:pt x="723500" y="361724"/>
                    <a:pt x="723500" y="361712"/>
                  </a:cubicBezTo>
                  <a:cubicBezTo>
                    <a:pt x="723569" y="162013"/>
                    <a:pt x="561735" y="69"/>
                    <a:pt x="362036" y="0"/>
                  </a:cubicBezTo>
                  <a:cubicBezTo>
                    <a:pt x="361940" y="0"/>
                    <a:pt x="361845" y="0"/>
                    <a:pt x="361750" y="0"/>
                  </a:cubicBezTo>
                  <a:close/>
                  <a:moveTo>
                    <a:pt x="401431" y="515303"/>
                  </a:moveTo>
                  <a:lnTo>
                    <a:pt x="346405" y="515303"/>
                  </a:lnTo>
                  <a:lnTo>
                    <a:pt x="346405" y="252498"/>
                  </a:lnTo>
                  <a:cubicBezTo>
                    <a:pt x="341757" y="255673"/>
                    <a:pt x="336852" y="258731"/>
                    <a:pt x="331689" y="261671"/>
                  </a:cubicBezTo>
                  <a:cubicBezTo>
                    <a:pt x="326529" y="264621"/>
                    <a:pt x="321198" y="267260"/>
                    <a:pt x="315725" y="269577"/>
                  </a:cubicBezTo>
                  <a:cubicBezTo>
                    <a:pt x="309807" y="271901"/>
                    <a:pt x="303587" y="274063"/>
                    <a:pt x="297066" y="276063"/>
                  </a:cubicBezTo>
                  <a:cubicBezTo>
                    <a:pt x="290544" y="278063"/>
                    <a:pt x="283375" y="280013"/>
                    <a:pt x="275558" y="281912"/>
                  </a:cubicBezTo>
                  <a:lnTo>
                    <a:pt x="275558" y="237954"/>
                  </a:lnTo>
                  <a:cubicBezTo>
                    <a:pt x="280828" y="236474"/>
                    <a:pt x="285623" y="234998"/>
                    <a:pt x="289941" y="233524"/>
                  </a:cubicBezTo>
                  <a:cubicBezTo>
                    <a:pt x="294259" y="232051"/>
                    <a:pt x="298533" y="230575"/>
                    <a:pt x="302762" y="229095"/>
                  </a:cubicBezTo>
                  <a:cubicBezTo>
                    <a:pt x="306962" y="227409"/>
                    <a:pt x="311191" y="225676"/>
                    <a:pt x="315411" y="223876"/>
                  </a:cubicBezTo>
                  <a:cubicBezTo>
                    <a:pt x="319630" y="222075"/>
                    <a:pt x="323840" y="220351"/>
                    <a:pt x="328060" y="218656"/>
                  </a:cubicBezTo>
                  <a:cubicBezTo>
                    <a:pt x="332061" y="216548"/>
                    <a:pt x="336115" y="214439"/>
                    <a:pt x="340224" y="212331"/>
                  </a:cubicBezTo>
                  <a:cubicBezTo>
                    <a:pt x="344332" y="210224"/>
                    <a:pt x="348396" y="208000"/>
                    <a:pt x="352415" y="205664"/>
                  </a:cubicBezTo>
                  <a:cubicBezTo>
                    <a:pt x="356861" y="203352"/>
                    <a:pt x="361233" y="200813"/>
                    <a:pt x="365531" y="198044"/>
                  </a:cubicBezTo>
                  <a:cubicBezTo>
                    <a:pt x="369830" y="195275"/>
                    <a:pt x="374209" y="192736"/>
                    <a:pt x="378666" y="190424"/>
                  </a:cubicBezTo>
                  <a:lnTo>
                    <a:pt x="401431" y="190424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 dirty="0">
                <a:solidFill>
                  <a:schemeClr val="bg1"/>
                </a:solidFill>
                <a:highlight>
                  <a:srgbClr val="FFFF00"/>
                </a:highlight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D7E43FD-D00B-666C-58DE-2C1ED45DFC1E}"/>
                </a:ext>
              </a:extLst>
            </p:cNvPr>
            <p:cNvSpPr txBox="1"/>
            <p:nvPr/>
          </p:nvSpPr>
          <p:spPr>
            <a:xfrm>
              <a:off x="1177047" y="2776387"/>
              <a:ext cx="5690681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3400" dirty="0"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과감한 금융완화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EEFD27C2-3DF0-B1F3-D0D2-CB536927DF2F}"/>
              </a:ext>
            </a:extLst>
          </p:cNvPr>
          <p:cNvSpPr txBox="1"/>
          <p:nvPr/>
        </p:nvSpPr>
        <p:spPr>
          <a:xfrm>
            <a:off x="168966" y="3852228"/>
            <a:ext cx="294042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dirty="0">
                <a:solidFill>
                  <a:schemeClr val="accent1">
                    <a:lumMod val="60000"/>
                    <a:lumOff val="40000"/>
                  </a:schemeClr>
                </a:solidFill>
                <a:highlight>
                  <a:srgbClr val="FFFF00"/>
                </a:highligh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금융완화란</a:t>
            </a:r>
            <a:r>
              <a:rPr lang="en-US" altLang="ko-KR" sz="2500" dirty="0">
                <a:solidFill>
                  <a:schemeClr val="accent1">
                    <a:lumMod val="60000"/>
                    <a:lumOff val="40000"/>
                  </a:schemeClr>
                </a:solidFill>
                <a:highlight>
                  <a:srgbClr val="FFFF00"/>
                </a:highligh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? </a:t>
            </a:r>
            <a:endParaRPr lang="ko-KR" altLang="en-US" sz="2500" dirty="0">
              <a:solidFill>
                <a:schemeClr val="accent1">
                  <a:lumMod val="60000"/>
                  <a:lumOff val="40000"/>
                </a:schemeClr>
              </a:solidFill>
              <a:highlight>
                <a:srgbClr val="FFFF00"/>
              </a:highlight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grpSp>
        <p:nvGrpSpPr>
          <p:cNvPr id="12" name="그룹 11">
            <a:extLst>
              <a:ext uri="{FF2B5EF4-FFF2-40B4-BE49-F238E27FC236}">
                <a16:creationId xmlns:a16="http://schemas.microsoft.com/office/drawing/2014/main" id="{A7E2840D-F7B4-F883-E7CD-13B3240C61DB}"/>
              </a:ext>
            </a:extLst>
          </p:cNvPr>
          <p:cNvGrpSpPr/>
          <p:nvPr/>
        </p:nvGrpSpPr>
        <p:grpSpPr>
          <a:xfrm>
            <a:off x="2084099" y="3857046"/>
            <a:ext cx="8023802" cy="477054"/>
            <a:chOff x="1996401" y="3610752"/>
            <a:chExt cx="8023802" cy="477054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4FF637F-861D-E616-0D72-E36D19E5BB24}"/>
                </a:ext>
              </a:extLst>
            </p:cNvPr>
            <p:cNvSpPr txBox="1"/>
            <p:nvPr/>
          </p:nvSpPr>
          <p:spPr>
            <a:xfrm>
              <a:off x="1996401" y="3610752"/>
              <a:ext cx="4231342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500" dirty="0"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- </a:t>
              </a:r>
              <a:r>
                <a:rPr lang="ko-KR" altLang="en-US" sz="2500" dirty="0"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큰 규모의 통화량 확대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85980D3-CAA6-4776-F4ED-5CB0F261B433}"/>
                </a:ext>
              </a:extLst>
            </p:cNvPr>
            <p:cNvSpPr txBox="1"/>
            <p:nvPr/>
          </p:nvSpPr>
          <p:spPr>
            <a:xfrm>
              <a:off x="5266181" y="3610752"/>
              <a:ext cx="4754022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500" dirty="0">
                  <a:solidFill>
                    <a:schemeClr val="accent1">
                      <a:lumMod val="60000"/>
                      <a:lumOff val="40000"/>
                    </a:schemeClr>
                  </a:solidFill>
                  <a:highlight>
                    <a:srgbClr val="FFFF00"/>
                  </a:highlight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엔화 총량을 </a:t>
              </a:r>
              <a:r>
                <a:rPr lang="en-US" altLang="ko-KR" sz="2500" dirty="0">
                  <a:solidFill>
                    <a:schemeClr val="accent1">
                      <a:lumMod val="60000"/>
                      <a:lumOff val="40000"/>
                    </a:schemeClr>
                  </a:solidFill>
                  <a:highlight>
                    <a:srgbClr val="FFFF00"/>
                  </a:highlight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5</a:t>
              </a:r>
              <a:r>
                <a:rPr lang="ko-KR" altLang="en-US" sz="2500" dirty="0">
                  <a:solidFill>
                    <a:schemeClr val="accent1">
                      <a:lumMod val="60000"/>
                      <a:lumOff val="40000"/>
                    </a:schemeClr>
                  </a:solidFill>
                  <a:highlight>
                    <a:srgbClr val="FFFF00"/>
                  </a:highlight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배 이상 가량 증가</a:t>
              </a: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CE37CB10-4D4B-453A-6443-8621240B258F}"/>
              </a:ext>
            </a:extLst>
          </p:cNvPr>
          <p:cNvSpPr txBox="1"/>
          <p:nvPr/>
        </p:nvSpPr>
        <p:spPr>
          <a:xfrm>
            <a:off x="168966" y="4447250"/>
            <a:ext cx="838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( 2012</a:t>
            </a:r>
            <a:r>
              <a:rPr lang="ko-KR" altLang="en-US" sz="20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년 </a:t>
            </a:r>
            <a:r>
              <a:rPr lang="en-US" altLang="ko-KR" sz="20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1</a:t>
            </a:r>
            <a:r>
              <a:rPr lang="ko-KR" altLang="en-US" sz="20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월 </a:t>
            </a:r>
            <a:r>
              <a:rPr lang="en-US" altLang="ko-KR" sz="20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– </a:t>
            </a:r>
            <a:r>
              <a:rPr lang="ko-KR" altLang="en-US" sz="20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약 </a:t>
            </a:r>
            <a:r>
              <a:rPr lang="en-US" altLang="ko-KR" sz="20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119</a:t>
            </a:r>
            <a:r>
              <a:rPr lang="ko-KR" altLang="en-US" sz="20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조엔 </a:t>
            </a:r>
            <a:r>
              <a:rPr lang="en-US" altLang="ko-KR" sz="20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/ 2020</a:t>
            </a:r>
            <a:r>
              <a:rPr lang="ko-KR" altLang="en-US" sz="20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년 </a:t>
            </a:r>
            <a:r>
              <a:rPr lang="en-US" altLang="ko-KR" sz="20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12</a:t>
            </a:r>
            <a:r>
              <a:rPr lang="ko-KR" altLang="en-US" sz="20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월 약 </a:t>
            </a:r>
            <a:r>
              <a:rPr lang="en-US" altLang="ko-KR" sz="20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607</a:t>
            </a:r>
            <a:r>
              <a:rPr lang="ko-KR" altLang="en-US" sz="20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조엔 </a:t>
            </a:r>
            <a:r>
              <a:rPr lang="en-US" altLang="ko-KR" sz="20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)</a:t>
            </a:r>
            <a:endParaRPr lang="ko-KR" altLang="en-US" sz="2000" dirty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1419359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그룹 18">
            <a:extLst>
              <a:ext uri="{FF2B5EF4-FFF2-40B4-BE49-F238E27FC236}">
                <a16:creationId xmlns:a16="http://schemas.microsoft.com/office/drawing/2014/main" id="{434FAA24-8525-2FE9-4972-E983CB0A4E62}"/>
              </a:ext>
            </a:extLst>
          </p:cNvPr>
          <p:cNvGrpSpPr/>
          <p:nvPr/>
        </p:nvGrpSpPr>
        <p:grpSpPr>
          <a:xfrm>
            <a:off x="0" y="516836"/>
            <a:ext cx="5068957" cy="974035"/>
            <a:chOff x="0" y="576470"/>
            <a:chExt cx="5068957" cy="974035"/>
          </a:xfrm>
        </p:grpSpPr>
        <p:sp>
          <p:nvSpPr>
            <p:cNvPr id="20" name="직사각형 19">
              <a:extLst>
                <a:ext uri="{FF2B5EF4-FFF2-40B4-BE49-F238E27FC236}">
                  <a16:creationId xmlns:a16="http://schemas.microsoft.com/office/drawing/2014/main" id="{8C35623B-508C-B4AB-E913-E0CE0C89D3F6}"/>
                </a:ext>
              </a:extLst>
            </p:cNvPr>
            <p:cNvSpPr/>
            <p:nvPr/>
          </p:nvSpPr>
          <p:spPr>
            <a:xfrm>
              <a:off x="0" y="576470"/>
              <a:ext cx="4780722" cy="97403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1" name="직사각형 20">
              <a:extLst>
                <a:ext uri="{FF2B5EF4-FFF2-40B4-BE49-F238E27FC236}">
                  <a16:creationId xmlns:a16="http://schemas.microsoft.com/office/drawing/2014/main" id="{6A559B31-3AE9-E2E0-797D-1F993215900C}"/>
                </a:ext>
              </a:extLst>
            </p:cNvPr>
            <p:cNvSpPr/>
            <p:nvPr/>
          </p:nvSpPr>
          <p:spPr>
            <a:xfrm>
              <a:off x="4860235" y="576470"/>
              <a:ext cx="208722" cy="97403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63CACBBB-6DED-6350-97CD-B61673CE6491}"/>
              </a:ext>
            </a:extLst>
          </p:cNvPr>
          <p:cNvSpPr txBox="1"/>
          <p:nvPr/>
        </p:nvSpPr>
        <p:spPr>
          <a:xfrm>
            <a:off x="168966" y="649910"/>
            <a:ext cx="42837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dirty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일본의 엔저현상</a:t>
            </a:r>
          </a:p>
        </p:txBody>
      </p:sp>
      <p:sp>
        <p:nvSpPr>
          <p:cNvPr id="2" name="그래픽 11" descr="배지 1 단색으로 채워진">
            <a:extLst>
              <a:ext uri="{FF2B5EF4-FFF2-40B4-BE49-F238E27FC236}">
                <a16:creationId xmlns:a16="http://schemas.microsoft.com/office/drawing/2014/main" id="{5D26BEE6-7DF0-C0A9-566C-B931AEE2D2CE}"/>
              </a:ext>
            </a:extLst>
          </p:cNvPr>
          <p:cNvSpPr/>
          <p:nvPr/>
        </p:nvSpPr>
        <p:spPr>
          <a:xfrm>
            <a:off x="168966" y="2166602"/>
            <a:ext cx="723499" cy="723500"/>
          </a:xfrm>
          <a:custGeom>
            <a:avLst/>
            <a:gdLst>
              <a:gd name="connsiteX0" fmla="*/ 361750 w 723499"/>
              <a:gd name="connsiteY0" fmla="*/ 0 h 723500"/>
              <a:gd name="connsiteX1" fmla="*/ 0 w 723499"/>
              <a:gd name="connsiteY1" fmla="*/ 361750 h 723500"/>
              <a:gd name="connsiteX2" fmla="*/ 361750 w 723499"/>
              <a:gd name="connsiteY2" fmla="*/ 723500 h 723500"/>
              <a:gd name="connsiteX3" fmla="*/ 723500 w 723499"/>
              <a:gd name="connsiteY3" fmla="*/ 361750 h 723500"/>
              <a:gd name="connsiteX4" fmla="*/ 723500 w 723499"/>
              <a:gd name="connsiteY4" fmla="*/ 361712 h 723500"/>
              <a:gd name="connsiteX5" fmla="*/ 362036 w 723499"/>
              <a:gd name="connsiteY5" fmla="*/ 0 h 723500"/>
              <a:gd name="connsiteX6" fmla="*/ 361750 w 723499"/>
              <a:gd name="connsiteY6" fmla="*/ 0 h 723500"/>
              <a:gd name="connsiteX7" fmla="*/ 401431 w 723499"/>
              <a:gd name="connsiteY7" fmla="*/ 515303 h 723500"/>
              <a:gd name="connsiteX8" fmla="*/ 346405 w 723499"/>
              <a:gd name="connsiteY8" fmla="*/ 515303 h 723500"/>
              <a:gd name="connsiteX9" fmla="*/ 346405 w 723499"/>
              <a:gd name="connsiteY9" fmla="*/ 252498 h 723500"/>
              <a:gd name="connsiteX10" fmla="*/ 331689 w 723499"/>
              <a:gd name="connsiteY10" fmla="*/ 261671 h 723500"/>
              <a:gd name="connsiteX11" fmla="*/ 315725 w 723499"/>
              <a:gd name="connsiteY11" fmla="*/ 269577 h 723500"/>
              <a:gd name="connsiteX12" fmla="*/ 297066 w 723499"/>
              <a:gd name="connsiteY12" fmla="*/ 276063 h 723500"/>
              <a:gd name="connsiteX13" fmla="*/ 275558 w 723499"/>
              <a:gd name="connsiteY13" fmla="*/ 281912 h 723500"/>
              <a:gd name="connsiteX14" fmla="*/ 275558 w 723499"/>
              <a:gd name="connsiteY14" fmla="*/ 237954 h 723500"/>
              <a:gd name="connsiteX15" fmla="*/ 289941 w 723499"/>
              <a:gd name="connsiteY15" fmla="*/ 233524 h 723500"/>
              <a:gd name="connsiteX16" fmla="*/ 302762 w 723499"/>
              <a:gd name="connsiteY16" fmla="*/ 229095 h 723500"/>
              <a:gd name="connsiteX17" fmla="*/ 315411 w 723499"/>
              <a:gd name="connsiteY17" fmla="*/ 223876 h 723500"/>
              <a:gd name="connsiteX18" fmla="*/ 328060 w 723499"/>
              <a:gd name="connsiteY18" fmla="*/ 218656 h 723500"/>
              <a:gd name="connsiteX19" fmla="*/ 340224 w 723499"/>
              <a:gd name="connsiteY19" fmla="*/ 212331 h 723500"/>
              <a:gd name="connsiteX20" fmla="*/ 352415 w 723499"/>
              <a:gd name="connsiteY20" fmla="*/ 205664 h 723500"/>
              <a:gd name="connsiteX21" fmla="*/ 365531 w 723499"/>
              <a:gd name="connsiteY21" fmla="*/ 198044 h 723500"/>
              <a:gd name="connsiteX22" fmla="*/ 378666 w 723499"/>
              <a:gd name="connsiteY22" fmla="*/ 190424 h 723500"/>
              <a:gd name="connsiteX23" fmla="*/ 401431 w 723499"/>
              <a:gd name="connsiteY23" fmla="*/ 190424 h 72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723499" h="723500">
                <a:moveTo>
                  <a:pt x="361750" y="0"/>
                </a:moveTo>
                <a:cubicBezTo>
                  <a:pt x="161961" y="0"/>
                  <a:pt x="0" y="161961"/>
                  <a:pt x="0" y="361750"/>
                </a:cubicBezTo>
                <a:cubicBezTo>
                  <a:pt x="0" y="561539"/>
                  <a:pt x="161961" y="723500"/>
                  <a:pt x="361750" y="723500"/>
                </a:cubicBezTo>
                <a:cubicBezTo>
                  <a:pt x="561539" y="723500"/>
                  <a:pt x="723500" y="561539"/>
                  <a:pt x="723500" y="361750"/>
                </a:cubicBezTo>
                <a:cubicBezTo>
                  <a:pt x="723500" y="361738"/>
                  <a:pt x="723500" y="361724"/>
                  <a:pt x="723500" y="361712"/>
                </a:cubicBezTo>
                <a:cubicBezTo>
                  <a:pt x="723569" y="162013"/>
                  <a:pt x="561735" y="69"/>
                  <a:pt x="362036" y="0"/>
                </a:cubicBezTo>
                <a:cubicBezTo>
                  <a:pt x="361940" y="0"/>
                  <a:pt x="361845" y="0"/>
                  <a:pt x="361750" y="0"/>
                </a:cubicBezTo>
                <a:close/>
                <a:moveTo>
                  <a:pt x="401431" y="515303"/>
                </a:moveTo>
                <a:lnTo>
                  <a:pt x="346405" y="515303"/>
                </a:lnTo>
                <a:lnTo>
                  <a:pt x="346405" y="252498"/>
                </a:lnTo>
                <a:cubicBezTo>
                  <a:pt x="341757" y="255673"/>
                  <a:pt x="336852" y="258731"/>
                  <a:pt x="331689" y="261671"/>
                </a:cubicBezTo>
                <a:cubicBezTo>
                  <a:pt x="326529" y="264621"/>
                  <a:pt x="321198" y="267260"/>
                  <a:pt x="315725" y="269577"/>
                </a:cubicBezTo>
                <a:cubicBezTo>
                  <a:pt x="309807" y="271901"/>
                  <a:pt x="303587" y="274063"/>
                  <a:pt x="297066" y="276063"/>
                </a:cubicBezTo>
                <a:cubicBezTo>
                  <a:pt x="290544" y="278063"/>
                  <a:pt x="283375" y="280013"/>
                  <a:pt x="275558" y="281912"/>
                </a:cubicBezTo>
                <a:lnTo>
                  <a:pt x="275558" y="237954"/>
                </a:lnTo>
                <a:cubicBezTo>
                  <a:pt x="280828" y="236474"/>
                  <a:pt x="285623" y="234998"/>
                  <a:pt x="289941" y="233524"/>
                </a:cubicBezTo>
                <a:cubicBezTo>
                  <a:pt x="294259" y="232051"/>
                  <a:pt x="298533" y="230575"/>
                  <a:pt x="302762" y="229095"/>
                </a:cubicBezTo>
                <a:cubicBezTo>
                  <a:pt x="306962" y="227409"/>
                  <a:pt x="311191" y="225676"/>
                  <a:pt x="315411" y="223876"/>
                </a:cubicBezTo>
                <a:cubicBezTo>
                  <a:pt x="319630" y="222075"/>
                  <a:pt x="323840" y="220351"/>
                  <a:pt x="328060" y="218656"/>
                </a:cubicBezTo>
                <a:cubicBezTo>
                  <a:pt x="332061" y="216548"/>
                  <a:pt x="336115" y="214439"/>
                  <a:pt x="340224" y="212331"/>
                </a:cubicBezTo>
                <a:cubicBezTo>
                  <a:pt x="344332" y="210224"/>
                  <a:pt x="348396" y="208000"/>
                  <a:pt x="352415" y="205664"/>
                </a:cubicBezTo>
                <a:cubicBezTo>
                  <a:pt x="356861" y="203352"/>
                  <a:pt x="361233" y="200813"/>
                  <a:pt x="365531" y="198044"/>
                </a:cubicBezTo>
                <a:cubicBezTo>
                  <a:pt x="369830" y="195275"/>
                  <a:pt x="374209" y="192736"/>
                  <a:pt x="378666" y="190424"/>
                </a:cubicBezTo>
                <a:lnTo>
                  <a:pt x="401431" y="190424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 dirty="0">
              <a:solidFill>
                <a:schemeClr val="bg1"/>
              </a:solidFill>
              <a:highlight>
                <a:srgbClr val="FFFF00"/>
              </a:highlight>
            </a:endParaRPr>
          </a:p>
        </p:txBody>
      </p:sp>
      <p:grpSp>
        <p:nvGrpSpPr>
          <p:cNvPr id="5" name="그룹 4">
            <a:extLst>
              <a:ext uri="{FF2B5EF4-FFF2-40B4-BE49-F238E27FC236}">
                <a16:creationId xmlns:a16="http://schemas.microsoft.com/office/drawing/2014/main" id="{11DB0CAC-2E5E-9860-FD40-223A4F8A7B44}"/>
              </a:ext>
            </a:extLst>
          </p:cNvPr>
          <p:cNvGrpSpPr/>
          <p:nvPr/>
        </p:nvGrpSpPr>
        <p:grpSpPr>
          <a:xfrm>
            <a:off x="1205752" y="2328297"/>
            <a:ext cx="7911353" cy="477054"/>
            <a:chOff x="1205752" y="2328297"/>
            <a:chExt cx="7911353" cy="477054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72914497-A4A0-8735-C9D6-5B932A588FCB}"/>
                </a:ext>
              </a:extLst>
            </p:cNvPr>
            <p:cNvSpPr txBox="1"/>
            <p:nvPr/>
          </p:nvSpPr>
          <p:spPr>
            <a:xfrm>
              <a:off x="1205752" y="2328297"/>
              <a:ext cx="6279777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500" dirty="0"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일본은행</a:t>
              </a:r>
              <a:r>
                <a:rPr lang="en-US" altLang="ko-KR" sz="2500" dirty="0"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, </a:t>
              </a:r>
              <a:r>
                <a:rPr lang="ko-KR" altLang="en-US" sz="2500" dirty="0"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기준 금리 마이너스 금리로 책정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AD4A55CD-0B6F-1725-846C-1335402666C8}"/>
                </a:ext>
              </a:extLst>
            </p:cNvPr>
            <p:cNvSpPr txBox="1"/>
            <p:nvPr/>
          </p:nvSpPr>
          <p:spPr>
            <a:xfrm>
              <a:off x="6893858" y="2366769"/>
              <a:ext cx="222324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000" dirty="0"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(</a:t>
              </a:r>
              <a:r>
                <a:rPr lang="ko-KR" altLang="en-US" sz="2000" dirty="0"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저금리 정책</a:t>
              </a:r>
              <a:r>
                <a:rPr lang="en-US" altLang="ko-KR" sz="2000" dirty="0"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)</a:t>
              </a:r>
              <a:endParaRPr lang="ko-KR" altLang="en-US" sz="2000" dirty="0">
                <a:latin typeface="나눔고딕 ExtraBold" panose="020D0904000000000000" pitchFamily="50" charset="-127"/>
                <a:ea typeface="나눔고딕 ExtraBold" panose="020D0904000000000000" pitchFamily="50" charset="-127"/>
              </a:endParaRPr>
            </a:p>
          </p:txBody>
        </p:sp>
      </p:grpSp>
      <p:sp>
        <p:nvSpPr>
          <p:cNvPr id="6" name="화살표: 아래쪽 5">
            <a:extLst>
              <a:ext uri="{FF2B5EF4-FFF2-40B4-BE49-F238E27FC236}">
                <a16:creationId xmlns:a16="http://schemas.microsoft.com/office/drawing/2014/main" id="{5695EE20-404B-BEB3-F1DF-90AD2875E98D}"/>
              </a:ext>
            </a:extLst>
          </p:cNvPr>
          <p:cNvSpPr/>
          <p:nvPr/>
        </p:nvSpPr>
        <p:spPr>
          <a:xfrm>
            <a:off x="373832" y="3164541"/>
            <a:ext cx="313765" cy="401292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7" name="그래픽 6" descr="배지 단색으로 채워진">
            <a:extLst>
              <a:ext uri="{FF2B5EF4-FFF2-40B4-BE49-F238E27FC236}">
                <a16:creationId xmlns:a16="http://schemas.microsoft.com/office/drawing/2014/main" id="{48F05F9F-4E14-D7F0-CC53-EDC17A8869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514" y="3840272"/>
            <a:ext cx="914400" cy="9144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45022EA-4EE7-4EEE-7450-6DEBCDB1D65D}"/>
              </a:ext>
            </a:extLst>
          </p:cNvPr>
          <p:cNvSpPr txBox="1"/>
          <p:nvPr/>
        </p:nvSpPr>
        <p:spPr>
          <a:xfrm>
            <a:off x="1205752" y="4058945"/>
            <a:ext cx="722555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5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‘</a:t>
            </a:r>
            <a:r>
              <a:rPr lang="ko-KR" altLang="en-US" sz="25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자금 유출</a:t>
            </a:r>
            <a:r>
              <a:rPr lang="en-US" altLang="ko-KR" sz="25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’ </a:t>
            </a:r>
            <a:r>
              <a:rPr lang="ko-KR" altLang="en-US" sz="25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발생</a:t>
            </a:r>
          </a:p>
        </p:txBody>
      </p:sp>
      <p:sp>
        <p:nvSpPr>
          <p:cNvPr id="9" name="화살표: 아래쪽 8">
            <a:extLst>
              <a:ext uri="{FF2B5EF4-FFF2-40B4-BE49-F238E27FC236}">
                <a16:creationId xmlns:a16="http://schemas.microsoft.com/office/drawing/2014/main" id="{E8469302-7A8C-5A52-4F06-4A8DD1EF0369}"/>
              </a:ext>
            </a:extLst>
          </p:cNvPr>
          <p:cNvSpPr/>
          <p:nvPr/>
        </p:nvSpPr>
        <p:spPr>
          <a:xfrm>
            <a:off x="373832" y="5026318"/>
            <a:ext cx="313765" cy="401292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10" name="그래픽 9" descr="배지 3 단색으로 채워진">
            <a:extLst>
              <a:ext uri="{FF2B5EF4-FFF2-40B4-BE49-F238E27FC236}">
                <a16:creationId xmlns:a16="http://schemas.microsoft.com/office/drawing/2014/main" id="{8985DF56-0E00-2FC3-483C-C365BBC993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3514" y="5699256"/>
            <a:ext cx="914400" cy="9144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0FBE218-9F17-51DE-37CE-12B5A0FEF2C1}"/>
              </a:ext>
            </a:extLst>
          </p:cNvPr>
          <p:cNvSpPr txBox="1"/>
          <p:nvPr/>
        </p:nvSpPr>
        <p:spPr>
          <a:xfrm>
            <a:off x="1205752" y="5917929"/>
            <a:ext cx="845820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엔화 공급의 큰 증가</a:t>
            </a:r>
            <a:r>
              <a:rPr lang="en-US" altLang="ko-KR" sz="25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, </a:t>
            </a:r>
            <a:r>
              <a:rPr lang="ko-KR" altLang="en-US" sz="25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수요 감소로 인한 엔화 가치의 저하</a:t>
            </a:r>
          </a:p>
        </p:txBody>
      </p:sp>
    </p:spTree>
    <p:extLst>
      <p:ext uri="{BB962C8B-B14F-4D97-AF65-F5344CB8AC3E}">
        <p14:creationId xmlns:p14="http://schemas.microsoft.com/office/powerpoint/2010/main" val="29170458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그룹 5">
            <a:extLst>
              <a:ext uri="{FF2B5EF4-FFF2-40B4-BE49-F238E27FC236}">
                <a16:creationId xmlns:a16="http://schemas.microsoft.com/office/drawing/2014/main" id="{E1BD89DA-FCA8-DD77-C41C-DE3047B3F12D}"/>
              </a:ext>
            </a:extLst>
          </p:cNvPr>
          <p:cNvGrpSpPr/>
          <p:nvPr/>
        </p:nvGrpSpPr>
        <p:grpSpPr>
          <a:xfrm>
            <a:off x="0" y="516836"/>
            <a:ext cx="5068957" cy="974035"/>
            <a:chOff x="0" y="576470"/>
            <a:chExt cx="5068957" cy="974035"/>
          </a:xfrm>
        </p:grpSpPr>
        <p:sp>
          <p:nvSpPr>
            <p:cNvPr id="7" name="직사각형 6">
              <a:extLst>
                <a:ext uri="{FF2B5EF4-FFF2-40B4-BE49-F238E27FC236}">
                  <a16:creationId xmlns:a16="http://schemas.microsoft.com/office/drawing/2014/main" id="{6725BB99-273B-DF61-CE28-10B5C642AFD5}"/>
                </a:ext>
              </a:extLst>
            </p:cNvPr>
            <p:cNvSpPr/>
            <p:nvPr/>
          </p:nvSpPr>
          <p:spPr>
            <a:xfrm>
              <a:off x="0" y="576470"/>
              <a:ext cx="4780722" cy="97403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8" name="직사각형 7">
              <a:extLst>
                <a:ext uri="{FF2B5EF4-FFF2-40B4-BE49-F238E27FC236}">
                  <a16:creationId xmlns:a16="http://schemas.microsoft.com/office/drawing/2014/main" id="{C3D30445-9AF7-EDB3-A289-CC0A9D713823}"/>
                </a:ext>
              </a:extLst>
            </p:cNvPr>
            <p:cNvSpPr/>
            <p:nvPr/>
          </p:nvSpPr>
          <p:spPr>
            <a:xfrm>
              <a:off x="4860235" y="576470"/>
              <a:ext cx="208722" cy="97403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B860FC26-D5C8-DEA2-8A95-719AD5EEBA3B}"/>
              </a:ext>
            </a:extLst>
          </p:cNvPr>
          <p:cNvSpPr txBox="1"/>
          <p:nvPr/>
        </p:nvSpPr>
        <p:spPr>
          <a:xfrm>
            <a:off x="168966" y="649910"/>
            <a:ext cx="42837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dirty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일본의 환율</a:t>
            </a:r>
          </a:p>
        </p:txBody>
      </p:sp>
      <p:pic>
        <p:nvPicPr>
          <p:cNvPr id="16" name="그림 15">
            <a:extLst>
              <a:ext uri="{FF2B5EF4-FFF2-40B4-BE49-F238E27FC236}">
                <a16:creationId xmlns:a16="http://schemas.microsoft.com/office/drawing/2014/main" id="{838D52D1-C999-BBA9-9629-9063231954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072" y="2327117"/>
            <a:ext cx="6828112" cy="3787468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BDC5BDB7-6F96-1CD9-E128-02D0860627BB}"/>
              </a:ext>
            </a:extLst>
          </p:cNvPr>
          <p:cNvSpPr txBox="1"/>
          <p:nvPr/>
        </p:nvSpPr>
        <p:spPr>
          <a:xfrm>
            <a:off x="7701699" y="2540059"/>
            <a:ext cx="3930977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400" dirty="0">
                <a:solidFill>
                  <a:schemeClr val="accent1">
                    <a:lumMod val="75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최저 </a:t>
            </a:r>
            <a:endParaRPr lang="en-US" altLang="ko-KR" sz="3400" dirty="0">
              <a:solidFill>
                <a:schemeClr val="accent1">
                  <a:lumMod val="75000"/>
                </a:schemeClr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endParaRPr lang="en-US" altLang="ko-KR" dirty="0"/>
          </a:p>
          <a:p>
            <a:r>
              <a:rPr lang="en-US" altLang="ko-KR" sz="2600" dirty="0">
                <a:solidFill>
                  <a:schemeClr val="accent1">
                    <a:lumMod val="75000"/>
                  </a:schemeClr>
                </a:solidFill>
                <a:latin typeface="맑은 고딕 Semilight" panose="020B0502040204020203" pitchFamily="50" charset="-127"/>
                <a:ea typeface="맑은 고딕 Semilight" panose="020B0502040204020203" pitchFamily="50" charset="-127"/>
                <a:cs typeface="맑은 고딕 Semilight" panose="020B0502040204020203" pitchFamily="50" charset="-127"/>
              </a:rPr>
              <a:t>: </a:t>
            </a:r>
            <a:r>
              <a:rPr lang="en-US" altLang="ko-KR" sz="2600" u="sng" dirty="0">
                <a:solidFill>
                  <a:schemeClr val="accent1">
                    <a:lumMod val="75000"/>
                  </a:schemeClr>
                </a:solidFill>
                <a:latin typeface="맑은 고딕 Semilight" panose="020B0502040204020203" pitchFamily="50" charset="-127"/>
                <a:ea typeface="맑은 고딕 Semilight" panose="020B0502040204020203" pitchFamily="50" charset="-127"/>
                <a:cs typeface="맑은 고딕 Semilight" panose="020B0502040204020203" pitchFamily="50" charset="-127"/>
              </a:rPr>
              <a:t>2015/06/12 - 885.11</a:t>
            </a:r>
          </a:p>
          <a:p>
            <a:r>
              <a:rPr lang="en-US" altLang="ko-KR" sz="2600" dirty="0">
                <a:solidFill>
                  <a:schemeClr val="accent5">
                    <a:lumMod val="75000"/>
                  </a:schemeClr>
                </a:solidFill>
                <a:latin typeface="맑은 고딕 Semilight" panose="020B0502040204020203" pitchFamily="50" charset="-127"/>
                <a:ea typeface="맑은 고딕 Semilight" panose="020B0502040204020203" pitchFamily="50" charset="-127"/>
                <a:cs typeface="맑은 고딕 Semilight" panose="020B0502040204020203" pitchFamily="50" charset="-127"/>
              </a:rPr>
              <a:t>: </a:t>
            </a:r>
            <a:r>
              <a:rPr lang="en-US" altLang="ko-KR" sz="2600" u="sng" dirty="0">
                <a:solidFill>
                  <a:schemeClr val="accent5">
                    <a:lumMod val="75000"/>
                  </a:schemeClr>
                </a:solidFill>
                <a:latin typeface="맑은 고딕 Semilight" panose="020B0502040204020203" pitchFamily="50" charset="-127"/>
                <a:ea typeface="맑은 고딕 Semilight" panose="020B0502040204020203" pitchFamily="50" charset="-127"/>
                <a:cs typeface="맑은 고딕 Semilight" panose="020B0502040204020203" pitchFamily="50" charset="-127"/>
              </a:rPr>
              <a:t>2023/09/18 - 898.32</a:t>
            </a:r>
            <a:endParaRPr lang="ko-KR" altLang="en-US" sz="2600" u="sng" dirty="0">
              <a:solidFill>
                <a:schemeClr val="accent5">
                  <a:lumMod val="75000"/>
                </a:schemeClr>
              </a:solidFill>
              <a:latin typeface="맑은 고딕 Semilight" panose="020B0502040204020203" pitchFamily="50" charset="-127"/>
              <a:ea typeface="맑은 고딕 Semilight" panose="020B0502040204020203" pitchFamily="50" charset="-127"/>
              <a:cs typeface="맑은 고딕 Semilight" panose="020B0502040204020203" pitchFamily="50" charset="-127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600BF3D-BBA0-8922-4FE2-0F4ADB90A8B6}"/>
              </a:ext>
            </a:extLst>
          </p:cNvPr>
          <p:cNvSpPr txBox="1"/>
          <p:nvPr/>
        </p:nvSpPr>
        <p:spPr>
          <a:xfrm>
            <a:off x="7701698" y="4821923"/>
            <a:ext cx="3930977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400" dirty="0">
                <a:solidFill>
                  <a:srgbClr val="BF3C07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최고</a:t>
            </a:r>
            <a:r>
              <a:rPr lang="ko-KR" altLang="en-US" sz="3400" dirty="0">
                <a:solidFill>
                  <a:schemeClr val="accent1">
                    <a:lumMod val="75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  <a:endParaRPr lang="en-US" altLang="ko-KR" sz="3400" dirty="0">
              <a:solidFill>
                <a:schemeClr val="accent1">
                  <a:lumMod val="75000"/>
                </a:schemeClr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endParaRPr lang="en-US" altLang="ko-KR" dirty="0"/>
          </a:p>
          <a:p>
            <a:r>
              <a:rPr lang="en-US" altLang="ko-KR" sz="2600" dirty="0">
                <a:solidFill>
                  <a:srgbClr val="D64C0E"/>
                </a:solidFill>
                <a:latin typeface="맑은 고딕 Semilight" panose="020B0502040204020203" pitchFamily="50" charset="-127"/>
                <a:ea typeface="맑은 고딕 Semilight" panose="020B0502040204020203" pitchFamily="50" charset="-127"/>
                <a:cs typeface="맑은 고딕 Semilight" panose="020B0502040204020203" pitchFamily="50" charset="-127"/>
              </a:rPr>
              <a:t>: 2020/09/25 – 1,117.84</a:t>
            </a:r>
          </a:p>
        </p:txBody>
      </p:sp>
    </p:spTree>
    <p:extLst>
      <p:ext uri="{BB962C8B-B14F-4D97-AF65-F5344CB8AC3E}">
        <p14:creationId xmlns:p14="http://schemas.microsoft.com/office/powerpoint/2010/main" val="36902306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3">
            <a:extLst>
              <a:ext uri="{FF2B5EF4-FFF2-40B4-BE49-F238E27FC236}">
                <a16:creationId xmlns:a16="http://schemas.microsoft.com/office/drawing/2014/main" id="{B6439CF5-7F1F-DDCD-372D-32B405EE82EA}"/>
              </a:ext>
            </a:extLst>
          </p:cNvPr>
          <p:cNvGrpSpPr/>
          <p:nvPr/>
        </p:nvGrpSpPr>
        <p:grpSpPr>
          <a:xfrm>
            <a:off x="0" y="516836"/>
            <a:ext cx="5068957" cy="974035"/>
            <a:chOff x="0" y="576470"/>
            <a:chExt cx="5068957" cy="974035"/>
          </a:xfrm>
        </p:grpSpPr>
        <p:sp>
          <p:nvSpPr>
            <p:cNvPr id="5" name="직사각형 4">
              <a:extLst>
                <a:ext uri="{FF2B5EF4-FFF2-40B4-BE49-F238E27FC236}">
                  <a16:creationId xmlns:a16="http://schemas.microsoft.com/office/drawing/2014/main" id="{1EB6D43B-2454-816E-3BDF-352FB1A186EF}"/>
                </a:ext>
              </a:extLst>
            </p:cNvPr>
            <p:cNvSpPr/>
            <p:nvPr/>
          </p:nvSpPr>
          <p:spPr>
            <a:xfrm>
              <a:off x="0" y="576470"/>
              <a:ext cx="4780722" cy="97403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6" name="직사각형 5">
              <a:extLst>
                <a:ext uri="{FF2B5EF4-FFF2-40B4-BE49-F238E27FC236}">
                  <a16:creationId xmlns:a16="http://schemas.microsoft.com/office/drawing/2014/main" id="{7F043482-9E05-E2C0-96EC-7E1F29579052}"/>
                </a:ext>
              </a:extLst>
            </p:cNvPr>
            <p:cNvSpPr/>
            <p:nvPr/>
          </p:nvSpPr>
          <p:spPr>
            <a:xfrm>
              <a:off x="4860235" y="576470"/>
              <a:ext cx="208722" cy="97403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C8F35921-637F-9726-9FAA-51BF3CB7E885}"/>
              </a:ext>
            </a:extLst>
          </p:cNvPr>
          <p:cNvSpPr txBox="1"/>
          <p:nvPr/>
        </p:nvSpPr>
        <p:spPr>
          <a:xfrm>
            <a:off x="39757" y="649910"/>
            <a:ext cx="47807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dirty="0" err="1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아베노믹스의</a:t>
            </a:r>
            <a:r>
              <a:rPr lang="ko-KR" altLang="en-US" sz="4000" dirty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성과</a:t>
            </a:r>
          </a:p>
        </p:txBody>
      </p:sp>
      <p:sp>
        <p:nvSpPr>
          <p:cNvPr id="9" name="그래픽 11" descr="배지 1 단색으로 채워진">
            <a:extLst>
              <a:ext uri="{FF2B5EF4-FFF2-40B4-BE49-F238E27FC236}">
                <a16:creationId xmlns:a16="http://schemas.microsoft.com/office/drawing/2014/main" id="{8405CB7E-C144-D091-D48E-B9B1C2E40C73}"/>
              </a:ext>
            </a:extLst>
          </p:cNvPr>
          <p:cNvSpPr/>
          <p:nvPr/>
        </p:nvSpPr>
        <p:spPr>
          <a:xfrm>
            <a:off x="321366" y="3067250"/>
            <a:ext cx="723499" cy="723500"/>
          </a:xfrm>
          <a:custGeom>
            <a:avLst/>
            <a:gdLst>
              <a:gd name="connsiteX0" fmla="*/ 361750 w 723499"/>
              <a:gd name="connsiteY0" fmla="*/ 0 h 723500"/>
              <a:gd name="connsiteX1" fmla="*/ 0 w 723499"/>
              <a:gd name="connsiteY1" fmla="*/ 361750 h 723500"/>
              <a:gd name="connsiteX2" fmla="*/ 361750 w 723499"/>
              <a:gd name="connsiteY2" fmla="*/ 723500 h 723500"/>
              <a:gd name="connsiteX3" fmla="*/ 723500 w 723499"/>
              <a:gd name="connsiteY3" fmla="*/ 361750 h 723500"/>
              <a:gd name="connsiteX4" fmla="*/ 723500 w 723499"/>
              <a:gd name="connsiteY4" fmla="*/ 361712 h 723500"/>
              <a:gd name="connsiteX5" fmla="*/ 362036 w 723499"/>
              <a:gd name="connsiteY5" fmla="*/ 0 h 723500"/>
              <a:gd name="connsiteX6" fmla="*/ 361750 w 723499"/>
              <a:gd name="connsiteY6" fmla="*/ 0 h 723500"/>
              <a:gd name="connsiteX7" fmla="*/ 401431 w 723499"/>
              <a:gd name="connsiteY7" fmla="*/ 515303 h 723500"/>
              <a:gd name="connsiteX8" fmla="*/ 346405 w 723499"/>
              <a:gd name="connsiteY8" fmla="*/ 515303 h 723500"/>
              <a:gd name="connsiteX9" fmla="*/ 346405 w 723499"/>
              <a:gd name="connsiteY9" fmla="*/ 252498 h 723500"/>
              <a:gd name="connsiteX10" fmla="*/ 331689 w 723499"/>
              <a:gd name="connsiteY10" fmla="*/ 261671 h 723500"/>
              <a:gd name="connsiteX11" fmla="*/ 315725 w 723499"/>
              <a:gd name="connsiteY11" fmla="*/ 269577 h 723500"/>
              <a:gd name="connsiteX12" fmla="*/ 297066 w 723499"/>
              <a:gd name="connsiteY12" fmla="*/ 276063 h 723500"/>
              <a:gd name="connsiteX13" fmla="*/ 275558 w 723499"/>
              <a:gd name="connsiteY13" fmla="*/ 281912 h 723500"/>
              <a:gd name="connsiteX14" fmla="*/ 275558 w 723499"/>
              <a:gd name="connsiteY14" fmla="*/ 237954 h 723500"/>
              <a:gd name="connsiteX15" fmla="*/ 289941 w 723499"/>
              <a:gd name="connsiteY15" fmla="*/ 233524 h 723500"/>
              <a:gd name="connsiteX16" fmla="*/ 302762 w 723499"/>
              <a:gd name="connsiteY16" fmla="*/ 229095 h 723500"/>
              <a:gd name="connsiteX17" fmla="*/ 315411 w 723499"/>
              <a:gd name="connsiteY17" fmla="*/ 223876 h 723500"/>
              <a:gd name="connsiteX18" fmla="*/ 328060 w 723499"/>
              <a:gd name="connsiteY18" fmla="*/ 218656 h 723500"/>
              <a:gd name="connsiteX19" fmla="*/ 340224 w 723499"/>
              <a:gd name="connsiteY19" fmla="*/ 212331 h 723500"/>
              <a:gd name="connsiteX20" fmla="*/ 352415 w 723499"/>
              <a:gd name="connsiteY20" fmla="*/ 205664 h 723500"/>
              <a:gd name="connsiteX21" fmla="*/ 365531 w 723499"/>
              <a:gd name="connsiteY21" fmla="*/ 198044 h 723500"/>
              <a:gd name="connsiteX22" fmla="*/ 378666 w 723499"/>
              <a:gd name="connsiteY22" fmla="*/ 190424 h 723500"/>
              <a:gd name="connsiteX23" fmla="*/ 401431 w 723499"/>
              <a:gd name="connsiteY23" fmla="*/ 190424 h 72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723499" h="723500">
                <a:moveTo>
                  <a:pt x="361750" y="0"/>
                </a:moveTo>
                <a:cubicBezTo>
                  <a:pt x="161961" y="0"/>
                  <a:pt x="0" y="161961"/>
                  <a:pt x="0" y="361750"/>
                </a:cubicBezTo>
                <a:cubicBezTo>
                  <a:pt x="0" y="561539"/>
                  <a:pt x="161961" y="723500"/>
                  <a:pt x="361750" y="723500"/>
                </a:cubicBezTo>
                <a:cubicBezTo>
                  <a:pt x="561539" y="723500"/>
                  <a:pt x="723500" y="561539"/>
                  <a:pt x="723500" y="361750"/>
                </a:cubicBezTo>
                <a:cubicBezTo>
                  <a:pt x="723500" y="361738"/>
                  <a:pt x="723500" y="361724"/>
                  <a:pt x="723500" y="361712"/>
                </a:cubicBezTo>
                <a:cubicBezTo>
                  <a:pt x="723569" y="162013"/>
                  <a:pt x="561735" y="69"/>
                  <a:pt x="362036" y="0"/>
                </a:cubicBezTo>
                <a:cubicBezTo>
                  <a:pt x="361940" y="0"/>
                  <a:pt x="361845" y="0"/>
                  <a:pt x="361750" y="0"/>
                </a:cubicBezTo>
                <a:close/>
                <a:moveTo>
                  <a:pt x="401431" y="515303"/>
                </a:moveTo>
                <a:lnTo>
                  <a:pt x="346405" y="515303"/>
                </a:lnTo>
                <a:lnTo>
                  <a:pt x="346405" y="252498"/>
                </a:lnTo>
                <a:cubicBezTo>
                  <a:pt x="341757" y="255673"/>
                  <a:pt x="336852" y="258731"/>
                  <a:pt x="331689" y="261671"/>
                </a:cubicBezTo>
                <a:cubicBezTo>
                  <a:pt x="326529" y="264621"/>
                  <a:pt x="321198" y="267260"/>
                  <a:pt x="315725" y="269577"/>
                </a:cubicBezTo>
                <a:cubicBezTo>
                  <a:pt x="309807" y="271901"/>
                  <a:pt x="303587" y="274063"/>
                  <a:pt x="297066" y="276063"/>
                </a:cubicBezTo>
                <a:cubicBezTo>
                  <a:pt x="290544" y="278063"/>
                  <a:pt x="283375" y="280013"/>
                  <a:pt x="275558" y="281912"/>
                </a:cubicBezTo>
                <a:lnTo>
                  <a:pt x="275558" y="237954"/>
                </a:lnTo>
                <a:cubicBezTo>
                  <a:pt x="280828" y="236474"/>
                  <a:pt x="285623" y="234998"/>
                  <a:pt x="289941" y="233524"/>
                </a:cubicBezTo>
                <a:cubicBezTo>
                  <a:pt x="294259" y="232051"/>
                  <a:pt x="298533" y="230575"/>
                  <a:pt x="302762" y="229095"/>
                </a:cubicBezTo>
                <a:cubicBezTo>
                  <a:pt x="306962" y="227409"/>
                  <a:pt x="311191" y="225676"/>
                  <a:pt x="315411" y="223876"/>
                </a:cubicBezTo>
                <a:cubicBezTo>
                  <a:pt x="319630" y="222075"/>
                  <a:pt x="323840" y="220351"/>
                  <a:pt x="328060" y="218656"/>
                </a:cubicBezTo>
                <a:cubicBezTo>
                  <a:pt x="332061" y="216548"/>
                  <a:pt x="336115" y="214439"/>
                  <a:pt x="340224" y="212331"/>
                </a:cubicBezTo>
                <a:cubicBezTo>
                  <a:pt x="344332" y="210224"/>
                  <a:pt x="348396" y="208000"/>
                  <a:pt x="352415" y="205664"/>
                </a:cubicBezTo>
                <a:cubicBezTo>
                  <a:pt x="356861" y="203352"/>
                  <a:pt x="361233" y="200813"/>
                  <a:pt x="365531" y="198044"/>
                </a:cubicBezTo>
                <a:cubicBezTo>
                  <a:pt x="369830" y="195275"/>
                  <a:pt x="374209" y="192736"/>
                  <a:pt x="378666" y="190424"/>
                </a:cubicBezTo>
                <a:lnTo>
                  <a:pt x="401431" y="190424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 dirty="0">
              <a:solidFill>
                <a:schemeClr val="bg1"/>
              </a:solidFill>
              <a:highlight>
                <a:srgbClr val="FFFF00"/>
              </a:highlight>
            </a:endParaRPr>
          </a:p>
        </p:txBody>
      </p:sp>
      <p:pic>
        <p:nvPicPr>
          <p:cNvPr id="10" name="그래픽 9" descr="배지 단색으로 채워진">
            <a:extLst>
              <a:ext uri="{FF2B5EF4-FFF2-40B4-BE49-F238E27FC236}">
                <a16:creationId xmlns:a16="http://schemas.microsoft.com/office/drawing/2014/main" id="{1555B464-9689-2F2C-9C71-E748E112B3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5915" y="4575377"/>
            <a:ext cx="914400" cy="9144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411B015-EAD0-049C-9553-5903E11A6AA5}"/>
              </a:ext>
            </a:extLst>
          </p:cNvPr>
          <p:cNvSpPr txBox="1"/>
          <p:nvPr/>
        </p:nvSpPr>
        <p:spPr>
          <a:xfrm>
            <a:off x="1398494" y="3190473"/>
            <a:ext cx="478072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수출 촉진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4662FBE-5AE5-DD92-421C-755C23747578}"/>
              </a:ext>
            </a:extLst>
          </p:cNvPr>
          <p:cNvSpPr txBox="1"/>
          <p:nvPr/>
        </p:nvSpPr>
        <p:spPr>
          <a:xfrm>
            <a:off x="1398494" y="4794050"/>
            <a:ext cx="478072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물가 상승률 증가</a:t>
            </a:r>
          </a:p>
        </p:txBody>
      </p:sp>
      <p:pic>
        <p:nvPicPr>
          <p:cNvPr id="14" name="그림 13" descr="사무용품, 사무 장비, 사무 기기, 펜이(가) 표시된 사진">
            <a:extLst>
              <a:ext uri="{FF2B5EF4-FFF2-40B4-BE49-F238E27FC236}">
                <a16:creationId xmlns:a16="http://schemas.microsoft.com/office/drawing/2014/main" id="{B2C5E161-FC70-A999-F46B-CCEFDE7A34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1906" y="2144632"/>
            <a:ext cx="6096000" cy="406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5326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3">
            <a:extLst>
              <a:ext uri="{FF2B5EF4-FFF2-40B4-BE49-F238E27FC236}">
                <a16:creationId xmlns:a16="http://schemas.microsoft.com/office/drawing/2014/main" id="{B6439CF5-7F1F-DDCD-372D-32B405EE82EA}"/>
              </a:ext>
            </a:extLst>
          </p:cNvPr>
          <p:cNvGrpSpPr/>
          <p:nvPr/>
        </p:nvGrpSpPr>
        <p:grpSpPr>
          <a:xfrm>
            <a:off x="0" y="516836"/>
            <a:ext cx="5068957" cy="974035"/>
            <a:chOff x="0" y="576470"/>
            <a:chExt cx="5068957" cy="974035"/>
          </a:xfrm>
        </p:grpSpPr>
        <p:sp>
          <p:nvSpPr>
            <p:cNvPr id="5" name="직사각형 4">
              <a:extLst>
                <a:ext uri="{FF2B5EF4-FFF2-40B4-BE49-F238E27FC236}">
                  <a16:creationId xmlns:a16="http://schemas.microsoft.com/office/drawing/2014/main" id="{1EB6D43B-2454-816E-3BDF-352FB1A186EF}"/>
                </a:ext>
              </a:extLst>
            </p:cNvPr>
            <p:cNvSpPr/>
            <p:nvPr/>
          </p:nvSpPr>
          <p:spPr>
            <a:xfrm>
              <a:off x="0" y="576470"/>
              <a:ext cx="4780722" cy="97403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6" name="직사각형 5">
              <a:extLst>
                <a:ext uri="{FF2B5EF4-FFF2-40B4-BE49-F238E27FC236}">
                  <a16:creationId xmlns:a16="http://schemas.microsoft.com/office/drawing/2014/main" id="{7F043482-9E05-E2C0-96EC-7E1F29579052}"/>
                </a:ext>
              </a:extLst>
            </p:cNvPr>
            <p:cNvSpPr/>
            <p:nvPr/>
          </p:nvSpPr>
          <p:spPr>
            <a:xfrm>
              <a:off x="4860235" y="576470"/>
              <a:ext cx="208722" cy="97403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C8F35921-637F-9726-9FAA-51BF3CB7E885}"/>
              </a:ext>
            </a:extLst>
          </p:cNvPr>
          <p:cNvSpPr txBox="1"/>
          <p:nvPr/>
        </p:nvSpPr>
        <p:spPr>
          <a:xfrm>
            <a:off x="39757" y="649910"/>
            <a:ext cx="47807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dirty="0" err="1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아베노믹스의</a:t>
            </a:r>
            <a:r>
              <a:rPr lang="ko-KR" altLang="en-US" sz="4000" dirty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부작용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B1F3EE3-3C5D-5813-71E1-C3EFE0F16D14}"/>
              </a:ext>
            </a:extLst>
          </p:cNvPr>
          <p:cNvSpPr txBox="1"/>
          <p:nvPr/>
        </p:nvSpPr>
        <p:spPr>
          <a:xfrm>
            <a:off x="1506071" y="2739846"/>
            <a:ext cx="399825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금리 저하로</a:t>
            </a:r>
            <a:r>
              <a:rPr lang="en-US" altLang="ko-KR" sz="25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  <a:r>
              <a:rPr lang="ko-KR" altLang="en-US" sz="25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가계 부채 증가</a:t>
            </a:r>
          </a:p>
        </p:txBody>
      </p:sp>
      <p:sp>
        <p:nvSpPr>
          <p:cNvPr id="3" name="그래픽 11" descr="배지 1 단색으로 채워진">
            <a:extLst>
              <a:ext uri="{FF2B5EF4-FFF2-40B4-BE49-F238E27FC236}">
                <a16:creationId xmlns:a16="http://schemas.microsoft.com/office/drawing/2014/main" id="{48620B1A-8328-E043-C874-16EFA1A4FA09}"/>
              </a:ext>
            </a:extLst>
          </p:cNvPr>
          <p:cNvSpPr/>
          <p:nvPr/>
        </p:nvSpPr>
        <p:spPr>
          <a:xfrm>
            <a:off x="225915" y="2616623"/>
            <a:ext cx="723499" cy="723500"/>
          </a:xfrm>
          <a:custGeom>
            <a:avLst/>
            <a:gdLst>
              <a:gd name="connsiteX0" fmla="*/ 361750 w 723499"/>
              <a:gd name="connsiteY0" fmla="*/ 0 h 723500"/>
              <a:gd name="connsiteX1" fmla="*/ 0 w 723499"/>
              <a:gd name="connsiteY1" fmla="*/ 361750 h 723500"/>
              <a:gd name="connsiteX2" fmla="*/ 361750 w 723499"/>
              <a:gd name="connsiteY2" fmla="*/ 723500 h 723500"/>
              <a:gd name="connsiteX3" fmla="*/ 723500 w 723499"/>
              <a:gd name="connsiteY3" fmla="*/ 361750 h 723500"/>
              <a:gd name="connsiteX4" fmla="*/ 723500 w 723499"/>
              <a:gd name="connsiteY4" fmla="*/ 361712 h 723500"/>
              <a:gd name="connsiteX5" fmla="*/ 362036 w 723499"/>
              <a:gd name="connsiteY5" fmla="*/ 0 h 723500"/>
              <a:gd name="connsiteX6" fmla="*/ 361750 w 723499"/>
              <a:gd name="connsiteY6" fmla="*/ 0 h 723500"/>
              <a:gd name="connsiteX7" fmla="*/ 401431 w 723499"/>
              <a:gd name="connsiteY7" fmla="*/ 515303 h 723500"/>
              <a:gd name="connsiteX8" fmla="*/ 346405 w 723499"/>
              <a:gd name="connsiteY8" fmla="*/ 515303 h 723500"/>
              <a:gd name="connsiteX9" fmla="*/ 346405 w 723499"/>
              <a:gd name="connsiteY9" fmla="*/ 252498 h 723500"/>
              <a:gd name="connsiteX10" fmla="*/ 331689 w 723499"/>
              <a:gd name="connsiteY10" fmla="*/ 261671 h 723500"/>
              <a:gd name="connsiteX11" fmla="*/ 315725 w 723499"/>
              <a:gd name="connsiteY11" fmla="*/ 269577 h 723500"/>
              <a:gd name="connsiteX12" fmla="*/ 297066 w 723499"/>
              <a:gd name="connsiteY12" fmla="*/ 276063 h 723500"/>
              <a:gd name="connsiteX13" fmla="*/ 275558 w 723499"/>
              <a:gd name="connsiteY13" fmla="*/ 281912 h 723500"/>
              <a:gd name="connsiteX14" fmla="*/ 275558 w 723499"/>
              <a:gd name="connsiteY14" fmla="*/ 237954 h 723500"/>
              <a:gd name="connsiteX15" fmla="*/ 289941 w 723499"/>
              <a:gd name="connsiteY15" fmla="*/ 233524 h 723500"/>
              <a:gd name="connsiteX16" fmla="*/ 302762 w 723499"/>
              <a:gd name="connsiteY16" fmla="*/ 229095 h 723500"/>
              <a:gd name="connsiteX17" fmla="*/ 315411 w 723499"/>
              <a:gd name="connsiteY17" fmla="*/ 223876 h 723500"/>
              <a:gd name="connsiteX18" fmla="*/ 328060 w 723499"/>
              <a:gd name="connsiteY18" fmla="*/ 218656 h 723500"/>
              <a:gd name="connsiteX19" fmla="*/ 340224 w 723499"/>
              <a:gd name="connsiteY19" fmla="*/ 212331 h 723500"/>
              <a:gd name="connsiteX20" fmla="*/ 352415 w 723499"/>
              <a:gd name="connsiteY20" fmla="*/ 205664 h 723500"/>
              <a:gd name="connsiteX21" fmla="*/ 365531 w 723499"/>
              <a:gd name="connsiteY21" fmla="*/ 198044 h 723500"/>
              <a:gd name="connsiteX22" fmla="*/ 378666 w 723499"/>
              <a:gd name="connsiteY22" fmla="*/ 190424 h 723500"/>
              <a:gd name="connsiteX23" fmla="*/ 401431 w 723499"/>
              <a:gd name="connsiteY23" fmla="*/ 190424 h 72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723499" h="723500">
                <a:moveTo>
                  <a:pt x="361750" y="0"/>
                </a:moveTo>
                <a:cubicBezTo>
                  <a:pt x="161961" y="0"/>
                  <a:pt x="0" y="161961"/>
                  <a:pt x="0" y="361750"/>
                </a:cubicBezTo>
                <a:cubicBezTo>
                  <a:pt x="0" y="561539"/>
                  <a:pt x="161961" y="723500"/>
                  <a:pt x="361750" y="723500"/>
                </a:cubicBezTo>
                <a:cubicBezTo>
                  <a:pt x="561539" y="723500"/>
                  <a:pt x="723500" y="561539"/>
                  <a:pt x="723500" y="361750"/>
                </a:cubicBezTo>
                <a:cubicBezTo>
                  <a:pt x="723500" y="361738"/>
                  <a:pt x="723500" y="361724"/>
                  <a:pt x="723500" y="361712"/>
                </a:cubicBezTo>
                <a:cubicBezTo>
                  <a:pt x="723569" y="162013"/>
                  <a:pt x="561735" y="69"/>
                  <a:pt x="362036" y="0"/>
                </a:cubicBezTo>
                <a:cubicBezTo>
                  <a:pt x="361940" y="0"/>
                  <a:pt x="361845" y="0"/>
                  <a:pt x="361750" y="0"/>
                </a:cubicBezTo>
                <a:close/>
                <a:moveTo>
                  <a:pt x="401431" y="515303"/>
                </a:moveTo>
                <a:lnTo>
                  <a:pt x="346405" y="515303"/>
                </a:lnTo>
                <a:lnTo>
                  <a:pt x="346405" y="252498"/>
                </a:lnTo>
                <a:cubicBezTo>
                  <a:pt x="341757" y="255673"/>
                  <a:pt x="336852" y="258731"/>
                  <a:pt x="331689" y="261671"/>
                </a:cubicBezTo>
                <a:cubicBezTo>
                  <a:pt x="326529" y="264621"/>
                  <a:pt x="321198" y="267260"/>
                  <a:pt x="315725" y="269577"/>
                </a:cubicBezTo>
                <a:cubicBezTo>
                  <a:pt x="309807" y="271901"/>
                  <a:pt x="303587" y="274063"/>
                  <a:pt x="297066" y="276063"/>
                </a:cubicBezTo>
                <a:cubicBezTo>
                  <a:pt x="290544" y="278063"/>
                  <a:pt x="283375" y="280013"/>
                  <a:pt x="275558" y="281912"/>
                </a:cubicBezTo>
                <a:lnTo>
                  <a:pt x="275558" y="237954"/>
                </a:lnTo>
                <a:cubicBezTo>
                  <a:pt x="280828" y="236474"/>
                  <a:pt x="285623" y="234998"/>
                  <a:pt x="289941" y="233524"/>
                </a:cubicBezTo>
                <a:cubicBezTo>
                  <a:pt x="294259" y="232051"/>
                  <a:pt x="298533" y="230575"/>
                  <a:pt x="302762" y="229095"/>
                </a:cubicBezTo>
                <a:cubicBezTo>
                  <a:pt x="306962" y="227409"/>
                  <a:pt x="311191" y="225676"/>
                  <a:pt x="315411" y="223876"/>
                </a:cubicBezTo>
                <a:cubicBezTo>
                  <a:pt x="319630" y="222075"/>
                  <a:pt x="323840" y="220351"/>
                  <a:pt x="328060" y="218656"/>
                </a:cubicBezTo>
                <a:cubicBezTo>
                  <a:pt x="332061" y="216548"/>
                  <a:pt x="336115" y="214439"/>
                  <a:pt x="340224" y="212331"/>
                </a:cubicBezTo>
                <a:cubicBezTo>
                  <a:pt x="344332" y="210224"/>
                  <a:pt x="348396" y="208000"/>
                  <a:pt x="352415" y="205664"/>
                </a:cubicBezTo>
                <a:cubicBezTo>
                  <a:pt x="356861" y="203352"/>
                  <a:pt x="361233" y="200813"/>
                  <a:pt x="365531" y="198044"/>
                </a:cubicBezTo>
                <a:cubicBezTo>
                  <a:pt x="369830" y="195275"/>
                  <a:pt x="374209" y="192736"/>
                  <a:pt x="378666" y="190424"/>
                </a:cubicBezTo>
                <a:lnTo>
                  <a:pt x="401431" y="190424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 dirty="0">
              <a:solidFill>
                <a:schemeClr val="bg1"/>
              </a:solidFill>
              <a:highlight>
                <a:srgbClr val="FFFF00"/>
              </a:highlight>
            </a:endParaRPr>
          </a:p>
        </p:txBody>
      </p:sp>
      <p:pic>
        <p:nvPicPr>
          <p:cNvPr id="8" name="그래픽 7" descr="배지 단색으로 채워진">
            <a:extLst>
              <a:ext uri="{FF2B5EF4-FFF2-40B4-BE49-F238E27FC236}">
                <a16:creationId xmlns:a16="http://schemas.microsoft.com/office/drawing/2014/main" id="{1C1A8621-B710-5EEE-7702-E082CB50CC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0464" y="4008675"/>
            <a:ext cx="914400" cy="9144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FBEF309-1DFE-05EE-C6B9-26737A0F500C}"/>
              </a:ext>
            </a:extLst>
          </p:cNvPr>
          <p:cNvSpPr txBox="1"/>
          <p:nvPr/>
        </p:nvSpPr>
        <p:spPr>
          <a:xfrm>
            <a:off x="1506071" y="4227348"/>
            <a:ext cx="478072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엔저 현상으로 수입원가 상승</a:t>
            </a:r>
          </a:p>
        </p:txBody>
      </p:sp>
      <p:pic>
        <p:nvPicPr>
          <p:cNvPr id="10" name="그래픽 9" descr="배지 3 단색으로 채워진">
            <a:extLst>
              <a:ext uri="{FF2B5EF4-FFF2-40B4-BE49-F238E27FC236}">
                <a16:creationId xmlns:a16="http://schemas.microsoft.com/office/drawing/2014/main" id="{15F408A2-DC4D-91BB-A3FB-E9890625D2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30464" y="5591627"/>
            <a:ext cx="914400" cy="9144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C7AE998-7552-73BE-E299-40584445203C}"/>
              </a:ext>
            </a:extLst>
          </p:cNvPr>
          <p:cNvSpPr txBox="1"/>
          <p:nvPr/>
        </p:nvSpPr>
        <p:spPr>
          <a:xfrm>
            <a:off x="1506071" y="5810300"/>
            <a:ext cx="845820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시장경제 활성화가 잘 이루어지지 않음</a:t>
            </a:r>
          </a:p>
        </p:txBody>
      </p:sp>
    </p:spTree>
    <p:extLst>
      <p:ext uri="{BB962C8B-B14F-4D97-AF65-F5344CB8AC3E}">
        <p14:creationId xmlns:p14="http://schemas.microsoft.com/office/powerpoint/2010/main" val="35717597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391</TotalTime>
  <Words>348</Words>
  <Application>Microsoft Office PowerPoint</Application>
  <PresentationFormat>와이드스크린</PresentationFormat>
  <Paragraphs>80</Paragraphs>
  <Slides>19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19</vt:i4>
      </vt:variant>
    </vt:vector>
  </HeadingPairs>
  <TitlesOfParts>
    <vt:vector size="24" baseType="lpstr">
      <vt:lpstr>나눔고딕 ExtraBold</vt:lpstr>
      <vt:lpstr>맑은 고딕</vt:lpstr>
      <vt:lpstr>맑은 고딕 Semilight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태민 김</dc:creator>
  <cp:lastModifiedBy>태민 김</cp:lastModifiedBy>
  <cp:revision>1</cp:revision>
  <dcterms:created xsi:type="dcterms:W3CDTF">2023-09-24T10:12:59Z</dcterms:created>
  <dcterms:modified xsi:type="dcterms:W3CDTF">2023-09-24T20:50:44Z</dcterms:modified>
</cp:coreProperties>
</file>