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20" r:id="rId4"/>
    <p:sldId id="335" r:id="rId5"/>
    <p:sldId id="336" r:id="rId6"/>
    <p:sldId id="337" r:id="rId7"/>
    <p:sldId id="275" r:id="rId8"/>
    <p:sldId id="287" r:id="rId9"/>
    <p:sldId id="319" r:id="rId10"/>
    <p:sldId id="317" r:id="rId11"/>
    <p:sldId id="318" r:id="rId12"/>
    <p:sldId id="322" r:id="rId13"/>
    <p:sldId id="324" r:id="rId14"/>
    <p:sldId id="325" r:id="rId15"/>
    <p:sldId id="326" r:id="rId16"/>
    <p:sldId id="327" r:id="rId17"/>
    <p:sldId id="330" r:id="rId18"/>
    <p:sldId id="333" r:id="rId19"/>
    <p:sldId id="332" r:id="rId20"/>
    <p:sldId id="329" r:id="rId21"/>
    <p:sldId id="334" r:id="rId22"/>
    <p:sldId id="258" r:id="rId23"/>
    <p:sldId id="264" r:id="rId24"/>
    <p:sldId id="338" r:id="rId25"/>
  </p:sldIdLst>
  <p:sldSz cx="12192000" cy="6858000"/>
  <p:notesSz cx="6858000" cy="9144000"/>
  <p:embeddedFontLst>
    <p:embeddedFont>
      <p:font typeface="KoPubWorld돋움체 Bold" panose="020B0600000101010101" charset="-127"/>
      <p:bold r:id="rId27"/>
    </p:embeddedFont>
    <p:embeddedFont>
      <p:font typeface="KoPubWorld돋움체 Light" panose="020B0600000101010101" charset="-127"/>
      <p:regular r:id="rId28"/>
    </p:embeddedFont>
    <p:embeddedFont>
      <p:font typeface="HY신명조" panose="02030600000101010101" pitchFamily="18" charset="-127"/>
      <p:regular r:id="rId29"/>
    </p:embeddedFont>
    <p:embeddedFont>
      <p:font typeface="HY얕은샘물M" panose="02030600000101010101" pitchFamily="18" charset="-127"/>
      <p:regular r:id="rId30"/>
    </p:embeddedFont>
    <p:embeddedFont>
      <p:font typeface="맑은 고딕" panose="020B0503020000020004" pitchFamily="50" charset="-127"/>
      <p:regular r:id="rId31"/>
      <p:bold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미진 최" initials="미최" lastIdx="1" clrIdx="0">
    <p:extLst>
      <p:ext uri="{19B8F6BF-5375-455C-9EA6-DF929625EA0E}">
        <p15:presenceInfo xmlns:p15="http://schemas.microsoft.com/office/powerpoint/2012/main" userId="9da3bf53e9bcc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EFE2"/>
    <a:srgbClr val="FDEDF0"/>
    <a:srgbClr val="36D2CE"/>
    <a:srgbClr val="64D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97" d="100"/>
          <a:sy n="97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미진 최" userId="9da3bf53e9bccde8" providerId="LiveId" clId="{7516F5E9-259E-49B6-A25D-ABD13EB6C9A7}"/>
    <pc:docChg chg="undo redo custSel addSld delSld modSld sldOrd">
      <pc:chgData name="미진 최" userId="9da3bf53e9bccde8" providerId="LiveId" clId="{7516F5E9-259E-49B6-A25D-ABD13EB6C9A7}" dt="2023-09-25T13:52:14.756" v="7213" actId="20577"/>
      <pc:docMkLst>
        <pc:docMk/>
      </pc:docMkLst>
      <pc:sldChg chg="addSp delSp modSp mod">
        <pc:chgData name="미진 최" userId="9da3bf53e9bccde8" providerId="LiveId" clId="{7516F5E9-259E-49B6-A25D-ABD13EB6C9A7}" dt="2023-09-22T05:29:28.659" v="3379" actId="207"/>
        <pc:sldMkLst>
          <pc:docMk/>
          <pc:sldMk cId="2804073706" sldId="256"/>
        </pc:sldMkLst>
        <pc:spChg chg="add del mod">
          <ac:chgData name="미진 최" userId="9da3bf53e9bccde8" providerId="LiveId" clId="{7516F5E9-259E-49B6-A25D-ABD13EB6C9A7}" dt="2023-09-22T05:28:47.484" v="3373" actId="207"/>
          <ac:spMkLst>
            <pc:docMk/>
            <pc:sldMk cId="2804073706" sldId="256"/>
            <ac:spMk id="2" creationId="{15E264B1-003B-F888-33FC-FEACDF5A3DB0}"/>
          </ac:spMkLst>
        </pc:spChg>
        <pc:spChg chg="add mod">
          <ac:chgData name="미진 최" userId="9da3bf53e9bccde8" providerId="LiveId" clId="{7516F5E9-259E-49B6-A25D-ABD13EB6C9A7}" dt="2023-09-15T11:20:02.982" v="147" actId="1076"/>
          <ac:spMkLst>
            <pc:docMk/>
            <pc:sldMk cId="2804073706" sldId="256"/>
            <ac:spMk id="4" creationId="{9C2D863F-AA1F-998D-FF21-68A44987E5A6}"/>
          </ac:spMkLst>
        </pc:spChg>
        <pc:spChg chg="add mod">
          <ac:chgData name="미진 최" userId="9da3bf53e9bccde8" providerId="LiveId" clId="{7516F5E9-259E-49B6-A25D-ABD13EB6C9A7}" dt="2023-09-22T05:29:28.659" v="3379" actId="207"/>
          <ac:spMkLst>
            <pc:docMk/>
            <pc:sldMk cId="2804073706" sldId="256"/>
            <ac:spMk id="5" creationId="{6D772DA6-4E57-EA18-7A0A-41F375E71310}"/>
          </ac:spMkLst>
        </pc:spChg>
        <pc:spChg chg="mod">
          <ac:chgData name="미진 최" userId="9da3bf53e9bccde8" providerId="LiveId" clId="{7516F5E9-259E-49B6-A25D-ABD13EB6C9A7}" dt="2023-09-22T05:28:28.944" v="3371" actId="207"/>
          <ac:spMkLst>
            <pc:docMk/>
            <pc:sldMk cId="2804073706" sldId="256"/>
            <ac:spMk id="6" creationId="{8D9D9645-2F2B-4BB1-B5BA-17C241E6CFC2}"/>
          </ac:spMkLst>
        </pc:spChg>
        <pc:spChg chg="mod">
          <ac:chgData name="미진 최" userId="9da3bf53e9bccde8" providerId="LiveId" clId="{7516F5E9-259E-49B6-A25D-ABD13EB6C9A7}" dt="2023-09-22T05:28:38.120" v="3372" actId="207"/>
          <ac:spMkLst>
            <pc:docMk/>
            <pc:sldMk cId="2804073706" sldId="256"/>
            <ac:spMk id="7" creationId="{3BD5C53C-9B19-415C-B6B8-94AEDDE075AC}"/>
          </ac:spMkLst>
        </pc:spChg>
        <pc:spChg chg="mod">
          <ac:chgData name="미진 최" userId="9da3bf53e9bccde8" providerId="LiveId" clId="{7516F5E9-259E-49B6-A25D-ABD13EB6C9A7}" dt="2023-09-15T11:15:47.783" v="61"/>
          <ac:spMkLst>
            <pc:docMk/>
            <pc:sldMk cId="2804073706" sldId="256"/>
            <ac:spMk id="8" creationId="{B084F941-B1A5-42ED-AD78-B0F57A275C9B}"/>
          </ac:spMkLst>
        </pc:spChg>
        <pc:spChg chg="add del mod topLvl">
          <ac:chgData name="미진 최" userId="9da3bf53e9bccde8" providerId="LiveId" clId="{7516F5E9-259E-49B6-A25D-ABD13EB6C9A7}" dt="2023-09-22T05:29:15.801" v="3378" actId="207"/>
          <ac:spMkLst>
            <pc:docMk/>
            <pc:sldMk cId="2804073706" sldId="256"/>
            <ac:spMk id="10" creationId="{744B66E7-8E1B-4C68-8620-D941855A8802}"/>
          </ac:spMkLst>
        </pc:spChg>
        <pc:spChg chg="del mod topLvl">
          <ac:chgData name="미진 최" userId="9da3bf53e9bccde8" providerId="LiveId" clId="{7516F5E9-259E-49B6-A25D-ABD13EB6C9A7}" dt="2023-09-15T11:26:28.808" v="200" actId="478"/>
          <ac:spMkLst>
            <pc:docMk/>
            <pc:sldMk cId="2804073706" sldId="256"/>
            <ac:spMk id="11" creationId="{6349D05D-F78A-4261-97DE-E6F70F97297A}"/>
          </ac:spMkLst>
        </pc:spChg>
        <pc:grpChg chg="add del mod">
          <ac:chgData name="미진 최" userId="9da3bf53e9bccde8" providerId="LiveId" clId="{7516F5E9-259E-49B6-A25D-ABD13EB6C9A7}" dt="2023-09-15T11:26:28.808" v="200" actId="478"/>
          <ac:grpSpMkLst>
            <pc:docMk/>
            <pc:sldMk cId="2804073706" sldId="256"/>
            <ac:grpSpMk id="3" creationId="{A39AB5E3-0078-2AF5-DE9E-D72EC2FBF2E6}"/>
          </ac:grpSpMkLst>
        </pc:grpChg>
      </pc:sldChg>
      <pc:sldChg chg="addSp delSp modSp mod modAnim">
        <pc:chgData name="미진 최" userId="9da3bf53e9bccde8" providerId="LiveId" clId="{7516F5E9-259E-49B6-A25D-ABD13EB6C9A7}" dt="2023-09-22T08:40:54.612" v="6774" actId="20577"/>
        <pc:sldMkLst>
          <pc:docMk/>
          <pc:sldMk cId="832863006" sldId="257"/>
        </pc:sldMkLst>
        <pc:spChg chg="mod">
          <ac:chgData name="미진 최" userId="9da3bf53e9bccde8" providerId="LiveId" clId="{7516F5E9-259E-49B6-A25D-ABD13EB6C9A7}" dt="2023-09-22T08:40:36.873" v="6721" actId="20577"/>
          <ac:spMkLst>
            <pc:docMk/>
            <pc:sldMk cId="832863006" sldId="257"/>
            <ac:spMk id="3" creationId="{0B7EAE41-BC22-DF3A-BB14-473A9394BC6D}"/>
          </ac:spMkLst>
        </pc:spChg>
        <pc:spChg chg="add del mod">
          <ac:chgData name="미진 최" userId="9da3bf53e9bccde8" providerId="LiveId" clId="{7516F5E9-259E-49B6-A25D-ABD13EB6C9A7}" dt="2023-09-15T11:37:14.620" v="535" actId="478"/>
          <ac:spMkLst>
            <pc:docMk/>
            <pc:sldMk cId="832863006" sldId="257"/>
            <ac:spMk id="3" creationId="{C3BB26AD-9291-0983-C1B7-5C26E063792F}"/>
          </ac:spMkLst>
        </pc:spChg>
        <pc:spChg chg="mod">
          <ac:chgData name="미진 최" userId="9da3bf53e9bccde8" providerId="LiveId" clId="{7516F5E9-259E-49B6-A25D-ABD13EB6C9A7}" dt="2023-09-22T08:40:54.612" v="6774" actId="20577"/>
          <ac:spMkLst>
            <pc:docMk/>
            <pc:sldMk cId="832863006" sldId="257"/>
            <ac:spMk id="4" creationId="{DB8C815F-7720-8A44-6C81-67A3F8A7CBA1}"/>
          </ac:spMkLst>
        </pc:spChg>
        <pc:spChg chg="add mod">
          <ac:chgData name="미진 최" userId="9da3bf53e9bccde8" providerId="LiveId" clId="{7516F5E9-259E-49B6-A25D-ABD13EB6C9A7}" dt="2023-09-15T11:44:23.980" v="655" actId="1076"/>
          <ac:spMkLst>
            <pc:docMk/>
            <pc:sldMk cId="832863006" sldId="257"/>
            <ac:spMk id="5" creationId="{3052EDFA-E73F-4893-A113-1608992A99DC}"/>
          </ac:spMkLst>
        </pc:spChg>
        <pc:spChg chg="add del mod">
          <ac:chgData name="미진 최" userId="9da3bf53e9bccde8" providerId="LiveId" clId="{7516F5E9-259E-49B6-A25D-ABD13EB6C9A7}" dt="2023-09-15T11:41:20.816" v="633" actId="478"/>
          <ac:spMkLst>
            <pc:docMk/>
            <pc:sldMk cId="832863006" sldId="257"/>
            <ac:spMk id="6" creationId="{A96E567C-2C79-0BC1-24BF-448888A76418}"/>
          </ac:spMkLst>
        </pc:spChg>
        <pc:spChg chg="mod">
          <ac:chgData name="미진 최" userId="9da3bf53e9bccde8" providerId="LiveId" clId="{7516F5E9-259E-49B6-A25D-ABD13EB6C9A7}" dt="2023-09-22T05:29:43.155" v="3380" actId="207"/>
          <ac:spMkLst>
            <pc:docMk/>
            <pc:sldMk cId="832863006" sldId="257"/>
            <ac:spMk id="7" creationId="{3BD5C53C-9B19-415C-B6B8-94AEDDE075AC}"/>
          </ac:spMkLst>
        </pc:spChg>
        <pc:spChg chg="mod">
          <ac:chgData name="미진 최" userId="9da3bf53e9bccde8" providerId="LiveId" clId="{7516F5E9-259E-49B6-A25D-ABD13EB6C9A7}" dt="2023-09-22T05:29:52.517" v="3381" actId="207"/>
          <ac:spMkLst>
            <pc:docMk/>
            <pc:sldMk cId="832863006" sldId="257"/>
            <ac:spMk id="8" creationId="{B084F941-B1A5-42ED-AD78-B0F57A275C9B}"/>
          </ac:spMkLst>
        </pc:spChg>
        <pc:spChg chg="mod">
          <ac:chgData name="미진 최" userId="9da3bf53e9bccde8" providerId="LiveId" clId="{7516F5E9-259E-49B6-A25D-ABD13EB6C9A7}" dt="2023-09-15T11:27:17.055" v="229" actId="207"/>
          <ac:spMkLst>
            <pc:docMk/>
            <pc:sldMk cId="832863006" sldId="257"/>
            <ac:spMk id="9" creationId="{9B4F2EBF-4938-45B7-8EE5-0FCC9BC096A7}"/>
          </ac:spMkLst>
        </pc:spChg>
        <pc:spChg chg="del mod">
          <ac:chgData name="미진 최" userId="9da3bf53e9bccde8" providerId="LiveId" clId="{7516F5E9-259E-49B6-A25D-ABD13EB6C9A7}" dt="2023-09-15T11:37:16.965" v="536" actId="478"/>
          <ac:spMkLst>
            <pc:docMk/>
            <pc:sldMk cId="832863006" sldId="257"/>
            <ac:spMk id="11" creationId="{CB68C448-708D-404B-3668-3222F55753B0}"/>
          </ac:spMkLst>
        </pc:spChg>
        <pc:spChg chg="mod">
          <ac:chgData name="미진 최" userId="9da3bf53e9bccde8" providerId="LiveId" clId="{7516F5E9-259E-49B6-A25D-ABD13EB6C9A7}" dt="2023-09-22T05:29:57.276" v="3382" actId="207"/>
          <ac:spMkLst>
            <pc:docMk/>
            <pc:sldMk cId="832863006" sldId="257"/>
            <ac:spMk id="12" creationId="{4BE13764-1EF0-4A6F-8554-79E11A74BCAB}"/>
          </ac:spMkLst>
        </pc:spChg>
        <pc:spChg chg="mod">
          <ac:chgData name="미진 최" userId="9da3bf53e9bccde8" providerId="LiveId" clId="{7516F5E9-259E-49B6-A25D-ABD13EB6C9A7}" dt="2023-09-15T11:43:38.726" v="653" actId="207"/>
          <ac:spMkLst>
            <pc:docMk/>
            <pc:sldMk cId="832863006" sldId="257"/>
            <ac:spMk id="13" creationId="{562F5E0A-F6D6-4F50-CBD2-854B609F1605}"/>
          </ac:spMkLst>
        </pc:spChg>
        <pc:spChg chg="del mod topLvl">
          <ac:chgData name="미진 최" userId="9da3bf53e9bccde8" providerId="LiveId" clId="{7516F5E9-259E-49B6-A25D-ABD13EB6C9A7}" dt="2023-09-15T11:41:46.156" v="634" actId="478"/>
          <ac:spMkLst>
            <pc:docMk/>
            <pc:sldMk cId="832863006" sldId="257"/>
            <ac:spMk id="14" creationId="{F21C3A4C-9A1E-4998-B64C-27B322E1FB56}"/>
          </ac:spMkLst>
        </pc:spChg>
        <pc:grpChg chg="mod topLvl">
          <ac:chgData name="미진 최" userId="9da3bf53e9bccde8" providerId="LiveId" clId="{7516F5E9-259E-49B6-A25D-ABD13EB6C9A7}" dt="2023-09-15T11:44:37.274" v="656" actId="1076"/>
          <ac:grpSpMkLst>
            <pc:docMk/>
            <pc:sldMk cId="832863006" sldId="257"/>
            <ac:grpSpMk id="2" creationId="{B793B6E9-C890-4D5A-A71D-291AA2FC09FB}"/>
          </ac:grpSpMkLst>
        </pc:grpChg>
        <pc:grpChg chg="del mod">
          <ac:chgData name="미진 최" userId="9da3bf53e9bccde8" providerId="LiveId" clId="{7516F5E9-259E-49B6-A25D-ABD13EB6C9A7}" dt="2023-09-15T11:41:46.156" v="634" actId="478"/>
          <ac:grpSpMkLst>
            <pc:docMk/>
            <pc:sldMk cId="832863006" sldId="257"/>
            <ac:grpSpMk id="4" creationId="{5BB21E30-1CD8-46E8-A8F3-29D7BD7E4EFC}"/>
          </ac:grpSpMkLst>
        </pc:grpChg>
      </pc:sldChg>
      <pc:sldChg chg="modSp add del mod ord">
        <pc:chgData name="미진 최" userId="9da3bf53e9bccde8" providerId="LiveId" clId="{7516F5E9-259E-49B6-A25D-ABD13EB6C9A7}" dt="2023-09-25T13:52:14.756" v="7213" actId="20577"/>
        <pc:sldMkLst>
          <pc:docMk/>
          <pc:sldMk cId="3134226920" sldId="258"/>
        </pc:sldMkLst>
        <pc:spChg chg="mod">
          <ac:chgData name="미진 최" userId="9da3bf53e9bccde8" providerId="LiveId" clId="{7516F5E9-259E-49B6-A25D-ABD13EB6C9A7}" dt="2023-09-25T13:52:14.756" v="7213" actId="20577"/>
          <ac:spMkLst>
            <pc:docMk/>
            <pc:sldMk cId="3134226920" sldId="258"/>
            <ac:spMk id="22" creationId="{33D7FD39-B570-676D-9E1F-3FD15A61BEE6}"/>
          </ac:spMkLst>
        </pc:spChg>
        <pc:spChg chg="mod">
          <ac:chgData name="미진 최" userId="9da3bf53e9bccde8" providerId="LiveId" clId="{7516F5E9-259E-49B6-A25D-ABD13EB6C9A7}" dt="2023-09-22T05:47:48.666" v="3982" actId="208"/>
          <ac:spMkLst>
            <pc:docMk/>
            <pc:sldMk cId="3134226920" sldId="258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8:40:27.690" v="6720" actId="20577"/>
          <ac:spMkLst>
            <pc:docMk/>
            <pc:sldMk cId="3134226920" sldId="258"/>
            <ac:spMk id="24" creationId="{1841637C-F02D-4ED4-9B17-10A92FFC6619}"/>
          </ac:spMkLst>
        </pc:spChg>
        <pc:spChg chg="mod">
          <ac:chgData name="미진 최" userId="9da3bf53e9bccde8" providerId="LiveId" clId="{7516F5E9-259E-49B6-A25D-ABD13EB6C9A7}" dt="2023-09-22T05:48:13.908" v="3986" actId="1076"/>
          <ac:spMkLst>
            <pc:docMk/>
            <pc:sldMk cId="3134226920" sldId="258"/>
            <ac:spMk id="26" creationId="{C915842A-BFEF-9E5D-6A0F-AA44EC5428EF}"/>
          </ac:spMkLst>
        </pc:spChg>
        <pc:spChg chg="mod">
          <ac:chgData name="미진 최" userId="9da3bf53e9bccde8" providerId="LiveId" clId="{7516F5E9-259E-49B6-A25D-ABD13EB6C9A7}" dt="2023-09-22T05:48:27.591" v="3990" actId="1076"/>
          <ac:spMkLst>
            <pc:docMk/>
            <pc:sldMk cId="3134226920" sldId="258"/>
            <ac:spMk id="28" creationId="{C334901C-2188-30E6-9418-386C1B798FDB}"/>
          </ac:spMkLst>
        </pc:spChg>
        <pc:spChg chg="mod">
          <ac:chgData name="미진 최" userId="9da3bf53e9bccde8" providerId="LiveId" clId="{7516F5E9-259E-49B6-A25D-ABD13EB6C9A7}" dt="2023-09-22T05:48:16.150" v="3987" actId="1076"/>
          <ac:spMkLst>
            <pc:docMk/>
            <pc:sldMk cId="3134226920" sldId="258"/>
            <ac:spMk id="34" creationId="{F0D1DE84-33DB-1827-DE19-444219CBAAB1}"/>
          </ac:spMkLst>
        </pc:spChg>
        <pc:spChg chg="mod">
          <ac:chgData name="미진 최" userId="9da3bf53e9bccde8" providerId="LiveId" clId="{7516F5E9-259E-49B6-A25D-ABD13EB6C9A7}" dt="2023-09-22T05:48:20.059" v="3988" actId="14100"/>
          <ac:spMkLst>
            <pc:docMk/>
            <pc:sldMk cId="3134226920" sldId="258"/>
            <ac:spMk id="37" creationId="{BFDFA793-441D-3F29-18B7-E69F1705E615}"/>
          </ac:spMkLst>
        </pc:spChg>
        <pc:picChg chg="mod">
          <ac:chgData name="미진 최" userId="9da3bf53e9bccde8" providerId="LiveId" clId="{7516F5E9-259E-49B6-A25D-ABD13EB6C9A7}" dt="2023-09-22T08:56:24.188" v="7104" actId="1076"/>
          <ac:picMkLst>
            <pc:docMk/>
            <pc:sldMk cId="3134226920" sldId="258"/>
            <ac:picMk id="3" creationId="{C6B6637B-DDEC-D884-86E3-77AB2D2275A7}"/>
          </ac:picMkLst>
        </pc:picChg>
      </pc:sldChg>
      <pc:sldChg chg="delSp modSp mod">
        <pc:chgData name="미진 최" userId="9da3bf53e9bccde8" providerId="LiveId" clId="{7516F5E9-259E-49B6-A25D-ABD13EB6C9A7}" dt="2023-09-22T08:16:19.468" v="6565" actId="20577"/>
        <pc:sldMkLst>
          <pc:docMk/>
          <pc:sldMk cId="2771240758" sldId="264"/>
        </pc:sldMkLst>
        <pc:spChg chg="mod">
          <ac:chgData name="미진 최" userId="9da3bf53e9bccde8" providerId="LiveId" clId="{7516F5E9-259E-49B6-A25D-ABD13EB6C9A7}" dt="2023-09-22T05:47:28.595" v="3978" actId="207"/>
          <ac:spMkLst>
            <pc:docMk/>
            <pc:sldMk cId="2771240758" sldId="264"/>
            <ac:spMk id="6" creationId="{8D9D9645-2F2B-4BB1-B5BA-17C241E6CFC2}"/>
          </ac:spMkLst>
        </pc:spChg>
        <pc:spChg chg="mod">
          <ac:chgData name="미진 최" userId="9da3bf53e9bccde8" providerId="LiveId" clId="{7516F5E9-259E-49B6-A25D-ABD13EB6C9A7}" dt="2023-09-22T05:47:32.264" v="3979" actId="207"/>
          <ac:spMkLst>
            <pc:docMk/>
            <pc:sldMk cId="2771240758" sldId="264"/>
            <ac:spMk id="7" creationId="{3BD5C53C-9B19-415C-B6B8-94AEDDE075AC}"/>
          </ac:spMkLst>
        </pc:spChg>
        <pc:spChg chg="mod">
          <ac:chgData name="미진 최" userId="9da3bf53e9bccde8" providerId="LiveId" clId="{7516F5E9-259E-49B6-A25D-ABD13EB6C9A7}" dt="2023-09-22T08:16:19.468" v="6565" actId="20577"/>
          <ac:spMkLst>
            <pc:docMk/>
            <pc:sldMk cId="2771240758" sldId="264"/>
            <ac:spMk id="10" creationId="{744B66E7-8E1B-4C68-8620-D941855A8802}"/>
          </ac:spMkLst>
        </pc:spChg>
        <pc:spChg chg="del">
          <ac:chgData name="미진 최" userId="9da3bf53e9bccde8" providerId="LiveId" clId="{7516F5E9-259E-49B6-A25D-ABD13EB6C9A7}" dt="2023-09-22T08:16:15.600" v="6563" actId="478"/>
          <ac:spMkLst>
            <pc:docMk/>
            <pc:sldMk cId="2771240758" sldId="264"/>
            <ac:spMk id="11" creationId="{6349D05D-F78A-4261-97DE-E6F70F97297A}"/>
          </ac:spMkLst>
        </pc:spChg>
      </pc:sldChg>
      <pc:sldChg chg="ord">
        <pc:chgData name="미진 최" userId="9da3bf53e9bccde8" providerId="LiveId" clId="{7516F5E9-259E-49B6-A25D-ABD13EB6C9A7}" dt="2023-09-15T12:23:26.489" v="1068"/>
        <pc:sldMkLst>
          <pc:docMk/>
          <pc:sldMk cId="0" sldId="266"/>
        </pc:sldMkLst>
      </pc:sldChg>
      <pc:sldChg chg="addSp delSp modSp add del mod ord">
        <pc:chgData name="미진 최" userId="9da3bf53e9bccde8" providerId="LiveId" clId="{7516F5E9-259E-49B6-A25D-ABD13EB6C9A7}" dt="2023-09-23T14:13:12.361" v="7170" actId="14100"/>
        <pc:sldMkLst>
          <pc:docMk/>
          <pc:sldMk cId="1271539476" sldId="275"/>
        </pc:sldMkLst>
        <pc:spChg chg="add del mod">
          <ac:chgData name="미진 최" userId="9da3bf53e9bccde8" providerId="LiveId" clId="{7516F5E9-259E-49B6-A25D-ABD13EB6C9A7}" dt="2023-09-15T12:15:35.357" v="977" actId="478"/>
          <ac:spMkLst>
            <pc:docMk/>
            <pc:sldMk cId="1271539476" sldId="275"/>
            <ac:spMk id="2" creationId="{9767A39D-5061-BEA5-FE7D-A96B6188FBE5}"/>
          </ac:spMkLst>
        </pc:spChg>
        <pc:spChg chg="add mod">
          <ac:chgData name="미진 최" userId="9da3bf53e9bccde8" providerId="LiveId" clId="{7516F5E9-259E-49B6-A25D-ABD13EB6C9A7}" dt="2023-09-23T14:13:08.025" v="7169" actId="1076"/>
          <ac:spMkLst>
            <pc:docMk/>
            <pc:sldMk cId="1271539476" sldId="275"/>
            <ac:spMk id="2" creationId="{F44EB547-45F5-A341-9148-AF2F18EFAFC8}"/>
          </ac:spMkLst>
        </pc:spChg>
        <pc:spChg chg="mod">
          <ac:chgData name="미진 최" userId="9da3bf53e9bccde8" providerId="LiveId" clId="{7516F5E9-259E-49B6-A25D-ABD13EB6C9A7}" dt="2023-09-15T12:05:03.617" v="848" actId="1076"/>
          <ac:spMkLst>
            <pc:docMk/>
            <pc:sldMk cId="1271539476" sldId="275"/>
            <ac:spMk id="3" creationId="{D777B084-7AA1-D211-B84B-C1E2EB827B61}"/>
          </ac:spMkLst>
        </pc:spChg>
        <pc:spChg chg="mod">
          <ac:chgData name="미진 최" userId="9da3bf53e9bccde8" providerId="LiveId" clId="{7516F5E9-259E-49B6-A25D-ABD13EB6C9A7}" dt="2023-09-15T12:11:04.704" v="934" actId="208"/>
          <ac:spMkLst>
            <pc:docMk/>
            <pc:sldMk cId="1271539476" sldId="275"/>
            <ac:spMk id="4" creationId="{CB9845EB-D5C1-EA62-0D24-82B571BACD40}"/>
          </ac:spMkLst>
        </pc:spChg>
        <pc:spChg chg="mod">
          <ac:chgData name="미진 최" userId="9da3bf53e9bccde8" providerId="LiveId" clId="{7516F5E9-259E-49B6-A25D-ABD13EB6C9A7}" dt="2023-09-15T12:14:58.372" v="967" actId="20577"/>
          <ac:spMkLst>
            <pc:docMk/>
            <pc:sldMk cId="1271539476" sldId="275"/>
            <ac:spMk id="5" creationId="{7D0033C3-456D-4151-9AAB-F0A2E961A5B6}"/>
          </ac:spMkLst>
        </pc:spChg>
        <pc:spChg chg="del">
          <ac:chgData name="미진 최" userId="9da3bf53e9bccde8" providerId="LiveId" clId="{7516F5E9-259E-49B6-A25D-ABD13EB6C9A7}" dt="2023-09-15T12:00:07.024" v="752" actId="478"/>
          <ac:spMkLst>
            <pc:docMk/>
            <pc:sldMk cId="1271539476" sldId="275"/>
            <ac:spMk id="8" creationId="{3D807FB8-4800-70D5-FDDD-352E71F31B48}"/>
          </ac:spMkLst>
        </pc:spChg>
        <pc:spChg chg="mod">
          <ac:chgData name="미진 최" userId="9da3bf53e9bccde8" providerId="LiveId" clId="{7516F5E9-259E-49B6-A25D-ABD13EB6C9A7}" dt="2023-09-22T07:09:12.303" v="6189" actId="207"/>
          <ac:spMkLst>
            <pc:docMk/>
            <pc:sldMk cId="1271539476" sldId="275"/>
            <ac:spMk id="10" creationId="{269E1CB4-4FBC-6FE5-893E-ADE3FB8C9C40}"/>
          </ac:spMkLst>
        </pc:spChg>
        <pc:spChg chg="add mod">
          <ac:chgData name="미진 최" userId="9da3bf53e9bccde8" providerId="LiveId" clId="{7516F5E9-259E-49B6-A25D-ABD13EB6C9A7}" dt="2023-09-15T12:52:03.344" v="1340" actId="207"/>
          <ac:spMkLst>
            <pc:docMk/>
            <pc:sldMk cId="1271539476" sldId="275"/>
            <ac:spMk id="11" creationId="{E44AA75F-6367-BC4A-A0FC-EB93F2A95DD9}"/>
          </ac:spMkLst>
        </pc:spChg>
        <pc:spChg chg="add del mod">
          <ac:chgData name="미진 최" userId="9da3bf53e9bccde8" providerId="LiveId" clId="{7516F5E9-259E-49B6-A25D-ABD13EB6C9A7}" dt="2023-09-22T07:12:27.729" v="6235" actId="1076"/>
          <ac:spMkLst>
            <pc:docMk/>
            <pc:sldMk cId="1271539476" sldId="275"/>
            <ac:spMk id="12" creationId="{62617AE3-5923-CD5A-F0D8-A90EE9303B10}"/>
          </ac:spMkLst>
        </pc:spChg>
        <pc:spChg chg="del mod">
          <ac:chgData name="미진 최" userId="9da3bf53e9bccde8" providerId="LiveId" clId="{7516F5E9-259E-49B6-A25D-ABD13EB6C9A7}" dt="2023-09-15T12:25:43.903" v="1079" actId="478"/>
          <ac:spMkLst>
            <pc:docMk/>
            <pc:sldMk cId="1271539476" sldId="275"/>
            <ac:spMk id="13" creationId="{8B8CC966-8D77-B523-18A2-ADD0C4BC04D5}"/>
          </ac:spMkLst>
        </pc:spChg>
        <pc:spChg chg="mod ord">
          <ac:chgData name="미진 최" userId="9da3bf53e9bccde8" providerId="LiveId" clId="{7516F5E9-259E-49B6-A25D-ABD13EB6C9A7}" dt="2023-09-22T08:11:55.500" v="6535" actId="115"/>
          <ac:spMkLst>
            <pc:docMk/>
            <pc:sldMk cId="1271539476" sldId="275"/>
            <ac:spMk id="19" creationId="{7F9DF47E-A968-7478-3DB8-713745F416DF}"/>
          </ac:spMkLst>
        </pc:spChg>
        <pc:spChg chg="mod">
          <ac:chgData name="미진 최" userId="9da3bf53e9bccde8" providerId="LiveId" clId="{7516F5E9-259E-49B6-A25D-ABD13EB6C9A7}" dt="2023-09-22T07:35:02.002" v="6399" actId="208"/>
          <ac:spMkLst>
            <pc:docMk/>
            <pc:sldMk cId="1271539476" sldId="275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7:34:55.517" v="6398" actId="207"/>
          <ac:spMkLst>
            <pc:docMk/>
            <pc:sldMk cId="1271539476" sldId="275"/>
            <ac:spMk id="24" creationId="{1841637C-F02D-4ED4-9B17-10A92FFC6619}"/>
          </ac:spMkLst>
        </pc:spChg>
        <pc:spChg chg="mod">
          <ac:chgData name="미진 최" userId="9da3bf53e9bccde8" providerId="LiveId" clId="{7516F5E9-259E-49B6-A25D-ABD13EB6C9A7}" dt="2023-09-23T14:03:53.271" v="7112"/>
          <ac:spMkLst>
            <pc:docMk/>
            <pc:sldMk cId="1271539476" sldId="275"/>
            <ac:spMk id="36" creationId="{B6FEBD59-CEA2-4FDF-A254-37953428C235}"/>
          </ac:spMkLst>
        </pc:spChg>
        <pc:spChg chg="add del mod">
          <ac:chgData name="미진 최" userId="9da3bf53e9bccde8" providerId="LiveId" clId="{7516F5E9-259E-49B6-A25D-ABD13EB6C9A7}" dt="2023-09-23T14:03:27.184" v="7109" actId="478"/>
          <ac:spMkLst>
            <pc:docMk/>
            <pc:sldMk cId="1271539476" sldId="275"/>
            <ac:spMk id="38" creationId="{FC8FF7CF-D8B5-498D-94C7-188252370E53}"/>
          </ac:spMkLst>
        </pc:spChg>
        <pc:grpChg chg="del mod">
          <ac:chgData name="미진 최" userId="9da3bf53e9bccde8" providerId="LiveId" clId="{7516F5E9-259E-49B6-A25D-ABD13EB6C9A7}" dt="2023-09-15T12:24:36.517" v="1071" actId="478"/>
          <ac:grpSpMkLst>
            <pc:docMk/>
            <pc:sldMk cId="1271539476" sldId="275"/>
            <ac:grpSpMk id="7" creationId="{E60A26B9-A28C-447C-959A-F3FBB9C1B141}"/>
          </ac:grpSpMkLst>
        </pc:grpChg>
        <pc:graphicFrameChg chg="add del mod">
          <ac:chgData name="미진 최" userId="9da3bf53e9bccde8" providerId="LiveId" clId="{7516F5E9-259E-49B6-A25D-ABD13EB6C9A7}" dt="2023-09-15T12:31:43.132" v="1149" actId="478"/>
          <ac:graphicFrameMkLst>
            <pc:docMk/>
            <pc:sldMk cId="1271539476" sldId="275"/>
            <ac:graphicFrameMk id="46" creationId="{0551C464-51BC-E47D-4E90-4EB78DCAFBD6}"/>
          </ac:graphicFrameMkLst>
        </pc:graphicFrameChg>
        <pc:picChg chg="add mod ord">
          <ac:chgData name="미진 최" userId="9da3bf53e9bccde8" providerId="LiveId" clId="{7516F5E9-259E-49B6-A25D-ABD13EB6C9A7}" dt="2023-09-23T14:13:12.361" v="7170" actId="14100"/>
          <ac:picMkLst>
            <pc:docMk/>
            <pc:sldMk cId="1271539476" sldId="275"/>
            <ac:picMk id="15" creationId="{4867701A-3F0E-F8CC-2654-43D55B23940C}"/>
          </ac:picMkLst>
        </pc:picChg>
        <pc:picChg chg="add del mod ord">
          <ac:chgData name="미진 최" userId="9da3bf53e9bccde8" providerId="LiveId" clId="{7516F5E9-259E-49B6-A25D-ABD13EB6C9A7}" dt="2023-09-22T07:10:04.871" v="6200" actId="478"/>
          <ac:picMkLst>
            <pc:docMk/>
            <pc:sldMk cId="1271539476" sldId="275"/>
            <ac:picMk id="16" creationId="{9DB529F4-80CC-DDF0-B959-75AF8403B460}"/>
          </ac:picMkLst>
        </pc:picChg>
      </pc:sldChg>
      <pc:sldChg chg="delSp modSp del mod ord">
        <pc:chgData name="미진 최" userId="9da3bf53e9bccde8" providerId="LiveId" clId="{7516F5E9-259E-49B6-A25D-ABD13EB6C9A7}" dt="2023-09-15T12:38:51.120" v="1191" actId="2696"/>
        <pc:sldMkLst>
          <pc:docMk/>
          <pc:sldMk cId="3691842425" sldId="285"/>
        </pc:sldMkLst>
        <pc:spChg chg="mod">
          <ac:chgData name="미진 최" userId="9da3bf53e9bccde8" providerId="LiveId" clId="{7516F5E9-259E-49B6-A25D-ABD13EB6C9A7}" dt="2023-09-15T12:33:28.472" v="1155" actId="207"/>
          <ac:spMkLst>
            <pc:docMk/>
            <pc:sldMk cId="3691842425" sldId="285"/>
            <ac:spMk id="2" creationId="{2A970454-F865-11C6-F843-1D506EA32B0D}"/>
          </ac:spMkLst>
        </pc:spChg>
        <pc:spChg chg="mod">
          <ac:chgData name="미진 최" userId="9da3bf53e9bccde8" providerId="LiveId" clId="{7516F5E9-259E-49B6-A25D-ABD13EB6C9A7}" dt="2023-09-15T12:35:06.674" v="1188" actId="1076"/>
          <ac:spMkLst>
            <pc:docMk/>
            <pc:sldMk cId="3691842425" sldId="285"/>
            <ac:spMk id="5" creationId="{7D0033C3-456D-4151-9AAB-F0A2E961A5B6}"/>
          </ac:spMkLst>
        </pc:spChg>
        <pc:spChg chg="mod">
          <ac:chgData name="미진 최" userId="9da3bf53e9bccde8" providerId="LiveId" clId="{7516F5E9-259E-49B6-A25D-ABD13EB6C9A7}" dt="2023-09-15T12:33:43.544" v="1158" actId="207"/>
          <ac:spMkLst>
            <pc:docMk/>
            <pc:sldMk cId="3691842425" sldId="285"/>
            <ac:spMk id="11" creationId="{09A16118-C4EE-D958-84CF-79B53BF80D8D}"/>
          </ac:spMkLst>
        </pc:spChg>
        <pc:spChg chg="mod">
          <ac:chgData name="미진 최" userId="9da3bf53e9bccde8" providerId="LiveId" clId="{7516F5E9-259E-49B6-A25D-ABD13EB6C9A7}" dt="2023-09-15T12:33:38.781" v="1157" actId="207"/>
          <ac:spMkLst>
            <pc:docMk/>
            <pc:sldMk cId="3691842425" sldId="285"/>
            <ac:spMk id="17" creationId="{08CD0DDD-D1C2-BA44-423C-4B5DFB6BE703}"/>
          </ac:spMkLst>
        </pc:spChg>
        <pc:spChg chg="mod">
          <ac:chgData name="미진 최" userId="9da3bf53e9bccde8" providerId="LiveId" clId="{7516F5E9-259E-49B6-A25D-ABD13EB6C9A7}" dt="2023-09-15T12:33:13.923" v="1154" actId="207"/>
          <ac:spMkLst>
            <pc:docMk/>
            <pc:sldMk cId="3691842425" sldId="285"/>
            <ac:spMk id="24" creationId="{1841637C-F02D-4ED4-9B17-10A92FFC6619}"/>
          </ac:spMkLst>
        </pc:spChg>
        <pc:spChg chg="mod">
          <ac:chgData name="미진 최" userId="9da3bf53e9bccde8" providerId="LiveId" clId="{7516F5E9-259E-49B6-A25D-ABD13EB6C9A7}" dt="2023-09-15T12:33:34.314" v="1156" actId="207"/>
          <ac:spMkLst>
            <pc:docMk/>
            <pc:sldMk cId="3691842425" sldId="285"/>
            <ac:spMk id="28" creationId="{038006F3-6B86-1000-DF78-2C512E4B94BE}"/>
          </ac:spMkLst>
        </pc:spChg>
        <pc:spChg chg="mod">
          <ac:chgData name="미진 최" userId="9da3bf53e9bccde8" providerId="LiveId" clId="{7516F5E9-259E-49B6-A25D-ABD13EB6C9A7}" dt="2023-09-15T12:33:34.314" v="1156" actId="207"/>
          <ac:spMkLst>
            <pc:docMk/>
            <pc:sldMk cId="3691842425" sldId="285"/>
            <ac:spMk id="29" creationId="{D9C56B20-AC87-123A-F2B0-7CBB5B24838A}"/>
          </ac:spMkLst>
        </pc:spChg>
        <pc:spChg chg="mod">
          <ac:chgData name="미진 최" userId="9da3bf53e9bccde8" providerId="LiveId" clId="{7516F5E9-259E-49B6-A25D-ABD13EB6C9A7}" dt="2023-09-15T12:33:28.472" v="1155" actId="207"/>
          <ac:spMkLst>
            <pc:docMk/>
            <pc:sldMk cId="3691842425" sldId="285"/>
            <ac:spMk id="30" creationId="{7B4FB42F-61AB-4ADA-879A-670D33F52DB2}"/>
          </ac:spMkLst>
        </pc:spChg>
        <pc:spChg chg="mod">
          <ac:chgData name="미진 최" userId="9da3bf53e9bccde8" providerId="LiveId" clId="{7516F5E9-259E-49B6-A25D-ABD13EB6C9A7}" dt="2023-09-15T12:33:43.544" v="1158" actId="207"/>
          <ac:spMkLst>
            <pc:docMk/>
            <pc:sldMk cId="3691842425" sldId="285"/>
            <ac:spMk id="31" creationId="{4A8D62FD-93E9-42E5-9A1B-AF97802BB6B2}"/>
          </ac:spMkLst>
        </pc:spChg>
        <pc:spChg chg="mod">
          <ac:chgData name="미진 최" userId="9da3bf53e9bccde8" providerId="LiveId" clId="{7516F5E9-259E-49B6-A25D-ABD13EB6C9A7}" dt="2023-09-15T12:33:38.781" v="1157" actId="207"/>
          <ac:spMkLst>
            <pc:docMk/>
            <pc:sldMk cId="3691842425" sldId="285"/>
            <ac:spMk id="32" creationId="{60ECF163-058E-4954-9C04-7029A48A2617}"/>
          </ac:spMkLst>
        </pc:spChg>
        <pc:spChg chg="del">
          <ac:chgData name="미진 최" userId="9da3bf53e9bccde8" providerId="LiveId" clId="{7516F5E9-259E-49B6-A25D-ABD13EB6C9A7}" dt="2023-09-15T12:38:47.277" v="1190" actId="478"/>
          <ac:spMkLst>
            <pc:docMk/>
            <pc:sldMk cId="3691842425" sldId="285"/>
            <ac:spMk id="36" creationId="{B6FEBD59-CEA2-4FDF-A254-37953428C235}"/>
          </ac:spMkLst>
        </pc:spChg>
        <pc:grpChg chg="mod">
          <ac:chgData name="미진 최" userId="9da3bf53e9bccde8" providerId="LiveId" clId="{7516F5E9-259E-49B6-A25D-ABD13EB6C9A7}" dt="2023-09-15T12:33:38.781" v="1157" actId="207"/>
          <ac:grpSpMkLst>
            <pc:docMk/>
            <pc:sldMk cId="3691842425" sldId="285"/>
            <ac:grpSpMk id="3" creationId="{E90BBF9F-0678-0890-5127-08C9A625DFCF}"/>
          </ac:grpSpMkLst>
        </pc:grpChg>
        <pc:grpChg chg="mod">
          <ac:chgData name="미진 최" userId="9da3bf53e9bccde8" providerId="LiveId" clId="{7516F5E9-259E-49B6-A25D-ABD13EB6C9A7}" dt="2023-09-15T12:33:43.544" v="1158" actId="207"/>
          <ac:grpSpMkLst>
            <pc:docMk/>
            <pc:sldMk cId="3691842425" sldId="285"/>
            <ac:grpSpMk id="4" creationId="{27ADD482-4091-BCC1-A6F5-FBEA20579EFA}"/>
          </ac:grpSpMkLst>
        </pc:grpChg>
        <pc:grpChg chg="del mod">
          <ac:chgData name="미진 최" userId="9da3bf53e9bccde8" providerId="LiveId" clId="{7516F5E9-259E-49B6-A25D-ABD13EB6C9A7}" dt="2023-09-15T12:38:45.688" v="1189" actId="478"/>
          <ac:grpSpMkLst>
            <pc:docMk/>
            <pc:sldMk cId="3691842425" sldId="285"/>
            <ac:grpSpMk id="7" creationId="{CB46B964-F934-A155-BEC4-BE88710C9F1E}"/>
          </ac:grpSpMkLst>
        </pc:grpChg>
        <pc:grpChg chg="mod">
          <ac:chgData name="미진 최" userId="9da3bf53e9bccde8" providerId="LiveId" clId="{7516F5E9-259E-49B6-A25D-ABD13EB6C9A7}" dt="2023-09-15T12:33:34.314" v="1156" actId="207"/>
          <ac:grpSpMkLst>
            <pc:docMk/>
            <pc:sldMk cId="3691842425" sldId="285"/>
            <ac:grpSpMk id="27" creationId="{DAFE12BB-01BE-3D43-016F-B487F8333037}"/>
          </ac:grpSpMkLst>
        </pc:grpChg>
      </pc:sldChg>
      <pc:sldChg chg="delSp modSp mod modAnim">
        <pc:chgData name="미진 최" userId="9da3bf53e9bccde8" providerId="LiveId" clId="{7516F5E9-259E-49B6-A25D-ABD13EB6C9A7}" dt="2023-09-22T08:13:18.090" v="6554" actId="207"/>
        <pc:sldMkLst>
          <pc:docMk/>
          <pc:sldMk cId="2121811715" sldId="287"/>
        </pc:sldMkLst>
        <pc:spChg chg="mod">
          <ac:chgData name="미진 최" userId="9da3bf53e9bccde8" providerId="LiveId" clId="{7516F5E9-259E-49B6-A25D-ABD13EB6C9A7}" dt="2023-09-22T07:34:41.168" v="6397" actId="1076"/>
          <ac:spMkLst>
            <pc:docMk/>
            <pc:sldMk cId="2121811715" sldId="287"/>
            <ac:spMk id="2" creationId="{73CAF5BA-9F43-2E5D-EBEB-80E580F3B316}"/>
          </ac:spMkLst>
        </pc:spChg>
        <pc:spChg chg="mod">
          <ac:chgData name="미진 최" userId="9da3bf53e9bccde8" providerId="LiveId" clId="{7516F5E9-259E-49B6-A25D-ABD13EB6C9A7}" dt="2023-09-22T08:13:05.037" v="6553" actId="1076"/>
          <ac:spMkLst>
            <pc:docMk/>
            <pc:sldMk cId="2121811715" sldId="287"/>
            <ac:spMk id="3" creationId="{B477C2F4-58D7-0E13-8271-60F4950CA452}"/>
          </ac:spMkLst>
        </pc:spChg>
        <pc:spChg chg="mod">
          <ac:chgData name="미진 최" userId="9da3bf53e9bccde8" providerId="LiveId" clId="{7516F5E9-259E-49B6-A25D-ABD13EB6C9A7}" dt="2023-09-22T07:34:26.827" v="6393" actId="1076"/>
          <ac:spMkLst>
            <pc:docMk/>
            <pc:sldMk cId="2121811715" sldId="287"/>
            <ac:spMk id="5" creationId="{7D0033C3-456D-4151-9AAB-F0A2E961A5B6}"/>
          </ac:spMkLst>
        </pc:spChg>
        <pc:spChg chg="mod">
          <ac:chgData name="미진 최" userId="9da3bf53e9bccde8" providerId="LiveId" clId="{7516F5E9-259E-49B6-A25D-ABD13EB6C9A7}" dt="2023-09-22T07:34:40.421" v="6396" actId="207"/>
          <ac:spMkLst>
            <pc:docMk/>
            <pc:sldMk cId="2121811715" sldId="287"/>
            <ac:spMk id="8" creationId="{55EB772B-5B31-C216-70DD-74903E65A147}"/>
          </ac:spMkLst>
        </pc:spChg>
        <pc:spChg chg="mod">
          <ac:chgData name="미진 최" userId="9da3bf53e9bccde8" providerId="LiveId" clId="{7516F5E9-259E-49B6-A25D-ABD13EB6C9A7}" dt="2023-09-22T08:13:18.090" v="6554" actId="207"/>
          <ac:spMkLst>
            <pc:docMk/>
            <pc:sldMk cId="2121811715" sldId="287"/>
            <ac:spMk id="13" creationId="{BFFDC182-B70F-EE30-EA07-B184715B9945}"/>
          </ac:spMkLst>
        </pc:spChg>
        <pc:spChg chg="mod">
          <ac:chgData name="미진 최" userId="9da3bf53e9bccde8" providerId="LiveId" clId="{7516F5E9-259E-49B6-A25D-ABD13EB6C9A7}" dt="2023-09-22T07:34:37.036" v="6395" actId="207"/>
          <ac:spMkLst>
            <pc:docMk/>
            <pc:sldMk cId="2121811715" sldId="287"/>
            <ac:spMk id="16" creationId="{7F537395-D822-F52B-6373-20C165F350EE}"/>
          </ac:spMkLst>
        </pc:spChg>
        <pc:spChg chg="del mod">
          <ac:chgData name="미진 최" userId="9da3bf53e9bccde8" providerId="LiveId" clId="{7516F5E9-259E-49B6-A25D-ABD13EB6C9A7}" dt="2023-09-22T07:34:17.739" v="6391" actId="478"/>
          <ac:spMkLst>
            <pc:docMk/>
            <pc:sldMk cId="2121811715" sldId="287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7:34:08.454" v="6389" actId="207"/>
          <ac:spMkLst>
            <pc:docMk/>
            <pc:sldMk cId="2121811715" sldId="287"/>
            <ac:spMk id="24" creationId="{1841637C-F02D-4ED4-9B17-10A92FFC6619}"/>
          </ac:spMkLst>
        </pc:spChg>
        <pc:spChg chg="mod">
          <ac:chgData name="미진 최" userId="9da3bf53e9bccde8" providerId="LiveId" clId="{7516F5E9-259E-49B6-A25D-ABD13EB6C9A7}" dt="2023-09-22T07:33:52.114" v="6386" actId="207"/>
          <ac:spMkLst>
            <pc:docMk/>
            <pc:sldMk cId="2121811715" sldId="287"/>
            <ac:spMk id="31" creationId="{5D5AC252-1EF4-4FE1-84A7-F28040F580A5}"/>
          </ac:spMkLst>
        </pc:spChg>
        <pc:picChg chg="mod">
          <ac:chgData name="미진 최" userId="9da3bf53e9bccde8" providerId="LiveId" clId="{7516F5E9-259E-49B6-A25D-ABD13EB6C9A7}" dt="2023-09-22T04:49:34.685" v="2160" actId="1076"/>
          <ac:picMkLst>
            <pc:docMk/>
            <pc:sldMk cId="2121811715" sldId="287"/>
            <ac:picMk id="7" creationId="{BD62D733-037D-5937-C809-7194F2DEE701}"/>
          </ac:picMkLst>
        </pc:picChg>
      </pc:sldChg>
      <pc:sldChg chg="modSp mod">
        <pc:chgData name="미진 최" userId="9da3bf53e9bccde8" providerId="LiveId" clId="{7516F5E9-259E-49B6-A25D-ABD13EB6C9A7}" dt="2023-09-15T11:44:58.685" v="657" actId="207"/>
        <pc:sldMkLst>
          <pc:docMk/>
          <pc:sldMk cId="2455792799" sldId="303"/>
        </pc:sldMkLst>
        <pc:spChg chg="mod">
          <ac:chgData name="미진 최" userId="9da3bf53e9bccde8" providerId="LiveId" clId="{7516F5E9-259E-49B6-A25D-ABD13EB6C9A7}" dt="2023-09-15T11:44:58.685" v="657" actId="207"/>
          <ac:spMkLst>
            <pc:docMk/>
            <pc:sldMk cId="2455792799" sldId="303"/>
            <ac:spMk id="7" creationId="{3BD5C53C-9B19-415C-B6B8-94AEDDE075AC}"/>
          </ac:spMkLst>
        </pc:spChg>
        <pc:grpChg chg="mod">
          <ac:chgData name="미진 최" userId="9da3bf53e9bccde8" providerId="LiveId" clId="{7516F5E9-259E-49B6-A25D-ABD13EB6C9A7}" dt="2023-09-15T11:44:58.685" v="657" actId="207"/>
          <ac:grpSpMkLst>
            <pc:docMk/>
            <pc:sldMk cId="2455792799" sldId="303"/>
            <ac:grpSpMk id="32" creationId="{E949FAC5-DE1D-1B9F-345C-E0FA1939203C}"/>
          </ac:grpSpMkLst>
        </pc:grpChg>
        <pc:picChg chg="mod">
          <ac:chgData name="미진 최" userId="9da3bf53e9bccde8" providerId="LiveId" clId="{7516F5E9-259E-49B6-A25D-ABD13EB6C9A7}" dt="2023-09-15T11:44:58.685" v="657" actId="207"/>
          <ac:picMkLst>
            <pc:docMk/>
            <pc:sldMk cId="2455792799" sldId="303"/>
            <ac:picMk id="31" creationId="{E93C8E97-3473-2ED1-0751-04605DEBC60C}"/>
          </ac:picMkLst>
        </pc:picChg>
      </pc:sldChg>
      <pc:sldChg chg="ord">
        <pc:chgData name="미진 최" userId="9da3bf53e9bccde8" providerId="LiveId" clId="{7516F5E9-259E-49B6-A25D-ABD13EB6C9A7}" dt="2023-09-15T12:22:56.747" v="1064"/>
        <pc:sldMkLst>
          <pc:docMk/>
          <pc:sldMk cId="1448966427" sldId="305"/>
        </pc:sldMkLst>
      </pc:sldChg>
      <pc:sldChg chg="addSp modSp add del mod ord">
        <pc:chgData name="미진 최" userId="9da3bf53e9bccde8" providerId="LiveId" clId="{7516F5E9-259E-49B6-A25D-ABD13EB6C9A7}" dt="2023-09-22T05:28:10.400" v="3370" actId="2696"/>
        <pc:sldMkLst>
          <pc:docMk/>
          <pc:sldMk cId="2364484019" sldId="316"/>
        </pc:sldMkLst>
        <pc:spChg chg="mod">
          <ac:chgData name="미진 최" userId="9da3bf53e9bccde8" providerId="LiveId" clId="{7516F5E9-259E-49B6-A25D-ABD13EB6C9A7}" dt="2023-09-22T04:45:02.551" v="2155" actId="1076"/>
          <ac:spMkLst>
            <pc:docMk/>
            <pc:sldMk cId="2364484019" sldId="316"/>
            <ac:spMk id="40" creationId="{D941F08B-C069-4545-B206-875162ED7E9E}"/>
          </ac:spMkLst>
        </pc:spChg>
        <pc:graphicFrameChg chg="add mod modGraphic">
          <ac:chgData name="미진 최" userId="9da3bf53e9bccde8" providerId="LiveId" clId="{7516F5E9-259E-49B6-A25D-ABD13EB6C9A7}" dt="2023-09-22T05:21:02.915" v="3305" actId="20577"/>
          <ac:graphicFrameMkLst>
            <pc:docMk/>
            <pc:sldMk cId="2364484019" sldId="316"/>
            <ac:graphicFrameMk id="2" creationId="{21CEB6D4-BBD1-F080-138E-54A27FC13930}"/>
          </ac:graphicFrameMkLst>
        </pc:graphicFrameChg>
      </pc:sldChg>
      <pc:sldChg chg="addSp delSp modSp add mod ord">
        <pc:chgData name="미진 최" userId="9da3bf53e9bccde8" providerId="LiveId" clId="{7516F5E9-259E-49B6-A25D-ABD13EB6C9A7}" dt="2023-09-22T07:26:58.018" v="6335" actId="1076"/>
        <pc:sldMkLst>
          <pc:docMk/>
          <pc:sldMk cId="964022924" sldId="317"/>
        </pc:sldMkLst>
        <pc:spChg chg="mod">
          <ac:chgData name="미진 최" userId="9da3bf53e9bccde8" providerId="LiveId" clId="{7516F5E9-259E-49B6-A25D-ABD13EB6C9A7}" dt="2023-09-22T07:26:51.340" v="6334" actId="1076"/>
          <ac:spMkLst>
            <pc:docMk/>
            <pc:sldMk cId="964022924" sldId="317"/>
            <ac:spMk id="2" creationId="{73CAF5BA-9F43-2E5D-EBEB-80E580F3B316}"/>
          </ac:spMkLst>
        </pc:spChg>
        <pc:spChg chg="del">
          <ac:chgData name="미진 최" userId="9da3bf53e9bccde8" providerId="LiveId" clId="{7516F5E9-259E-49B6-A25D-ABD13EB6C9A7}" dt="2023-09-15T12:39:36.293" v="1218" actId="478"/>
          <ac:spMkLst>
            <pc:docMk/>
            <pc:sldMk cId="964022924" sldId="317"/>
            <ac:spMk id="3" creationId="{D149EFD8-2781-014A-DD8D-7E1CE8847BA4}"/>
          </ac:spMkLst>
        </pc:spChg>
        <pc:spChg chg="del mod">
          <ac:chgData name="미진 최" userId="9da3bf53e9bccde8" providerId="LiveId" clId="{7516F5E9-259E-49B6-A25D-ABD13EB6C9A7}" dt="2023-09-15T12:40:42.174" v="1274" actId="478"/>
          <ac:spMkLst>
            <pc:docMk/>
            <pc:sldMk cId="964022924" sldId="317"/>
            <ac:spMk id="4" creationId="{809F2802-E40B-4430-1DEE-A8AB686C0399}"/>
          </ac:spMkLst>
        </pc:spChg>
        <pc:spChg chg="mod">
          <ac:chgData name="미진 최" userId="9da3bf53e9bccde8" providerId="LiveId" clId="{7516F5E9-259E-49B6-A25D-ABD13EB6C9A7}" dt="2023-09-15T12:51:27.421" v="1336" actId="20577"/>
          <ac:spMkLst>
            <pc:docMk/>
            <pc:sldMk cId="964022924" sldId="317"/>
            <ac:spMk id="5" creationId="{7D0033C3-456D-4151-9AAB-F0A2E961A5B6}"/>
          </ac:spMkLst>
        </pc:spChg>
        <pc:spChg chg="del mod topLvl">
          <ac:chgData name="미진 최" userId="9da3bf53e9bccde8" providerId="LiveId" clId="{7516F5E9-259E-49B6-A25D-ABD13EB6C9A7}" dt="2023-09-22T07:26:43.216" v="6332" actId="478"/>
          <ac:spMkLst>
            <pc:docMk/>
            <pc:sldMk cId="964022924" sldId="317"/>
            <ac:spMk id="8" creationId="{55EB772B-5B31-C216-70DD-74903E65A147}"/>
          </ac:spMkLst>
        </pc:spChg>
        <pc:spChg chg="mod">
          <ac:chgData name="미진 최" userId="9da3bf53e9bccde8" providerId="LiveId" clId="{7516F5E9-259E-49B6-A25D-ABD13EB6C9A7}" dt="2023-09-22T07:26:29.945" v="6329" actId="208"/>
          <ac:spMkLst>
            <pc:docMk/>
            <pc:sldMk cId="964022924" sldId="317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7:26:33.312" v="6330" actId="207"/>
          <ac:spMkLst>
            <pc:docMk/>
            <pc:sldMk cId="964022924" sldId="317"/>
            <ac:spMk id="24" creationId="{1841637C-F02D-4ED4-9B17-10A92FFC6619}"/>
          </ac:spMkLst>
        </pc:spChg>
        <pc:spChg chg="mod topLvl">
          <ac:chgData name="미진 최" userId="9da3bf53e9bccde8" providerId="LiveId" clId="{7516F5E9-259E-49B6-A25D-ABD13EB6C9A7}" dt="2023-09-22T07:26:43.216" v="6332" actId="478"/>
          <ac:spMkLst>
            <pc:docMk/>
            <pc:sldMk cId="964022924" sldId="317"/>
            <ac:spMk id="31" creationId="{5D5AC252-1EF4-4FE1-84A7-F28040F580A5}"/>
          </ac:spMkLst>
        </pc:spChg>
        <pc:grpChg chg="del mod">
          <ac:chgData name="미진 최" userId="9da3bf53e9bccde8" providerId="LiveId" clId="{7516F5E9-259E-49B6-A25D-ABD13EB6C9A7}" dt="2023-09-22T07:26:43.216" v="6332" actId="478"/>
          <ac:grpSpMkLst>
            <pc:docMk/>
            <pc:sldMk cId="964022924" sldId="317"/>
            <ac:grpSpMk id="9" creationId="{93EF5F79-A4CC-8D4D-35E4-3CDF32909984}"/>
          </ac:grpSpMkLst>
        </pc:grpChg>
        <pc:graphicFrameChg chg="add del mod">
          <ac:chgData name="미진 최" userId="9da3bf53e9bccde8" providerId="LiveId" clId="{7516F5E9-259E-49B6-A25D-ABD13EB6C9A7}" dt="2023-09-15T12:42:22.020" v="1283" actId="478"/>
          <ac:graphicFrameMkLst>
            <pc:docMk/>
            <pc:sldMk cId="964022924" sldId="317"/>
            <ac:graphicFrameMk id="11" creationId="{FCFC8C0D-BC53-13D6-847C-EFC05CFD6AF5}"/>
          </ac:graphicFrameMkLst>
        </pc:graphicFrameChg>
        <pc:graphicFrameChg chg="add del">
          <ac:chgData name="미진 최" userId="9da3bf53e9bccde8" providerId="LiveId" clId="{7516F5E9-259E-49B6-A25D-ABD13EB6C9A7}" dt="2023-09-15T12:43:28.629" v="1288" actId="478"/>
          <ac:graphicFrameMkLst>
            <pc:docMk/>
            <pc:sldMk cId="964022924" sldId="317"/>
            <ac:graphicFrameMk id="14" creationId="{D8020A1D-72E6-FF58-1B3E-37E198A83A51}"/>
          </ac:graphicFrameMkLst>
        </pc:graphicFrameChg>
        <pc:graphicFrameChg chg="add mod">
          <ac:chgData name="미진 최" userId="9da3bf53e9bccde8" providerId="LiveId" clId="{7516F5E9-259E-49B6-A25D-ABD13EB6C9A7}" dt="2023-09-22T07:26:58.018" v="6335" actId="1076"/>
          <ac:graphicFrameMkLst>
            <pc:docMk/>
            <pc:sldMk cId="964022924" sldId="317"/>
            <ac:graphicFrameMk id="18" creationId="{EF88D862-137B-DF73-3150-5E341C5B96B8}"/>
          </ac:graphicFrameMkLst>
        </pc:graphicFrameChg>
      </pc:sldChg>
      <pc:sldChg chg="addSp delSp modSp add mod">
        <pc:chgData name="미진 최" userId="9da3bf53e9bccde8" providerId="LiveId" clId="{7516F5E9-259E-49B6-A25D-ABD13EB6C9A7}" dt="2023-09-22T07:36:01.903" v="6405" actId="207"/>
        <pc:sldMkLst>
          <pc:docMk/>
          <pc:sldMk cId="1585287252" sldId="318"/>
        </pc:sldMkLst>
        <pc:spChg chg="mod">
          <ac:chgData name="미진 최" userId="9da3bf53e9bccde8" providerId="LiveId" clId="{7516F5E9-259E-49B6-A25D-ABD13EB6C9A7}" dt="2023-09-22T07:35:54.576" v="6404" actId="208"/>
          <ac:spMkLst>
            <pc:docMk/>
            <pc:sldMk cId="1585287252" sldId="318"/>
            <ac:spMk id="2" creationId="{73CAF5BA-9F43-2E5D-EBEB-80E580F3B316}"/>
          </ac:spMkLst>
        </pc:spChg>
        <pc:spChg chg="mod">
          <ac:chgData name="미진 최" userId="9da3bf53e9bccde8" providerId="LiveId" clId="{7516F5E9-259E-49B6-A25D-ABD13EB6C9A7}" dt="2023-09-22T07:35:40.799" v="6402" actId="208"/>
          <ac:spMkLst>
            <pc:docMk/>
            <pc:sldMk cId="1585287252" sldId="318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7:35:46.677" v="6403" actId="207"/>
          <ac:spMkLst>
            <pc:docMk/>
            <pc:sldMk cId="1585287252" sldId="318"/>
            <ac:spMk id="24" creationId="{1841637C-F02D-4ED4-9B17-10A92FFC6619}"/>
          </ac:spMkLst>
        </pc:spChg>
        <pc:spChg chg="mod">
          <ac:chgData name="미진 최" userId="9da3bf53e9bccde8" providerId="LiveId" clId="{7516F5E9-259E-49B6-A25D-ABD13EB6C9A7}" dt="2023-09-22T07:36:01.903" v="6405" actId="207"/>
          <ac:spMkLst>
            <pc:docMk/>
            <pc:sldMk cId="1585287252" sldId="318"/>
            <ac:spMk id="31" creationId="{5D5AC252-1EF4-4FE1-84A7-F28040F580A5}"/>
          </ac:spMkLst>
        </pc:spChg>
        <pc:graphicFrameChg chg="add del mod">
          <ac:chgData name="미진 최" userId="9da3bf53e9bccde8" providerId="LiveId" clId="{7516F5E9-259E-49B6-A25D-ABD13EB6C9A7}" dt="2023-09-15T12:59:22.238" v="1428" actId="478"/>
          <ac:graphicFrameMkLst>
            <pc:docMk/>
            <pc:sldMk cId="1585287252" sldId="318"/>
            <ac:graphicFrameMk id="7" creationId="{013AD4DC-41C9-6343-6673-E698D8644BCA}"/>
          </ac:graphicFrameMkLst>
        </pc:graphicFrameChg>
        <pc:graphicFrameChg chg="del">
          <ac:chgData name="미진 최" userId="9da3bf53e9bccde8" providerId="LiveId" clId="{7516F5E9-259E-49B6-A25D-ABD13EB6C9A7}" dt="2023-09-15T12:54:31.534" v="1399" actId="478"/>
          <ac:graphicFrameMkLst>
            <pc:docMk/>
            <pc:sldMk cId="1585287252" sldId="318"/>
            <ac:graphicFrameMk id="18" creationId="{EF88D862-137B-DF73-3150-5E341C5B96B8}"/>
          </ac:graphicFrameMkLst>
        </pc:graphicFrameChg>
        <pc:picChg chg="add del mod">
          <ac:chgData name="미진 최" userId="9da3bf53e9bccde8" providerId="LiveId" clId="{7516F5E9-259E-49B6-A25D-ABD13EB6C9A7}" dt="2023-09-15T13:00:11.815" v="1434" actId="478"/>
          <ac:picMkLst>
            <pc:docMk/>
            <pc:sldMk cId="1585287252" sldId="318"/>
            <ac:picMk id="11" creationId="{ABF9E03D-097D-8D9D-B9A4-8A857C040A0A}"/>
          </ac:picMkLst>
        </pc:picChg>
        <pc:picChg chg="add del mod">
          <ac:chgData name="미진 최" userId="9da3bf53e9bccde8" providerId="LiveId" clId="{7516F5E9-259E-49B6-A25D-ABD13EB6C9A7}" dt="2023-09-15T13:00:42.463" v="1437" actId="478"/>
          <ac:picMkLst>
            <pc:docMk/>
            <pc:sldMk cId="1585287252" sldId="318"/>
            <ac:picMk id="13" creationId="{E0E1F4F9-6A1A-FDD3-726B-17B32CC8DF47}"/>
          </ac:picMkLst>
        </pc:picChg>
        <pc:picChg chg="add del mod">
          <ac:chgData name="미진 최" userId="9da3bf53e9bccde8" providerId="LiveId" clId="{7516F5E9-259E-49B6-A25D-ABD13EB6C9A7}" dt="2023-09-15T13:01:06.504" v="1442" actId="478"/>
          <ac:picMkLst>
            <pc:docMk/>
            <pc:sldMk cId="1585287252" sldId="318"/>
            <ac:picMk id="15" creationId="{C30D0E13-02E7-8FB8-E256-8E5CEEEF622A}"/>
          </ac:picMkLst>
        </pc:picChg>
        <pc:picChg chg="add del mod">
          <ac:chgData name="미진 최" userId="9da3bf53e9bccde8" providerId="LiveId" clId="{7516F5E9-259E-49B6-A25D-ABD13EB6C9A7}" dt="2023-09-15T13:01:31.280" v="1445" actId="478"/>
          <ac:picMkLst>
            <pc:docMk/>
            <pc:sldMk cId="1585287252" sldId="318"/>
            <ac:picMk id="17" creationId="{5F32B10F-87DA-E13D-80E2-0703519F9053}"/>
          </ac:picMkLst>
        </pc:picChg>
        <pc:picChg chg="add mod">
          <ac:chgData name="미진 최" userId="9da3bf53e9bccde8" providerId="LiveId" clId="{7516F5E9-259E-49B6-A25D-ABD13EB6C9A7}" dt="2023-09-15T13:01:55.642" v="1449" actId="14100"/>
          <ac:picMkLst>
            <pc:docMk/>
            <pc:sldMk cId="1585287252" sldId="318"/>
            <ac:picMk id="20" creationId="{700E703F-C578-74E4-6BED-5AFB7386AD28}"/>
          </ac:picMkLst>
        </pc:picChg>
      </pc:sldChg>
      <pc:sldChg chg="addSp delSp modSp add mod">
        <pc:chgData name="미진 최" userId="9da3bf53e9bccde8" providerId="LiveId" clId="{7516F5E9-259E-49B6-A25D-ABD13EB6C9A7}" dt="2023-09-22T08:39:28.034" v="6712" actId="207"/>
        <pc:sldMkLst>
          <pc:docMk/>
          <pc:sldMk cId="3375727513" sldId="319"/>
        </pc:sldMkLst>
        <pc:spChg chg="add del mod">
          <ac:chgData name="미진 최" userId="9da3bf53e9bccde8" providerId="LiveId" clId="{7516F5E9-259E-49B6-A25D-ABD13EB6C9A7}" dt="2023-09-15T13:13:00.127" v="1582" actId="478"/>
          <ac:spMkLst>
            <pc:docMk/>
            <pc:sldMk cId="3375727513" sldId="319"/>
            <ac:spMk id="4" creationId="{0C8EEFE7-283B-ED7D-E73D-8B052C1F3EDC}"/>
          </ac:spMkLst>
        </pc:spChg>
        <pc:spChg chg="add del mod">
          <ac:chgData name="미진 최" userId="9da3bf53e9bccde8" providerId="LiveId" clId="{7516F5E9-259E-49B6-A25D-ABD13EB6C9A7}" dt="2023-09-15T13:14:05.125" v="1686" actId="478"/>
          <ac:spMkLst>
            <pc:docMk/>
            <pc:sldMk cId="3375727513" sldId="319"/>
            <ac:spMk id="7" creationId="{BD53D5A2-360A-33A7-00C2-C9A33F7163FE}"/>
          </ac:spMkLst>
        </pc:spChg>
        <pc:spChg chg="mod">
          <ac:chgData name="미진 최" userId="9da3bf53e9bccde8" providerId="LiveId" clId="{7516F5E9-259E-49B6-A25D-ABD13EB6C9A7}" dt="2023-09-22T08:39:28.034" v="6712" actId="207"/>
          <ac:spMkLst>
            <pc:docMk/>
            <pc:sldMk cId="3375727513" sldId="319"/>
            <ac:spMk id="10" creationId="{269E1CB4-4FBC-6FE5-893E-ADE3FB8C9C40}"/>
          </ac:spMkLst>
        </pc:spChg>
        <pc:spChg chg="mod">
          <ac:chgData name="미진 최" userId="9da3bf53e9bccde8" providerId="LiveId" clId="{7516F5E9-259E-49B6-A25D-ABD13EB6C9A7}" dt="2023-09-22T08:13:49.158" v="6555" actId="13926"/>
          <ac:spMkLst>
            <pc:docMk/>
            <pc:sldMk cId="3375727513" sldId="319"/>
            <ac:spMk id="12" creationId="{62617AE3-5923-CD5A-F0D8-A90EE9303B10}"/>
          </ac:spMkLst>
        </pc:spChg>
        <pc:spChg chg="del mod">
          <ac:chgData name="미진 최" userId="9da3bf53e9bccde8" providerId="LiveId" clId="{7516F5E9-259E-49B6-A25D-ABD13EB6C9A7}" dt="2023-09-15T13:07:45.065" v="1515" actId="478"/>
          <ac:spMkLst>
            <pc:docMk/>
            <pc:sldMk cId="3375727513" sldId="319"/>
            <ac:spMk id="19" creationId="{7F9DF47E-A968-7478-3DB8-713745F416DF}"/>
          </ac:spMkLst>
        </pc:spChg>
        <pc:spChg chg="mod">
          <ac:chgData name="미진 최" userId="9da3bf53e9bccde8" providerId="LiveId" clId="{7516F5E9-259E-49B6-A25D-ABD13EB6C9A7}" dt="2023-09-22T07:35:22.674" v="6400" actId="208"/>
          <ac:spMkLst>
            <pc:docMk/>
            <pc:sldMk cId="3375727513" sldId="319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7:35:26.474" v="6401" actId="207"/>
          <ac:spMkLst>
            <pc:docMk/>
            <pc:sldMk cId="3375727513" sldId="319"/>
            <ac:spMk id="24" creationId="{1841637C-F02D-4ED4-9B17-10A92FFC6619}"/>
          </ac:spMkLst>
        </pc:spChg>
        <pc:spChg chg="del mod">
          <ac:chgData name="미진 최" userId="9da3bf53e9bccde8" providerId="LiveId" clId="{7516F5E9-259E-49B6-A25D-ABD13EB6C9A7}" dt="2023-09-15T13:09:03.041" v="1536" actId="478"/>
          <ac:spMkLst>
            <pc:docMk/>
            <pc:sldMk cId="3375727513" sldId="319"/>
            <ac:spMk id="36" creationId="{B6FEBD59-CEA2-4FDF-A254-37953428C235}"/>
          </ac:spMkLst>
        </pc:spChg>
        <pc:spChg chg="mod">
          <ac:chgData name="미진 최" userId="9da3bf53e9bccde8" providerId="LiveId" clId="{7516F5E9-259E-49B6-A25D-ABD13EB6C9A7}" dt="2023-09-15T13:13:33.955" v="1681" actId="1076"/>
          <ac:spMkLst>
            <pc:docMk/>
            <pc:sldMk cId="3375727513" sldId="319"/>
            <ac:spMk id="38" creationId="{FC8FF7CF-D8B5-498D-94C7-188252370E53}"/>
          </ac:spMkLst>
        </pc:spChg>
        <pc:picChg chg="add mod">
          <ac:chgData name="미진 최" userId="9da3bf53e9bccde8" providerId="LiveId" clId="{7516F5E9-259E-49B6-A25D-ABD13EB6C9A7}" dt="2023-09-15T13:11:02.338" v="1563" actId="14100"/>
          <ac:picMkLst>
            <pc:docMk/>
            <pc:sldMk cId="3375727513" sldId="319"/>
            <ac:picMk id="3" creationId="{1E98528E-2C45-624C-7EFB-2642EDA23546}"/>
          </ac:picMkLst>
        </pc:picChg>
        <pc:picChg chg="del">
          <ac:chgData name="미진 최" userId="9da3bf53e9bccde8" providerId="LiveId" clId="{7516F5E9-259E-49B6-A25D-ABD13EB6C9A7}" dt="2023-09-15T13:04:43.959" v="1467" actId="478"/>
          <ac:picMkLst>
            <pc:docMk/>
            <pc:sldMk cId="3375727513" sldId="319"/>
            <ac:picMk id="15" creationId="{4867701A-3F0E-F8CC-2654-43D55B23940C}"/>
          </ac:picMkLst>
        </pc:picChg>
        <pc:picChg chg="del">
          <ac:chgData name="미진 최" userId="9da3bf53e9bccde8" providerId="LiveId" clId="{7516F5E9-259E-49B6-A25D-ABD13EB6C9A7}" dt="2023-09-15T13:08:26.544" v="1520" actId="478"/>
          <ac:picMkLst>
            <pc:docMk/>
            <pc:sldMk cId="3375727513" sldId="319"/>
            <ac:picMk id="16" creationId="{9DB529F4-80CC-DDF0-B959-75AF8403B460}"/>
          </ac:picMkLst>
        </pc:picChg>
      </pc:sldChg>
      <pc:sldChg chg="addSp delSp modSp add mod ord">
        <pc:chgData name="미진 최" userId="9da3bf53e9bccde8" providerId="LiveId" clId="{7516F5E9-259E-49B6-A25D-ABD13EB6C9A7}" dt="2023-09-22T08:28:48.005" v="6598" actId="20577"/>
        <pc:sldMkLst>
          <pc:docMk/>
          <pc:sldMk cId="1402239692" sldId="320"/>
        </pc:sldMkLst>
        <pc:spChg chg="mod">
          <ac:chgData name="미진 최" userId="9da3bf53e9bccde8" providerId="LiveId" clId="{7516F5E9-259E-49B6-A25D-ABD13EB6C9A7}" dt="2023-09-22T06:25:08.305" v="4980"/>
          <ac:spMkLst>
            <pc:docMk/>
            <pc:sldMk cId="1402239692" sldId="320"/>
            <ac:spMk id="10" creationId="{269E1CB4-4FBC-6FE5-893E-ADE3FB8C9C40}"/>
          </ac:spMkLst>
        </pc:spChg>
        <pc:spChg chg="mod">
          <ac:chgData name="미진 최" userId="9da3bf53e9bccde8" providerId="LiveId" clId="{7516F5E9-259E-49B6-A25D-ABD13EB6C9A7}" dt="2023-09-22T08:22:04.194" v="6586" actId="207"/>
          <ac:spMkLst>
            <pc:docMk/>
            <pc:sldMk cId="1402239692" sldId="320"/>
            <ac:spMk id="11" creationId="{E44AA75F-6367-BC4A-A0FC-EB93F2A95DD9}"/>
          </ac:spMkLst>
        </pc:spChg>
        <pc:spChg chg="del mod">
          <ac:chgData name="미진 최" userId="9da3bf53e9bccde8" providerId="LiveId" clId="{7516F5E9-259E-49B6-A25D-ABD13EB6C9A7}" dt="2023-09-22T05:59:58.517" v="4063" actId="478"/>
          <ac:spMkLst>
            <pc:docMk/>
            <pc:sldMk cId="1402239692" sldId="320"/>
            <ac:spMk id="12" creationId="{62617AE3-5923-CD5A-F0D8-A90EE9303B10}"/>
          </ac:spMkLst>
        </pc:spChg>
        <pc:spChg chg="add del mod">
          <ac:chgData name="미진 최" userId="9da3bf53e9bccde8" providerId="LiveId" clId="{7516F5E9-259E-49B6-A25D-ABD13EB6C9A7}" dt="2023-09-22T06:14:21.673" v="4844"/>
          <ac:spMkLst>
            <pc:docMk/>
            <pc:sldMk cId="1402239692" sldId="320"/>
            <ac:spMk id="13" creationId="{5D2922F0-AE97-5529-3947-5682831B60DF}"/>
          </ac:spMkLst>
        </pc:spChg>
        <pc:spChg chg="mod">
          <ac:chgData name="미진 최" userId="9da3bf53e9bccde8" providerId="LiveId" clId="{7516F5E9-259E-49B6-A25D-ABD13EB6C9A7}" dt="2023-09-22T06:29:13.402" v="5119" actId="1076"/>
          <ac:spMkLst>
            <pc:docMk/>
            <pc:sldMk cId="1402239692" sldId="320"/>
            <ac:spMk id="19" creationId="{7F9DF47E-A968-7478-3DB8-713745F416DF}"/>
          </ac:spMkLst>
        </pc:spChg>
        <pc:spChg chg="add mod">
          <ac:chgData name="미진 최" userId="9da3bf53e9bccde8" providerId="LiveId" clId="{7516F5E9-259E-49B6-A25D-ABD13EB6C9A7}" dt="2023-09-22T06:29:06.368" v="5118"/>
          <ac:spMkLst>
            <pc:docMk/>
            <pc:sldMk cId="1402239692" sldId="320"/>
            <ac:spMk id="20" creationId="{32006D86-786B-060F-6227-84575571D72F}"/>
          </ac:spMkLst>
        </pc:spChg>
        <pc:spChg chg="mod">
          <ac:chgData name="미진 최" userId="9da3bf53e9bccde8" providerId="LiveId" clId="{7516F5E9-259E-49B6-A25D-ABD13EB6C9A7}" dt="2023-09-22T06:28:40.257" v="5114" actId="1076"/>
          <ac:spMkLst>
            <pc:docMk/>
            <pc:sldMk cId="1402239692" sldId="320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7:54:47.716" v="6470" actId="207"/>
          <ac:spMkLst>
            <pc:docMk/>
            <pc:sldMk cId="1402239692" sldId="320"/>
            <ac:spMk id="24" creationId="{1841637C-F02D-4ED4-9B17-10A92FFC6619}"/>
          </ac:spMkLst>
        </pc:spChg>
        <pc:spChg chg="mod">
          <ac:chgData name="미진 최" userId="9da3bf53e9bccde8" providerId="LiveId" clId="{7516F5E9-259E-49B6-A25D-ABD13EB6C9A7}" dt="2023-09-22T06:28:05.643" v="5109" actId="1076"/>
          <ac:spMkLst>
            <pc:docMk/>
            <pc:sldMk cId="1402239692" sldId="320"/>
            <ac:spMk id="36" creationId="{B6FEBD59-CEA2-4FDF-A254-37953428C235}"/>
          </ac:spMkLst>
        </pc:spChg>
        <pc:spChg chg="del mod">
          <ac:chgData name="미진 최" userId="9da3bf53e9bccde8" providerId="LiveId" clId="{7516F5E9-259E-49B6-A25D-ABD13EB6C9A7}" dt="2023-09-22T05:02:22.464" v="2440" actId="478"/>
          <ac:spMkLst>
            <pc:docMk/>
            <pc:sldMk cId="1402239692" sldId="320"/>
            <ac:spMk id="38" creationId="{FC8FF7CF-D8B5-498D-94C7-188252370E53}"/>
          </ac:spMkLst>
        </pc:spChg>
        <pc:graphicFrameChg chg="add del mod modGraphic">
          <ac:chgData name="미진 최" userId="9da3bf53e9bccde8" providerId="LiveId" clId="{7516F5E9-259E-49B6-A25D-ABD13EB6C9A7}" dt="2023-09-22T05:14:52.495" v="2453" actId="478"/>
          <ac:graphicFrameMkLst>
            <pc:docMk/>
            <pc:sldMk cId="1402239692" sldId="320"/>
            <ac:graphicFrameMk id="3" creationId="{AFBB88E8-0F68-10C7-7262-89CD6E87A38D}"/>
          </ac:graphicFrameMkLst>
        </pc:graphicFrameChg>
        <pc:graphicFrameChg chg="add del mod modGraphic">
          <ac:chgData name="미진 최" userId="9da3bf53e9bccde8" providerId="LiveId" clId="{7516F5E9-259E-49B6-A25D-ABD13EB6C9A7}" dt="2023-09-22T05:41:57.221" v="3913" actId="478"/>
          <ac:graphicFrameMkLst>
            <pc:docMk/>
            <pc:sldMk cId="1402239692" sldId="320"/>
            <ac:graphicFrameMk id="4" creationId="{7FC89B3F-2EC9-A0B3-D213-D32B7095C3DB}"/>
          </ac:graphicFrameMkLst>
        </pc:graphicFrameChg>
        <pc:graphicFrameChg chg="add del mod modGraphic">
          <ac:chgData name="미진 최" userId="9da3bf53e9bccde8" providerId="LiveId" clId="{7516F5E9-259E-49B6-A25D-ABD13EB6C9A7}" dt="2023-09-22T05:42:43.002" v="3918" actId="1032"/>
          <ac:graphicFrameMkLst>
            <pc:docMk/>
            <pc:sldMk cId="1402239692" sldId="320"/>
            <ac:graphicFrameMk id="7" creationId="{60FE217C-4FB1-D77C-87C4-BC8B66B365B6}"/>
          </ac:graphicFrameMkLst>
        </pc:graphicFrameChg>
        <pc:graphicFrameChg chg="add del mod modGraphic">
          <ac:chgData name="미진 최" userId="9da3bf53e9bccde8" providerId="LiveId" clId="{7516F5E9-259E-49B6-A25D-ABD13EB6C9A7}" dt="2023-09-22T05:44:13.399" v="3954" actId="478"/>
          <ac:graphicFrameMkLst>
            <pc:docMk/>
            <pc:sldMk cId="1402239692" sldId="320"/>
            <ac:graphicFrameMk id="8" creationId="{FF47EAAE-FBA2-38D4-827C-F965A008EE88}"/>
          </ac:graphicFrameMkLst>
        </pc:graphicFrameChg>
        <pc:graphicFrameChg chg="add del mod modGraphic">
          <ac:chgData name="미진 최" userId="9da3bf53e9bccde8" providerId="LiveId" clId="{7516F5E9-259E-49B6-A25D-ABD13EB6C9A7}" dt="2023-09-22T06:14:21.661" v="4842" actId="478"/>
          <ac:graphicFrameMkLst>
            <pc:docMk/>
            <pc:sldMk cId="1402239692" sldId="320"/>
            <ac:graphicFrameMk id="9" creationId="{E620499F-5549-965E-67A7-6CCD8788A468}"/>
          </ac:graphicFrameMkLst>
        </pc:graphicFrameChg>
        <pc:graphicFrameChg chg="add del mod modGraphic">
          <ac:chgData name="미진 최" userId="9da3bf53e9bccde8" providerId="LiveId" clId="{7516F5E9-259E-49B6-A25D-ABD13EB6C9A7}" dt="2023-09-22T06:17:23.542" v="4853" actId="478"/>
          <ac:graphicFrameMkLst>
            <pc:docMk/>
            <pc:sldMk cId="1402239692" sldId="320"/>
            <ac:graphicFrameMk id="14" creationId="{EE16D4F5-4435-77D3-B6AB-83A00A67DAA3}"/>
          </ac:graphicFrameMkLst>
        </pc:graphicFrameChg>
        <pc:graphicFrameChg chg="add del modGraphic">
          <ac:chgData name="미진 최" userId="9da3bf53e9bccde8" providerId="LiveId" clId="{7516F5E9-259E-49B6-A25D-ABD13EB6C9A7}" dt="2023-09-22T06:18:42.726" v="4855" actId="478"/>
          <ac:graphicFrameMkLst>
            <pc:docMk/>
            <pc:sldMk cId="1402239692" sldId="320"/>
            <ac:graphicFrameMk id="15" creationId="{6D6DCC71-3365-C185-B721-4D98FA082842}"/>
          </ac:graphicFrameMkLst>
        </pc:graphicFrameChg>
        <pc:graphicFrameChg chg="add mod modGraphic">
          <ac:chgData name="미진 최" userId="9da3bf53e9bccde8" providerId="LiveId" clId="{7516F5E9-259E-49B6-A25D-ABD13EB6C9A7}" dt="2023-09-22T08:28:48.005" v="6598" actId="20577"/>
          <ac:graphicFrameMkLst>
            <pc:docMk/>
            <pc:sldMk cId="1402239692" sldId="320"/>
            <ac:graphicFrameMk id="16" creationId="{76F95B98-3B38-D69F-3DD4-BE41652BD090}"/>
          </ac:graphicFrameMkLst>
        </pc:graphicFrameChg>
        <pc:picChg chg="del">
          <ac:chgData name="미진 최" userId="9da3bf53e9bccde8" providerId="LiveId" clId="{7516F5E9-259E-49B6-A25D-ABD13EB6C9A7}" dt="2023-09-15T13:26:55.952" v="1709" actId="478"/>
          <ac:picMkLst>
            <pc:docMk/>
            <pc:sldMk cId="1402239692" sldId="320"/>
            <ac:picMk id="15" creationId="{4867701A-3F0E-F8CC-2654-43D55B23940C}"/>
          </ac:picMkLst>
        </pc:picChg>
        <pc:picChg chg="del">
          <ac:chgData name="미진 최" userId="9da3bf53e9bccde8" providerId="LiveId" clId="{7516F5E9-259E-49B6-A25D-ABD13EB6C9A7}" dt="2023-09-22T04:38:36.708" v="2138" actId="478"/>
          <ac:picMkLst>
            <pc:docMk/>
            <pc:sldMk cId="1402239692" sldId="320"/>
            <ac:picMk id="16" creationId="{9DB529F4-80CC-DDF0-B959-75AF8403B460}"/>
          </ac:picMkLst>
        </pc:picChg>
        <pc:picChg chg="add mod">
          <ac:chgData name="미진 최" userId="9da3bf53e9bccde8" providerId="LiveId" clId="{7516F5E9-259E-49B6-A25D-ABD13EB6C9A7}" dt="2023-09-22T06:29:25.362" v="5124" actId="1076"/>
          <ac:picMkLst>
            <pc:docMk/>
            <pc:sldMk cId="1402239692" sldId="320"/>
            <ac:picMk id="46" creationId="{8BD2B272-A641-2F22-CD15-73343857D2E4}"/>
          </ac:picMkLst>
        </pc:picChg>
      </pc:sldChg>
      <pc:sldChg chg="delSp modSp add del mod ord">
        <pc:chgData name="미진 최" userId="9da3bf53e9bccde8" providerId="LiveId" clId="{7516F5E9-259E-49B6-A25D-ABD13EB6C9A7}" dt="2023-09-22T07:39:27.915" v="6419" actId="2696"/>
        <pc:sldMkLst>
          <pc:docMk/>
          <pc:sldMk cId="722331395" sldId="321"/>
        </pc:sldMkLst>
        <pc:spChg chg="mod">
          <ac:chgData name="미진 최" userId="9da3bf53e9bccde8" providerId="LiveId" clId="{7516F5E9-259E-49B6-A25D-ABD13EB6C9A7}" dt="2023-09-22T05:32:54.139" v="3396" actId="207"/>
          <ac:spMkLst>
            <pc:docMk/>
            <pc:sldMk cId="722331395" sldId="321"/>
            <ac:spMk id="10" creationId="{269E1CB4-4FBC-6FE5-893E-ADE3FB8C9C40}"/>
          </ac:spMkLst>
        </pc:spChg>
        <pc:spChg chg="mod">
          <ac:chgData name="미진 최" userId="9da3bf53e9bccde8" providerId="LiveId" clId="{7516F5E9-259E-49B6-A25D-ABD13EB6C9A7}" dt="2023-09-15T13:37:48.057" v="1969"/>
          <ac:spMkLst>
            <pc:docMk/>
            <pc:sldMk cId="722331395" sldId="321"/>
            <ac:spMk id="11" creationId="{E44AA75F-6367-BC4A-A0FC-EB93F2A95DD9}"/>
          </ac:spMkLst>
        </pc:spChg>
        <pc:spChg chg="mod">
          <ac:chgData name="미진 최" userId="9da3bf53e9bccde8" providerId="LiveId" clId="{7516F5E9-259E-49B6-A25D-ABD13EB6C9A7}" dt="2023-09-15T13:52:48.118" v="2130" actId="20577"/>
          <ac:spMkLst>
            <pc:docMk/>
            <pc:sldMk cId="722331395" sldId="321"/>
            <ac:spMk id="12" creationId="{62617AE3-5923-CD5A-F0D8-A90EE9303B10}"/>
          </ac:spMkLst>
        </pc:spChg>
        <pc:spChg chg="mod">
          <ac:chgData name="미진 최" userId="9da3bf53e9bccde8" providerId="LiveId" clId="{7516F5E9-259E-49B6-A25D-ABD13EB6C9A7}" dt="2023-09-22T05:33:26.382" v="3402" actId="207"/>
          <ac:spMkLst>
            <pc:docMk/>
            <pc:sldMk cId="722331395" sldId="321"/>
            <ac:spMk id="19" creationId="{7F9DF47E-A968-7478-3DB8-713745F416DF}"/>
          </ac:spMkLst>
        </pc:spChg>
        <pc:spChg chg="mod">
          <ac:chgData name="미진 최" userId="9da3bf53e9bccde8" providerId="LiveId" clId="{7516F5E9-259E-49B6-A25D-ABD13EB6C9A7}" dt="2023-09-22T05:32:16.428" v="3390" actId="208"/>
          <ac:spMkLst>
            <pc:docMk/>
            <pc:sldMk cId="722331395" sldId="321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5:32:21.462" v="3391" actId="207"/>
          <ac:spMkLst>
            <pc:docMk/>
            <pc:sldMk cId="722331395" sldId="321"/>
            <ac:spMk id="24" creationId="{1841637C-F02D-4ED4-9B17-10A92FFC6619}"/>
          </ac:spMkLst>
        </pc:spChg>
        <pc:spChg chg="mod">
          <ac:chgData name="미진 최" userId="9da3bf53e9bccde8" providerId="LiveId" clId="{7516F5E9-259E-49B6-A25D-ABD13EB6C9A7}" dt="2023-09-22T05:32:40.687" v="3394" actId="208"/>
          <ac:spMkLst>
            <pc:docMk/>
            <pc:sldMk cId="722331395" sldId="321"/>
            <ac:spMk id="36" creationId="{B6FEBD59-CEA2-4FDF-A254-37953428C235}"/>
          </ac:spMkLst>
        </pc:spChg>
        <pc:spChg chg="mod">
          <ac:chgData name="미진 최" userId="9da3bf53e9bccde8" providerId="LiveId" clId="{7516F5E9-259E-49B6-A25D-ABD13EB6C9A7}" dt="2023-09-22T05:33:00.804" v="3397" actId="208"/>
          <ac:spMkLst>
            <pc:docMk/>
            <pc:sldMk cId="722331395" sldId="321"/>
            <ac:spMk id="38" creationId="{FC8FF7CF-D8B5-498D-94C7-188252370E53}"/>
          </ac:spMkLst>
        </pc:spChg>
        <pc:picChg chg="del">
          <ac:chgData name="미진 최" userId="9da3bf53e9bccde8" providerId="LiveId" clId="{7516F5E9-259E-49B6-A25D-ABD13EB6C9A7}" dt="2023-09-22T05:33:04.776" v="3398" actId="478"/>
          <ac:picMkLst>
            <pc:docMk/>
            <pc:sldMk cId="722331395" sldId="321"/>
            <ac:picMk id="16" creationId="{9DB529F4-80CC-DDF0-B959-75AF8403B460}"/>
          </ac:picMkLst>
        </pc:picChg>
      </pc:sldChg>
      <pc:sldChg chg="add del">
        <pc:chgData name="미진 최" userId="9da3bf53e9bccde8" providerId="LiveId" clId="{7516F5E9-259E-49B6-A25D-ABD13EB6C9A7}" dt="2023-09-15T13:37:38.238" v="1964" actId="2890"/>
        <pc:sldMkLst>
          <pc:docMk/>
          <pc:sldMk cId="1517856906" sldId="321"/>
        </pc:sldMkLst>
      </pc:sldChg>
      <pc:sldChg chg="addSp delSp modSp mod ord">
        <pc:chgData name="미진 최" userId="9da3bf53e9bccde8" providerId="LiveId" clId="{7516F5E9-259E-49B6-A25D-ABD13EB6C9A7}" dt="2023-09-23T13:59:38.520" v="7105" actId="1076"/>
        <pc:sldMkLst>
          <pc:docMk/>
          <pc:sldMk cId="50112532" sldId="322"/>
        </pc:sldMkLst>
        <pc:spChg chg="mod">
          <ac:chgData name="미진 최" userId="9da3bf53e9bccde8" providerId="LiveId" clId="{7516F5E9-259E-49B6-A25D-ABD13EB6C9A7}" dt="2023-09-22T07:25:36.059" v="6321" actId="20577"/>
          <ac:spMkLst>
            <pc:docMk/>
            <pc:sldMk cId="50112532" sldId="322"/>
            <ac:spMk id="3" creationId="{49864793-40C6-BA0B-6B09-15597976DEE2}"/>
          </ac:spMkLst>
        </pc:spChg>
        <pc:spChg chg="mod">
          <ac:chgData name="미진 최" userId="9da3bf53e9bccde8" providerId="LiveId" clId="{7516F5E9-259E-49B6-A25D-ABD13EB6C9A7}" dt="2023-09-23T13:59:38.520" v="7105" actId="1076"/>
          <ac:spMkLst>
            <pc:docMk/>
            <pc:sldMk cId="50112532" sldId="322"/>
            <ac:spMk id="10" creationId="{D76B651D-C5D0-735D-F131-20B988900E64}"/>
          </ac:spMkLst>
        </pc:spChg>
        <pc:spChg chg="mod">
          <ac:chgData name="미진 최" userId="9da3bf53e9bccde8" providerId="LiveId" clId="{7516F5E9-259E-49B6-A25D-ABD13EB6C9A7}" dt="2023-09-22T07:24:08.790" v="6303" actId="1076"/>
          <ac:spMkLst>
            <pc:docMk/>
            <pc:sldMk cId="50112532" sldId="322"/>
            <ac:spMk id="17" creationId="{5C0F0FE2-14A9-DD4F-7501-43795A953A6E}"/>
          </ac:spMkLst>
        </pc:spChg>
        <pc:spChg chg="del mod ord">
          <ac:chgData name="미진 최" userId="9da3bf53e9bccde8" providerId="LiveId" clId="{7516F5E9-259E-49B6-A25D-ABD13EB6C9A7}" dt="2023-09-22T07:23:59.988" v="6300" actId="478"/>
          <ac:spMkLst>
            <pc:docMk/>
            <pc:sldMk cId="50112532" sldId="322"/>
            <ac:spMk id="23" creationId="{505D9C9E-8325-4A59-BEFC-3BC22C85BDAD}"/>
          </ac:spMkLst>
        </pc:spChg>
        <pc:spChg chg="mod ord">
          <ac:chgData name="미진 최" userId="9da3bf53e9bccde8" providerId="LiveId" clId="{7516F5E9-259E-49B6-A25D-ABD13EB6C9A7}" dt="2023-09-22T07:25:22.298" v="6315" actId="207"/>
          <ac:spMkLst>
            <pc:docMk/>
            <pc:sldMk cId="50112532" sldId="322"/>
            <ac:spMk id="24" creationId="{1841637C-F02D-4ED4-9B17-10A92FFC6619}"/>
          </ac:spMkLst>
        </pc:spChg>
        <pc:spChg chg="ord">
          <ac:chgData name="미진 최" userId="9da3bf53e9bccde8" providerId="LiveId" clId="{7516F5E9-259E-49B6-A25D-ABD13EB6C9A7}" dt="2023-09-22T07:23:20.162" v="6289" actId="167"/>
          <ac:spMkLst>
            <pc:docMk/>
            <pc:sldMk cId="50112532" sldId="322"/>
            <ac:spMk id="36" creationId="{B6FEBD59-CEA2-4FDF-A254-37953428C235}"/>
          </ac:spMkLst>
        </pc:spChg>
        <pc:grpChg chg="add mod">
          <ac:chgData name="미진 최" userId="9da3bf53e9bccde8" providerId="LiveId" clId="{7516F5E9-259E-49B6-A25D-ABD13EB6C9A7}" dt="2023-09-22T07:22:35.622" v="6278" actId="164"/>
          <ac:grpSpMkLst>
            <pc:docMk/>
            <pc:sldMk cId="50112532" sldId="322"/>
            <ac:grpSpMk id="2" creationId="{C6B7E866-9447-E3AC-DACE-C56CE79717BF}"/>
          </ac:grpSpMkLst>
        </pc:grpChg>
        <pc:grpChg chg="add mod">
          <ac:chgData name="미진 최" userId="9da3bf53e9bccde8" providerId="LiveId" clId="{7516F5E9-259E-49B6-A25D-ABD13EB6C9A7}" dt="2023-09-22T07:25:53.811" v="6322" actId="1076"/>
          <ac:grpSpMkLst>
            <pc:docMk/>
            <pc:sldMk cId="50112532" sldId="322"/>
            <ac:grpSpMk id="4" creationId="{5F8EC6C2-D4B8-8057-0EED-8D1008185142}"/>
          </ac:grpSpMkLst>
        </pc:grpChg>
        <pc:grpChg chg="mod ord">
          <ac:chgData name="미진 최" userId="9da3bf53e9bccde8" providerId="LiveId" clId="{7516F5E9-259E-49B6-A25D-ABD13EB6C9A7}" dt="2023-09-22T07:26:01.588" v="6325" actId="1076"/>
          <ac:grpSpMkLst>
            <pc:docMk/>
            <pc:sldMk cId="50112532" sldId="322"/>
            <ac:grpSpMk id="6" creationId="{1B0813F0-0608-43A3-9E53-0BA015EDE231}"/>
          </ac:grpSpMkLst>
        </pc:grpChg>
        <pc:grpChg chg="mod">
          <ac:chgData name="미진 최" userId="9da3bf53e9bccde8" providerId="LiveId" clId="{7516F5E9-259E-49B6-A25D-ABD13EB6C9A7}" dt="2023-09-22T07:25:57.928" v="6324" actId="1076"/>
          <ac:grpSpMkLst>
            <pc:docMk/>
            <pc:sldMk cId="50112532" sldId="322"/>
            <ac:grpSpMk id="29" creationId="{1339C58A-888D-2D87-E977-94C0A7BBD9A3}"/>
          </ac:grpSpMkLst>
        </pc:grpChg>
        <pc:graphicFrameChg chg="mod modGraphic">
          <ac:chgData name="미진 최" userId="9da3bf53e9bccde8" providerId="LiveId" clId="{7516F5E9-259E-49B6-A25D-ABD13EB6C9A7}" dt="2023-09-22T07:27:27.087" v="6341" actId="207"/>
          <ac:graphicFrameMkLst>
            <pc:docMk/>
            <pc:sldMk cId="50112532" sldId="322"/>
            <ac:graphicFrameMk id="14" creationId="{53236A79-5C35-D4F7-366F-ADCECC6E4404}"/>
          </ac:graphicFrameMkLst>
        </pc:graphicFrameChg>
      </pc:sldChg>
      <pc:sldChg chg="modSp mod ord">
        <pc:chgData name="미진 최" userId="9da3bf53e9bccde8" providerId="LiveId" clId="{7516F5E9-259E-49B6-A25D-ABD13EB6C9A7}" dt="2023-09-22T07:43:43.206" v="6431" actId="20577"/>
        <pc:sldMkLst>
          <pc:docMk/>
          <pc:sldMk cId="3385300056" sldId="324"/>
        </pc:sldMkLst>
        <pc:spChg chg="mod">
          <ac:chgData name="미진 최" userId="9da3bf53e9bccde8" providerId="LiveId" clId="{7516F5E9-259E-49B6-A25D-ABD13EB6C9A7}" dt="2023-09-22T07:28:41.897" v="6354" actId="207"/>
          <ac:spMkLst>
            <pc:docMk/>
            <pc:sldMk cId="3385300056" sldId="324"/>
            <ac:spMk id="3" creationId="{49864793-40C6-BA0B-6B09-15597976DEE2}"/>
          </ac:spMkLst>
        </pc:spChg>
        <pc:spChg chg="mod">
          <ac:chgData name="미진 최" userId="9da3bf53e9bccde8" providerId="LiveId" clId="{7516F5E9-259E-49B6-A25D-ABD13EB6C9A7}" dt="2023-09-22T07:43:43.206" v="6431" actId="20577"/>
          <ac:spMkLst>
            <pc:docMk/>
            <pc:sldMk cId="3385300056" sldId="324"/>
            <ac:spMk id="17" creationId="{5C0F0FE2-14A9-DD4F-7501-43795A953A6E}"/>
          </ac:spMkLst>
        </pc:spChg>
        <pc:spChg chg="mod">
          <ac:chgData name="미진 최" userId="9da3bf53e9bccde8" providerId="LiveId" clId="{7516F5E9-259E-49B6-A25D-ABD13EB6C9A7}" dt="2023-09-22T07:28:39.216" v="6353" actId="208"/>
          <ac:spMkLst>
            <pc:docMk/>
            <pc:sldMk cId="3385300056" sldId="324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7:28:45.729" v="6355" actId="207"/>
          <ac:spMkLst>
            <pc:docMk/>
            <pc:sldMk cId="3385300056" sldId="324"/>
            <ac:spMk id="24" creationId="{1841637C-F02D-4ED4-9B17-10A92FFC6619}"/>
          </ac:spMkLst>
        </pc:spChg>
      </pc:sldChg>
      <pc:sldChg chg="modSp mod">
        <pc:chgData name="미진 최" userId="9da3bf53e9bccde8" providerId="LiveId" clId="{7516F5E9-259E-49B6-A25D-ABD13EB6C9A7}" dt="2023-09-22T07:28:30.961" v="6352" actId="207"/>
        <pc:sldMkLst>
          <pc:docMk/>
          <pc:sldMk cId="2816361876" sldId="325"/>
        </pc:sldMkLst>
        <pc:spChg chg="mod">
          <ac:chgData name="미진 최" userId="9da3bf53e9bccde8" providerId="LiveId" clId="{7516F5E9-259E-49B6-A25D-ABD13EB6C9A7}" dt="2023-09-22T07:27:49.738" v="6345" actId="208"/>
          <ac:spMkLst>
            <pc:docMk/>
            <pc:sldMk cId="2816361876" sldId="325"/>
            <ac:spMk id="2" creationId="{73CAF5BA-9F43-2E5D-EBEB-80E580F3B316}"/>
          </ac:spMkLst>
        </pc:spChg>
        <pc:spChg chg="mod">
          <ac:chgData name="미진 최" userId="9da3bf53e9bccde8" providerId="LiveId" clId="{7516F5E9-259E-49B6-A25D-ABD13EB6C9A7}" dt="2023-09-22T07:28:27.439" v="6351" actId="208"/>
          <ac:spMkLst>
            <pc:docMk/>
            <pc:sldMk cId="2816361876" sldId="325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7:28:30.961" v="6352" actId="207"/>
          <ac:spMkLst>
            <pc:docMk/>
            <pc:sldMk cId="2816361876" sldId="325"/>
            <ac:spMk id="24" creationId="{1841637C-F02D-4ED4-9B17-10A92FFC6619}"/>
          </ac:spMkLst>
        </pc:spChg>
        <pc:spChg chg="mod">
          <ac:chgData name="미진 최" userId="9da3bf53e9bccde8" providerId="LiveId" clId="{7516F5E9-259E-49B6-A25D-ABD13EB6C9A7}" dt="2023-09-22T07:27:45.089" v="6344" actId="207"/>
          <ac:spMkLst>
            <pc:docMk/>
            <pc:sldMk cId="2816361876" sldId="325"/>
            <ac:spMk id="31" creationId="{5D5AC252-1EF4-4FE1-84A7-F28040F580A5}"/>
          </ac:spMkLst>
        </pc:spChg>
        <pc:picChg chg="mod">
          <ac:chgData name="미진 최" userId="9da3bf53e9bccde8" providerId="LiveId" clId="{7516F5E9-259E-49B6-A25D-ABD13EB6C9A7}" dt="2023-09-22T07:28:13.141" v="6350" actId="1076"/>
          <ac:picMkLst>
            <pc:docMk/>
            <pc:sldMk cId="2816361876" sldId="325"/>
            <ac:picMk id="11" creationId="{E5F339A6-2EC3-9964-BA2C-0E8EF98133D5}"/>
          </ac:picMkLst>
        </pc:picChg>
      </pc:sldChg>
      <pc:sldChg chg="addSp delSp modSp mod">
        <pc:chgData name="미진 최" userId="9da3bf53e9bccde8" providerId="LiveId" clId="{7516F5E9-259E-49B6-A25D-ABD13EB6C9A7}" dt="2023-09-22T07:29:14.342" v="6359" actId="207"/>
        <pc:sldMkLst>
          <pc:docMk/>
          <pc:sldMk cId="3691043027" sldId="326"/>
        </pc:sldMkLst>
        <pc:spChg chg="add del mod">
          <ac:chgData name="미진 최" userId="9da3bf53e9bccde8" providerId="LiveId" clId="{7516F5E9-259E-49B6-A25D-ABD13EB6C9A7}" dt="2023-09-22T04:46:47.286" v="2159" actId="478"/>
          <ac:spMkLst>
            <pc:docMk/>
            <pc:sldMk cId="3691043027" sldId="326"/>
            <ac:spMk id="2" creationId="{42FFC769-4848-21D4-F0A9-B9988EFD2476}"/>
          </ac:spMkLst>
        </pc:spChg>
        <pc:spChg chg="add mod">
          <ac:chgData name="미진 최" userId="9da3bf53e9bccde8" providerId="LiveId" clId="{7516F5E9-259E-49B6-A25D-ABD13EB6C9A7}" dt="2023-09-22T05:00:53.241" v="2430" actId="14100"/>
          <ac:spMkLst>
            <pc:docMk/>
            <pc:sldMk cId="3691043027" sldId="326"/>
            <ac:spMk id="2" creationId="{71CF3FD8-AB76-0856-2167-4F9212B68679}"/>
          </ac:spMkLst>
        </pc:spChg>
        <pc:spChg chg="mod">
          <ac:chgData name="미진 최" userId="9da3bf53e9bccde8" providerId="LiveId" clId="{7516F5E9-259E-49B6-A25D-ABD13EB6C9A7}" dt="2023-09-22T07:29:08.543" v="6357" actId="208"/>
          <ac:spMkLst>
            <pc:docMk/>
            <pc:sldMk cId="3691043027" sldId="326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7:29:14.342" v="6359" actId="207"/>
          <ac:spMkLst>
            <pc:docMk/>
            <pc:sldMk cId="3691043027" sldId="326"/>
            <ac:spMk id="24" creationId="{1841637C-F02D-4ED4-9B17-10A92FFC6619}"/>
          </ac:spMkLst>
        </pc:spChg>
        <pc:grpChg chg="mod">
          <ac:chgData name="미진 최" userId="9da3bf53e9bccde8" providerId="LiveId" clId="{7516F5E9-259E-49B6-A25D-ABD13EB6C9A7}" dt="2023-09-22T07:29:11.069" v="6358" actId="14100"/>
          <ac:grpSpMkLst>
            <pc:docMk/>
            <pc:sldMk cId="3691043027" sldId="326"/>
            <ac:grpSpMk id="29" creationId="{1339C58A-888D-2D87-E977-94C0A7BBD9A3}"/>
          </ac:grpSpMkLst>
        </pc:grpChg>
      </pc:sldChg>
      <pc:sldChg chg="addSp delSp modSp mod">
        <pc:chgData name="미진 최" userId="9da3bf53e9bccde8" providerId="LiveId" clId="{7516F5E9-259E-49B6-A25D-ABD13EB6C9A7}" dt="2023-09-23T14:12:14.459" v="7167" actId="13926"/>
        <pc:sldMkLst>
          <pc:docMk/>
          <pc:sldMk cId="356605249" sldId="327"/>
        </pc:sldMkLst>
        <pc:spChg chg="mod">
          <ac:chgData name="미진 최" userId="9da3bf53e9bccde8" providerId="LiveId" clId="{7516F5E9-259E-49B6-A25D-ABD13EB6C9A7}" dt="2023-09-23T14:12:14.459" v="7167" actId="13926"/>
          <ac:spMkLst>
            <pc:docMk/>
            <pc:sldMk cId="356605249" sldId="327"/>
            <ac:spMk id="17" creationId="{5C0F0FE2-14A9-DD4F-7501-43795A953A6E}"/>
          </ac:spMkLst>
        </pc:spChg>
        <pc:spChg chg="mod">
          <ac:chgData name="미진 최" userId="9da3bf53e9bccde8" providerId="LiveId" clId="{7516F5E9-259E-49B6-A25D-ABD13EB6C9A7}" dt="2023-09-22T05:49:42.085" v="4002" actId="1076"/>
          <ac:spMkLst>
            <pc:docMk/>
            <pc:sldMk cId="356605249" sldId="327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5:50:09.957" v="4007" actId="207"/>
          <ac:spMkLst>
            <pc:docMk/>
            <pc:sldMk cId="356605249" sldId="327"/>
            <ac:spMk id="24" creationId="{1841637C-F02D-4ED4-9B17-10A92FFC6619}"/>
          </ac:spMkLst>
        </pc:spChg>
        <pc:grpChg chg="mod">
          <ac:chgData name="미진 최" userId="9da3bf53e9bccde8" providerId="LiveId" clId="{7516F5E9-259E-49B6-A25D-ABD13EB6C9A7}" dt="2023-09-22T05:49:51.689" v="4004" actId="1076"/>
          <ac:grpSpMkLst>
            <pc:docMk/>
            <pc:sldMk cId="356605249" sldId="327"/>
            <ac:grpSpMk id="29" creationId="{1339C58A-888D-2D87-E977-94C0A7BBD9A3}"/>
          </ac:grpSpMkLst>
        </pc:grpChg>
        <pc:graphicFrameChg chg="add del mod modGraphic">
          <ac:chgData name="미진 최" userId="9da3bf53e9bccde8" providerId="LiveId" clId="{7516F5E9-259E-49B6-A25D-ABD13EB6C9A7}" dt="2023-09-22T08:15:14.965" v="6559" actId="207"/>
          <ac:graphicFrameMkLst>
            <pc:docMk/>
            <pc:sldMk cId="356605249" sldId="327"/>
            <ac:graphicFrameMk id="2" creationId="{69EC824A-EA28-004E-E70A-CCF4BE93D61D}"/>
          </ac:graphicFrameMkLst>
        </pc:graphicFrameChg>
      </pc:sldChg>
      <pc:sldChg chg="delSp modSp mod">
        <pc:chgData name="미진 최" userId="9da3bf53e9bccde8" providerId="LiveId" clId="{7516F5E9-259E-49B6-A25D-ABD13EB6C9A7}" dt="2023-09-25T13:51:23.890" v="7192" actId="1076"/>
        <pc:sldMkLst>
          <pc:docMk/>
          <pc:sldMk cId="189633273" sldId="329"/>
        </pc:sldMkLst>
        <pc:spChg chg="mod">
          <ac:chgData name="미진 최" userId="9da3bf53e9bccde8" providerId="LiveId" clId="{7516F5E9-259E-49B6-A25D-ABD13EB6C9A7}" dt="2023-09-25T13:50:41.804" v="7176" actId="1076"/>
          <ac:spMkLst>
            <pc:docMk/>
            <pc:sldMk cId="189633273" sldId="329"/>
            <ac:spMk id="2" creationId="{614B8A77-ACC1-4A3E-E934-51E68361CB7D}"/>
          </ac:spMkLst>
        </pc:spChg>
        <pc:spChg chg="mod">
          <ac:chgData name="미진 최" userId="9da3bf53e9bccde8" providerId="LiveId" clId="{7516F5E9-259E-49B6-A25D-ABD13EB6C9A7}" dt="2023-09-22T05:31:56.265" v="3387" actId="207"/>
          <ac:spMkLst>
            <pc:docMk/>
            <pc:sldMk cId="189633273" sldId="329"/>
            <ac:spMk id="3" creationId="{49864793-40C6-BA0B-6B09-15597976DEE2}"/>
          </ac:spMkLst>
        </pc:spChg>
        <pc:spChg chg="mod">
          <ac:chgData name="미진 최" userId="9da3bf53e9bccde8" providerId="LiveId" clId="{7516F5E9-259E-49B6-A25D-ABD13EB6C9A7}" dt="2023-09-25T13:50:30.434" v="7173" actId="1076"/>
          <ac:spMkLst>
            <pc:docMk/>
            <pc:sldMk cId="189633273" sldId="329"/>
            <ac:spMk id="4" creationId="{9F798B9A-5309-9BEA-5635-82B33A86984F}"/>
          </ac:spMkLst>
        </pc:spChg>
        <pc:spChg chg="mod">
          <ac:chgData name="미진 최" userId="9da3bf53e9bccde8" providerId="LiveId" clId="{7516F5E9-259E-49B6-A25D-ABD13EB6C9A7}" dt="2023-09-25T13:51:23.890" v="7192" actId="1076"/>
          <ac:spMkLst>
            <pc:docMk/>
            <pc:sldMk cId="189633273" sldId="329"/>
            <ac:spMk id="7" creationId="{39A734F5-9AD3-254C-F852-210AF30614F5}"/>
          </ac:spMkLst>
        </pc:spChg>
        <pc:spChg chg="mod">
          <ac:chgData name="미진 최" userId="9da3bf53e9bccde8" providerId="LiveId" clId="{7516F5E9-259E-49B6-A25D-ABD13EB6C9A7}" dt="2023-09-25T13:50:23.294" v="7172" actId="1076"/>
          <ac:spMkLst>
            <pc:docMk/>
            <pc:sldMk cId="189633273" sldId="329"/>
            <ac:spMk id="8" creationId="{6A609F2A-B344-467C-3D9E-FC543EF95825}"/>
          </ac:spMkLst>
        </pc:spChg>
        <pc:spChg chg="mod">
          <ac:chgData name="미진 최" userId="9da3bf53e9bccde8" providerId="LiveId" clId="{7516F5E9-259E-49B6-A25D-ABD13EB6C9A7}" dt="2023-09-23T14:08:09.038" v="7137" actId="255"/>
          <ac:spMkLst>
            <pc:docMk/>
            <pc:sldMk cId="189633273" sldId="329"/>
            <ac:spMk id="17" creationId="{5C0F0FE2-14A9-DD4F-7501-43795A953A6E}"/>
          </ac:spMkLst>
        </pc:spChg>
        <pc:spChg chg="mod">
          <ac:chgData name="미진 최" userId="9da3bf53e9bccde8" providerId="LiveId" clId="{7516F5E9-259E-49B6-A25D-ABD13EB6C9A7}" dt="2023-09-22T05:31:47.456" v="3385" actId="208"/>
          <ac:spMkLst>
            <pc:docMk/>
            <pc:sldMk cId="189633273" sldId="329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5:31:50.961" v="3386" actId="207"/>
          <ac:spMkLst>
            <pc:docMk/>
            <pc:sldMk cId="189633273" sldId="329"/>
            <ac:spMk id="24" creationId="{1841637C-F02D-4ED4-9B17-10A92FFC6619}"/>
          </ac:spMkLst>
        </pc:spChg>
        <pc:grpChg chg="mod">
          <ac:chgData name="미진 최" userId="9da3bf53e9bccde8" providerId="LiveId" clId="{7516F5E9-259E-49B6-A25D-ABD13EB6C9A7}" dt="2023-09-25T13:50:34.485" v="7175" actId="1076"/>
          <ac:grpSpMkLst>
            <pc:docMk/>
            <pc:sldMk cId="189633273" sldId="329"/>
            <ac:grpSpMk id="29" creationId="{1339C58A-888D-2D87-E977-94C0A7BBD9A3}"/>
          </ac:grpSpMkLst>
        </pc:grpChg>
        <pc:picChg chg="del">
          <ac:chgData name="미진 최" userId="9da3bf53e9bccde8" providerId="LiveId" clId="{7516F5E9-259E-49B6-A25D-ABD13EB6C9A7}" dt="2023-09-22T08:35:01.558" v="6631" actId="478"/>
          <ac:picMkLst>
            <pc:docMk/>
            <pc:sldMk cId="189633273" sldId="329"/>
            <ac:picMk id="15" creationId="{68DB5B50-E41A-B207-293E-BBA0F50AA517}"/>
          </ac:picMkLst>
        </pc:picChg>
      </pc:sldChg>
      <pc:sldChg chg="modSp mod ord">
        <pc:chgData name="미진 최" userId="9da3bf53e9bccde8" providerId="LiveId" clId="{7516F5E9-259E-49B6-A25D-ABD13EB6C9A7}" dt="2023-09-23T14:12:30.517" v="7168" actId="13926"/>
        <pc:sldMkLst>
          <pc:docMk/>
          <pc:sldMk cId="3471066435" sldId="330"/>
        </pc:sldMkLst>
        <pc:spChg chg="mod">
          <ac:chgData name="미진 최" userId="9da3bf53e9bccde8" providerId="LiveId" clId="{7516F5E9-259E-49B6-A25D-ABD13EB6C9A7}" dt="2023-09-23T14:12:30.517" v="7168" actId="13926"/>
          <ac:spMkLst>
            <pc:docMk/>
            <pc:sldMk cId="3471066435" sldId="330"/>
            <ac:spMk id="17" creationId="{5C0F0FE2-14A9-DD4F-7501-43795A953A6E}"/>
          </ac:spMkLst>
        </pc:spChg>
        <pc:spChg chg="mod">
          <ac:chgData name="미진 최" userId="9da3bf53e9bccde8" providerId="LiveId" clId="{7516F5E9-259E-49B6-A25D-ABD13EB6C9A7}" dt="2023-09-22T05:50:25.638" v="4009" actId="208"/>
          <ac:spMkLst>
            <pc:docMk/>
            <pc:sldMk cId="3471066435" sldId="330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5:50:30.344" v="4010" actId="207"/>
          <ac:spMkLst>
            <pc:docMk/>
            <pc:sldMk cId="3471066435" sldId="330"/>
            <ac:spMk id="24" creationId="{1841637C-F02D-4ED4-9B17-10A92FFC6619}"/>
          </ac:spMkLst>
        </pc:spChg>
        <pc:grpChg chg="mod">
          <ac:chgData name="미진 최" userId="9da3bf53e9bccde8" providerId="LiveId" clId="{7516F5E9-259E-49B6-A25D-ABD13EB6C9A7}" dt="2023-09-22T05:50:16.595" v="4008" actId="14100"/>
          <ac:grpSpMkLst>
            <pc:docMk/>
            <pc:sldMk cId="3471066435" sldId="330"/>
            <ac:grpSpMk id="29" creationId="{1339C58A-888D-2D87-E977-94C0A7BBD9A3}"/>
          </ac:grpSpMkLst>
        </pc:grpChg>
        <pc:graphicFrameChg chg="mod modGraphic">
          <ac:chgData name="미진 최" userId="9da3bf53e9bccde8" providerId="LiveId" clId="{7516F5E9-259E-49B6-A25D-ABD13EB6C9A7}" dt="2023-09-22T08:14:45.354" v="6558" actId="14100"/>
          <ac:graphicFrameMkLst>
            <pc:docMk/>
            <pc:sldMk cId="3471066435" sldId="330"/>
            <ac:graphicFrameMk id="2" creationId="{69EC824A-EA28-004E-E70A-CCF4BE93D61D}"/>
          </ac:graphicFrameMkLst>
        </pc:graphicFrameChg>
      </pc:sldChg>
      <pc:sldChg chg="delSp modSp del mod ord">
        <pc:chgData name="미진 최" userId="9da3bf53e9bccde8" providerId="LiveId" clId="{7516F5E9-259E-49B6-A25D-ABD13EB6C9A7}" dt="2023-09-22T07:38:32.739" v="6413" actId="2696"/>
        <pc:sldMkLst>
          <pc:docMk/>
          <pc:sldMk cId="2880596549" sldId="331"/>
        </pc:sldMkLst>
        <pc:spChg chg="mod">
          <ac:chgData name="미진 최" userId="9da3bf53e9bccde8" providerId="LiveId" clId="{7516F5E9-259E-49B6-A25D-ABD13EB6C9A7}" dt="2023-09-22T05:51:26.489" v="4018" actId="14100"/>
          <ac:spMkLst>
            <pc:docMk/>
            <pc:sldMk cId="2880596549" sldId="331"/>
            <ac:spMk id="2" creationId="{73CAF5BA-9F43-2E5D-EBEB-80E580F3B316}"/>
          </ac:spMkLst>
        </pc:spChg>
        <pc:spChg chg="mod">
          <ac:chgData name="미진 최" userId="9da3bf53e9bccde8" providerId="LiveId" clId="{7516F5E9-259E-49B6-A25D-ABD13EB6C9A7}" dt="2023-09-22T05:51:02.819" v="4014" actId="208"/>
          <ac:spMkLst>
            <pc:docMk/>
            <pc:sldMk cId="2880596549" sldId="331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5:51:05.823" v="4015" actId="207"/>
          <ac:spMkLst>
            <pc:docMk/>
            <pc:sldMk cId="2880596549" sldId="331"/>
            <ac:spMk id="24" creationId="{1841637C-F02D-4ED4-9B17-10A92FFC6619}"/>
          </ac:spMkLst>
        </pc:spChg>
        <pc:picChg chg="del mod">
          <ac:chgData name="미진 최" userId="9da3bf53e9bccde8" providerId="LiveId" clId="{7516F5E9-259E-49B6-A25D-ABD13EB6C9A7}" dt="2023-09-22T07:38:29.137" v="6412" actId="478"/>
          <ac:picMkLst>
            <pc:docMk/>
            <pc:sldMk cId="2880596549" sldId="331"/>
            <ac:picMk id="3" creationId="{BF995C76-CBD6-0BA1-7406-ED0FE57F9022}"/>
          </ac:picMkLst>
        </pc:picChg>
      </pc:sldChg>
      <pc:sldChg chg="delSp modSp mod delAnim">
        <pc:chgData name="미진 최" userId="9da3bf53e9bccde8" providerId="LiveId" clId="{7516F5E9-259E-49B6-A25D-ABD13EB6C9A7}" dt="2023-09-22T08:15:42.824" v="6560" actId="1076"/>
        <pc:sldMkLst>
          <pc:docMk/>
          <pc:sldMk cId="3832064833" sldId="332"/>
        </pc:sldMkLst>
        <pc:spChg chg="mod">
          <ac:chgData name="미진 최" userId="9da3bf53e9bccde8" providerId="LiveId" clId="{7516F5E9-259E-49B6-A25D-ABD13EB6C9A7}" dt="2023-09-22T07:52:18.991" v="6455" actId="207"/>
          <ac:spMkLst>
            <pc:docMk/>
            <pc:sldMk cId="3832064833" sldId="332"/>
            <ac:spMk id="2" creationId="{614B8A77-ACC1-4A3E-E934-51E68361CB7D}"/>
          </ac:spMkLst>
        </pc:spChg>
        <pc:spChg chg="mod">
          <ac:chgData name="미진 최" userId="9da3bf53e9bccde8" providerId="LiveId" clId="{7516F5E9-259E-49B6-A25D-ABD13EB6C9A7}" dt="2023-09-22T07:51:54.302" v="6452" actId="207"/>
          <ac:spMkLst>
            <pc:docMk/>
            <pc:sldMk cId="3832064833" sldId="332"/>
            <ac:spMk id="3" creationId="{49864793-40C6-BA0B-6B09-15597976DEE2}"/>
          </ac:spMkLst>
        </pc:spChg>
        <pc:spChg chg="mod">
          <ac:chgData name="미진 최" userId="9da3bf53e9bccde8" providerId="LiveId" clId="{7516F5E9-259E-49B6-A25D-ABD13EB6C9A7}" dt="2023-09-22T07:52:23.656" v="6456" actId="1076"/>
          <ac:spMkLst>
            <pc:docMk/>
            <pc:sldMk cId="3832064833" sldId="332"/>
            <ac:spMk id="7" creationId="{498F3B27-5663-DB1B-A7F7-4A20404C0C2C}"/>
          </ac:spMkLst>
        </pc:spChg>
        <pc:spChg chg="del">
          <ac:chgData name="미진 최" userId="9da3bf53e9bccde8" providerId="LiveId" clId="{7516F5E9-259E-49B6-A25D-ABD13EB6C9A7}" dt="2023-09-22T07:50:52.321" v="6441" actId="478"/>
          <ac:spMkLst>
            <pc:docMk/>
            <pc:sldMk cId="3832064833" sldId="332"/>
            <ac:spMk id="10" creationId="{05AE091A-E873-5239-B179-83538283DAB9}"/>
          </ac:spMkLst>
        </pc:spChg>
        <pc:spChg chg="mod">
          <ac:chgData name="미진 최" userId="9da3bf53e9bccde8" providerId="LiveId" clId="{7516F5E9-259E-49B6-A25D-ABD13EB6C9A7}" dt="2023-09-22T07:51:22.276" v="6446" actId="1076"/>
          <ac:spMkLst>
            <pc:docMk/>
            <pc:sldMk cId="3832064833" sldId="332"/>
            <ac:spMk id="18" creationId="{8F8A8920-A777-C455-B52E-A415EB7BEF98}"/>
          </ac:spMkLst>
        </pc:spChg>
        <pc:spChg chg="mod">
          <ac:chgData name="미진 최" userId="9da3bf53e9bccde8" providerId="LiveId" clId="{7516F5E9-259E-49B6-A25D-ABD13EB6C9A7}" dt="2023-09-22T07:51:41.930" v="6449" actId="208"/>
          <ac:spMkLst>
            <pc:docMk/>
            <pc:sldMk cId="3832064833" sldId="332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7:51:45.567" v="6450" actId="207"/>
          <ac:spMkLst>
            <pc:docMk/>
            <pc:sldMk cId="3832064833" sldId="332"/>
            <ac:spMk id="24" creationId="{1841637C-F02D-4ED4-9B17-10A92FFC6619}"/>
          </ac:spMkLst>
        </pc:spChg>
        <pc:grpChg chg="mod">
          <ac:chgData name="미진 최" userId="9da3bf53e9bccde8" providerId="LiveId" clId="{7516F5E9-259E-49B6-A25D-ABD13EB6C9A7}" dt="2023-09-22T07:51:10.666" v="6443" actId="1076"/>
          <ac:grpSpMkLst>
            <pc:docMk/>
            <pc:sldMk cId="3832064833" sldId="332"/>
            <ac:grpSpMk id="8" creationId="{17BEEB63-0FBF-8943-99ED-AC15C0AFC8F9}"/>
          </ac:grpSpMkLst>
        </pc:grpChg>
        <pc:grpChg chg="mod">
          <ac:chgData name="미진 최" userId="9da3bf53e9bccde8" providerId="LiveId" clId="{7516F5E9-259E-49B6-A25D-ABD13EB6C9A7}" dt="2023-09-22T07:51:18.417" v="6445" actId="1076"/>
          <ac:grpSpMkLst>
            <pc:docMk/>
            <pc:sldMk cId="3832064833" sldId="332"/>
            <ac:grpSpMk id="9" creationId="{B695EDB8-B596-CB04-FBBC-D237DB76104D}"/>
          </ac:grpSpMkLst>
        </pc:grpChg>
        <pc:picChg chg="mod">
          <ac:chgData name="미진 최" userId="9da3bf53e9bccde8" providerId="LiveId" clId="{7516F5E9-259E-49B6-A25D-ABD13EB6C9A7}" dt="2023-09-22T08:15:42.824" v="6560" actId="1076"/>
          <ac:picMkLst>
            <pc:docMk/>
            <pc:sldMk cId="3832064833" sldId="332"/>
            <ac:picMk id="13" creationId="{FFEE3CBA-39E0-587D-25DC-0244D411E0FC}"/>
          </ac:picMkLst>
        </pc:picChg>
        <pc:cxnChg chg="del">
          <ac:chgData name="미진 최" userId="9da3bf53e9bccde8" providerId="LiveId" clId="{7516F5E9-259E-49B6-A25D-ABD13EB6C9A7}" dt="2023-09-22T07:50:55.838" v="6442" actId="478"/>
          <ac:cxnSpMkLst>
            <pc:docMk/>
            <pc:sldMk cId="3832064833" sldId="332"/>
            <ac:cxnSpMk id="11" creationId="{673AEF02-D001-6BF0-2A90-B49730B883F1}"/>
          </ac:cxnSpMkLst>
        </pc:cxnChg>
        <pc:cxnChg chg="mod">
          <ac:chgData name="미진 최" userId="9da3bf53e9bccde8" providerId="LiveId" clId="{7516F5E9-259E-49B6-A25D-ABD13EB6C9A7}" dt="2023-09-22T07:51:24.984" v="6447" actId="1076"/>
          <ac:cxnSpMkLst>
            <pc:docMk/>
            <pc:sldMk cId="3832064833" sldId="332"/>
            <ac:cxnSpMk id="16" creationId="{27F1E44F-B768-5803-9080-FB1C180FCB77}"/>
          </ac:cxnSpMkLst>
        </pc:cxnChg>
      </pc:sldChg>
      <pc:sldChg chg="addSp delSp modSp add mod delAnim modAnim">
        <pc:chgData name="미진 최" userId="9da3bf53e9bccde8" providerId="LiveId" clId="{7516F5E9-259E-49B6-A25D-ABD13EB6C9A7}" dt="2023-09-22T08:34:09.456" v="6630" actId="20577"/>
        <pc:sldMkLst>
          <pc:docMk/>
          <pc:sldMk cId="1073255884" sldId="333"/>
        </pc:sldMkLst>
        <pc:spChg chg="del">
          <ac:chgData name="미진 최" userId="9da3bf53e9bccde8" providerId="LiveId" clId="{7516F5E9-259E-49B6-A25D-ABD13EB6C9A7}" dt="2023-09-22T05:21:26.874" v="3308" actId="478"/>
          <ac:spMkLst>
            <pc:docMk/>
            <pc:sldMk cId="1073255884" sldId="333"/>
            <ac:spMk id="19" creationId="{B10B8389-F772-AC79-3430-3F5D8D800EC0}"/>
          </ac:spMkLst>
        </pc:spChg>
        <pc:spChg chg="del">
          <ac:chgData name="미진 최" userId="9da3bf53e9bccde8" providerId="LiveId" clId="{7516F5E9-259E-49B6-A25D-ABD13EB6C9A7}" dt="2023-09-22T05:21:53.377" v="3314" actId="478"/>
          <ac:spMkLst>
            <pc:docMk/>
            <pc:sldMk cId="1073255884" sldId="333"/>
            <ac:spMk id="20" creationId="{B87DC768-5315-8D61-114F-B41F76D2A9A8}"/>
          </ac:spMkLst>
        </pc:spChg>
        <pc:spChg chg="del">
          <ac:chgData name="미진 최" userId="9da3bf53e9bccde8" providerId="LiveId" clId="{7516F5E9-259E-49B6-A25D-ABD13EB6C9A7}" dt="2023-09-22T05:21:55.241" v="3315" actId="478"/>
          <ac:spMkLst>
            <pc:docMk/>
            <pc:sldMk cId="1073255884" sldId="333"/>
            <ac:spMk id="22" creationId="{D7D39BAC-8E78-FBC5-0804-B71CFD2550F0}"/>
          </ac:spMkLst>
        </pc:spChg>
        <pc:spChg chg="mod">
          <ac:chgData name="미진 최" userId="9da3bf53e9bccde8" providerId="LiveId" clId="{7516F5E9-259E-49B6-A25D-ABD13EB6C9A7}" dt="2023-09-22T05:27:50.200" v="3367" actId="208"/>
          <ac:spMkLst>
            <pc:docMk/>
            <pc:sldMk cId="1073255884" sldId="333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5:28:00.913" v="3369" actId="207"/>
          <ac:spMkLst>
            <pc:docMk/>
            <pc:sldMk cId="1073255884" sldId="333"/>
            <ac:spMk id="24" creationId="{1841637C-F02D-4ED4-9B17-10A92FFC6619}"/>
          </ac:spMkLst>
        </pc:spChg>
        <pc:spChg chg="del">
          <ac:chgData name="미진 최" userId="9da3bf53e9bccde8" providerId="LiveId" clId="{7516F5E9-259E-49B6-A25D-ABD13EB6C9A7}" dt="2023-09-22T05:21:51.224" v="3313" actId="478"/>
          <ac:spMkLst>
            <pc:docMk/>
            <pc:sldMk cId="1073255884" sldId="333"/>
            <ac:spMk id="25" creationId="{B676036C-377C-80A5-0B23-79317AC457DE}"/>
          </ac:spMkLst>
        </pc:spChg>
        <pc:spChg chg="del topLvl">
          <ac:chgData name="미진 최" userId="9da3bf53e9bccde8" providerId="LiveId" clId="{7516F5E9-259E-49B6-A25D-ABD13EB6C9A7}" dt="2023-09-22T05:21:47.860" v="3312" actId="478"/>
          <ac:spMkLst>
            <pc:docMk/>
            <pc:sldMk cId="1073255884" sldId="333"/>
            <ac:spMk id="34" creationId="{2DD1A85D-5F8D-2086-BF87-7CFDE25C70FC}"/>
          </ac:spMkLst>
        </pc:spChg>
        <pc:spChg chg="del mod topLvl">
          <ac:chgData name="미진 최" userId="9da3bf53e9bccde8" providerId="LiveId" clId="{7516F5E9-259E-49B6-A25D-ABD13EB6C9A7}" dt="2023-09-22T05:21:46.473" v="3311" actId="478"/>
          <ac:spMkLst>
            <pc:docMk/>
            <pc:sldMk cId="1073255884" sldId="333"/>
            <ac:spMk id="35" creationId="{9CFEADA1-51E1-313C-42DC-06012461364B}"/>
          </ac:spMkLst>
        </pc:spChg>
        <pc:spChg chg="mod">
          <ac:chgData name="미진 최" userId="9da3bf53e9bccde8" providerId="LiveId" clId="{7516F5E9-259E-49B6-A25D-ABD13EB6C9A7}" dt="2023-09-22T05:25:44.459" v="3347" actId="207"/>
          <ac:spMkLst>
            <pc:docMk/>
            <pc:sldMk cId="1073255884" sldId="333"/>
            <ac:spMk id="36" creationId="{B6FEBD59-CEA2-4FDF-A254-37953428C235}"/>
          </ac:spMkLst>
        </pc:spChg>
        <pc:spChg chg="del">
          <ac:chgData name="미진 최" userId="9da3bf53e9bccde8" providerId="LiveId" clId="{7516F5E9-259E-49B6-A25D-ABD13EB6C9A7}" dt="2023-09-22T05:21:57.711" v="3318" actId="478"/>
          <ac:spMkLst>
            <pc:docMk/>
            <pc:sldMk cId="1073255884" sldId="333"/>
            <ac:spMk id="38" creationId="{FC8FF7CF-D8B5-498D-94C7-188252370E53}"/>
          </ac:spMkLst>
        </pc:spChg>
        <pc:spChg chg="del">
          <ac:chgData name="미진 최" userId="9da3bf53e9bccde8" providerId="LiveId" clId="{7516F5E9-259E-49B6-A25D-ABD13EB6C9A7}" dt="2023-09-22T05:21:56.755" v="3317" actId="478"/>
          <ac:spMkLst>
            <pc:docMk/>
            <pc:sldMk cId="1073255884" sldId="333"/>
            <ac:spMk id="40" creationId="{D941F08B-C069-4545-B206-875162ED7E9E}"/>
          </ac:spMkLst>
        </pc:spChg>
        <pc:grpChg chg="del">
          <ac:chgData name="미진 최" userId="9da3bf53e9bccde8" providerId="LiveId" clId="{7516F5E9-259E-49B6-A25D-ABD13EB6C9A7}" dt="2023-09-22T05:21:46.473" v="3311" actId="478"/>
          <ac:grpSpMkLst>
            <pc:docMk/>
            <pc:sldMk cId="1073255884" sldId="333"/>
            <ac:grpSpMk id="33" creationId="{C8B6F298-EBA1-1C6A-AF26-B2D61D12046F}"/>
          </ac:grpSpMkLst>
        </pc:grpChg>
        <pc:graphicFrameChg chg="mod modGraphic">
          <ac:chgData name="미진 최" userId="9da3bf53e9bccde8" providerId="LiveId" clId="{7516F5E9-259E-49B6-A25D-ABD13EB6C9A7}" dt="2023-09-22T08:34:09.456" v="6630" actId="20577"/>
          <ac:graphicFrameMkLst>
            <pc:docMk/>
            <pc:sldMk cId="1073255884" sldId="333"/>
            <ac:graphicFrameMk id="2" creationId="{21CEB6D4-BBD1-F080-138E-54A27FC13930}"/>
          </ac:graphicFrameMkLst>
        </pc:graphicFrameChg>
        <pc:picChg chg="add del mod">
          <ac:chgData name="미진 최" userId="9da3bf53e9bccde8" providerId="LiveId" clId="{7516F5E9-259E-49B6-A25D-ABD13EB6C9A7}" dt="2023-09-22T08:00:28.766" v="6475" actId="478"/>
          <ac:picMkLst>
            <pc:docMk/>
            <pc:sldMk cId="1073255884" sldId="333"/>
            <ac:picMk id="3" creationId="{445074CB-595F-5432-CF58-B80B29F3E215}"/>
          </ac:picMkLst>
        </pc:picChg>
        <pc:picChg chg="del">
          <ac:chgData name="미진 최" userId="9da3bf53e9bccde8" providerId="LiveId" clId="{7516F5E9-259E-49B6-A25D-ABD13EB6C9A7}" dt="2023-09-22T05:21:56.128" v="3316" actId="478"/>
          <ac:picMkLst>
            <pc:docMk/>
            <pc:sldMk cId="1073255884" sldId="333"/>
            <ac:picMk id="12" creationId="{A7D1160D-46F0-ADA2-18CA-B0F6A3833A92}"/>
          </ac:picMkLst>
        </pc:picChg>
      </pc:sldChg>
      <pc:sldChg chg="addSp delSp modSp add mod ord">
        <pc:chgData name="미진 최" userId="9da3bf53e9bccde8" providerId="LiveId" clId="{7516F5E9-259E-49B6-A25D-ABD13EB6C9A7}" dt="2023-09-25T13:51:50.083" v="7210" actId="20577"/>
        <pc:sldMkLst>
          <pc:docMk/>
          <pc:sldMk cId="786934921" sldId="334"/>
        </pc:sldMkLst>
        <pc:spChg chg="mod">
          <ac:chgData name="미진 최" userId="9da3bf53e9bccde8" providerId="LiveId" clId="{7516F5E9-259E-49B6-A25D-ABD13EB6C9A7}" dt="2023-09-22T08:35:45.753" v="6636" actId="1076"/>
          <ac:spMkLst>
            <pc:docMk/>
            <pc:sldMk cId="786934921" sldId="334"/>
            <ac:spMk id="10" creationId="{269E1CB4-4FBC-6FE5-893E-ADE3FB8C9C40}"/>
          </ac:spMkLst>
        </pc:spChg>
        <pc:spChg chg="mod">
          <ac:chgData name="미진 최" userId="9da3bf53e9bccde8" providerId="LiveId" clId="{7516F5E9-259E-49B6-A25D-ABD13EB6C9A7}" dt="2023-09-22T07:54:22.048" v="6468" actId="1076"/>
          <ac:spMkLst>
            <pc:docMk/>
            <pc:sldMk cId="786934921" sldId="334"/>
            <ac:spMk id="11" creationId="{E44AA75F-6367-BC4A-A0FC-EB93F2A95DD9}"/>
          </ac:spMkLst>
        </pc:spChg>
        <pc:spChg chg="mod">
          <ac:chgData name="미진 최" userId="9da3bf53e9bccde8" providerId="LiveId" clId="{7516F5E9-259E-49B6-A25D-ABD13EB6C9A7}" dt="2023-09-23T14:09:05.939" v="7153" actId="20577"/>
          <ac:spMkLst>
            <pc:docMk/>
            <pc:sldMk cId="786934921" sldId="334"/>
            <ac:spMk id="12" creationId="{62617AE3-5923-CD5A-F0D8-A90EE9303B10}"/>
          </ac:spMkLst>
        </pc:spChg>
        <pc:spChg chg="mod">
          <ac:chgData name="미진 최" userId="9da3bf53e9bccde8" providerId="LiveId" clId="{7516F5E9-259E-49B6-A25D-ABD13EB6C9A7}" dt="2023-09-25T13:51:50.083" v="7210" actId="20577"/>
          <ac:spMkLst>
            <pc:docMk/>
            <pc:sldMk cId="786934921" sldId="334"/>
            <ac:spMk id="19" creationId="{7F9DF47E-A968-7478-3DB8-713745F416DF}"/>
          </ac:spMkLst>
        </pc:spChg>
        <pc:spChg chg="del mod">
          <ac:chgData name="미진 최" userId="9da3bf53e9bccde8" providerId="LiveId" clId="{7516F5E9-259E-49B6-A25D-ABD13EB6C9A7}" dt="2023-09-22T07:54:17.402" v="6467" actId="478"/>
          <ac:spMkLst>
            <pc:docMk/>
            <pc:sldMk cId="786934921" sldId="334"/>
            <ac:spMk id="23" creationId="{505D9C9E-8325-4A59-BEFC-3BC22C85BDAD}"/>
          </ac:spMkLst>
        </pc:spChg>
        <pc:spChg chg="mod">
          <ac:chgData name="미진 최" userId="9da3bf53e9bccde8" providerId="LiveId" clId="{7516F5E9-259E-49B6-A25D-ABD13EB6C9A7}" dt="2023-09-22T08:40:22.393" v="6718" actId="20577"/>
          <ac:spMkLst>
            <pc:docMk/>
            <pc:sldMk cId="786934921" sldId="334"/>
            <ac:spMk id="24" creationId="{1841637C-F02D-4ED4-9B17-10A92FFC6619}"/>
          </ac:spMkLst>
        </pc:spChg>
        <pc:spChg chg="mod">
          <ac:chgData name="미진 최" userId="9da3bf53e9bccde8" providerId="LiveId" clId="{7516F5E9-259E-49B6-A25D-ABD13EB6C9A7}" dt="2023-09-22T08:35:52.569" v="6639" actId="1076"/>
          <ac:spMkLst>
            <pc:docMk/>
            <pc:sldMk cId="786934921" sldId="334"/>
            <ac:spMk id="36" creationId="{B6FEBD59-CEA2-4FDF-A254-37953428C235}"/>
          </ac:spMkLst>
        </pc:spChg>
        <pc:grpChg chg="mod">
          <ac:chgData name="미진 최" userId="9da3bf53e9bccde8" providerId="LiveId" clId="{7516F5E9-259E-49B6-A25D-ABD13EB6C9A7}" dt="2023-09-22T07:54:29.538" v="6469" actId="1076"/>
          <ac:grpSpMkLst>
            <pc:docMk/>
            <pc:sldMk cId="786934921" sldId="334"/>
            <ac:grpSpMk id="6" creationId="{1B0813F0-0608-43A3-9E53-0BA015EDE231}"/>
          </ac:grpSpMkLst>
        </pc:grpChg>
        <pc:grpChg chg="del">
          <ac:chgData name="미진 최" userId="9da3bf53e9bccde8" providerId="LiveId" clId="{7516F5E9-259E-49B6-A25D-ABD13EB6C9A7}" dt="2023-09-22T07:54:13.378" v="6466" actId="478"/>
          <ac:grpSpMkLst>
            <pc:docMk/>
            <pc:sldMk cId="786934921" sldId="334"/>
            <ac:grpSpMk id="17" creationId="{A41D7FC8-D551-77B6-F6FF-A3C7F74C5FC8}"/>
          </ac:grpSpMkLst>
        </pc:grpChg>
        <pc:graphicFrameChg chg="add del modGraphic">
          <ac:chgData name="미진 최" userId="9da3bf53e9bccde8" providerId="LiveId" clId="{7516F5E9-259E-49B6-A25D-ABD13EB6C9A7}" dt="2023-09-22T07:41:29.243" v="6427" actId="478"/>
          <ac:graphicFrameMkLst>
            <pc:docMk/>
            <pc:sldMk cId="786934921" sldId="334"/>
            <ac:graphicFrameMk id="2" creationId="{01317CE8-FD0B-0727-651A-49A650BC4296}"/>
          </ac:graphicFrameMkLst>
        </pc:graphicFrameChg>
        <pc:graphicFrameChg chg="add del">
          <ac:chgData name="미진 최" userId="9da3bf53e9bccde8" providerId="LiveId" clId="{7516F5E9-259E-49B6-A25D-ABD13EB6C9A7}" dt="2023-09-22T07:41:59.150" v="6429" actId="478"/>
          <ac:graphicFrameMkLst>
            <pc:docMk/>
            <pc:sldMk cId="786934921" sldId="334"/>
            <ac:graphicFrameMk id="3" creationId="{7B42DE0B-BACD-B52D-AEBC-9C5BB2B6D2BC}"/>
          </ac:graphicFrameMkLst>
        </pc:graphicFrameChg>
      </pc:sldChg>
      <pc:sldChg chg="addSp delSp modSp add mod ord">
        <pc:chgData name="미진 최" userId="9da3bf53e9bccde8" providerId="LiveId" clId="{7516F5E9-259E-49B6-A25D-ABD13EB6C9A7}" dt="2023-09-22T08:28:40.159" v="6596" actId="20577"/>
        <pc:sldMkLst>
          <pc:docMk/>
          <pc:sldMk cId="2355434243" sldId="335"/>
        </pc:sldMkLst>
        <pc:spChg chg="mod">
          <ac:chgData name="미진 최" userId="9da3bf53e9bccde8" providerId="LiveId" clId="{7516F5E9-259E-49B6-A25D-ABD13EB6C9A7}" dt="2023-09-22T06:33:55.043" v="5248"/>
          <ac:spMkLst>
            <pc:docMk/>
            <pc:sldMk cId="2355434243" sldId="335"/>
            <ac:spMk id="10" creationId="{269E1CB4-4FBC-6FE5-893E-ADE3FB8C9C40}"/>
          </ac:spMkLst>
        </pc:spChg>
        <pc:spChg chg="mod">
          <ac:chgData name="미진 최" userId="9da3bf53e9bccde8" providerId="LiveId" clId="{7516F5E9-259E-49B6-A25D-ABD13EB6C9A7}" dt="2023-09-22T08:22:09.195" v="6587" actId="207"/>
          <ac:spMkLst>
            <pc:docMk/>
            <pc:sldMk cId="2355434243" sldId="335"/>
            <ac:spMk id="11" creationId="{E44AA75F-6367-BC4A-A0FC-EB93F2A95DD9}"/>
          </ac:spMkLst>
        </pc:spChg>
        <pc:spChg chg="mod">
          <ac:chgData name="미진 최" userId="9da3bf53e9bccde8" providerId="LiveId" clId="{7516F5E9-259E-49B6-A25D-ABD13EB6C9A7}" dt="2023-09-22T07:17:03.954" v="6266" actId="1076"/>
          <ac:spMkLst>
            <pc:docMk/>
            <pc:sldMk cId="2355434243" sldId="335"/>
            <ac:spMk id="19" creationId="{7F9DF47E-A968-7478-3DB8-713745F416DF}"/>
          </ac:spMkLst>
        </pc:spChg>
        <pc:spChg chg="mod">
          <ac:chgData name="미진 최" userId="9da3bf53e9bccde8" providerId="LiveId" clId="{7516F5E9-259E-49B6-A25D-ABD13EB6C9A7}" dt="2023-09-22T08:28:40.159" v="6596" actId="20577"/>
          <ac:spMkLst>
            <pc:docMk/>
            <pc:sldMk cId="2355434243" sldId="335"/>
            <ac:spMk id="20" creationId="{32006D86-786B-060F-6227-84575571D72F}"/>
          </ac:spMkLst>
        </pc:spChg>
        <pc:spChg chg="mod">
          <ac:chgData name="미진 최" userId="9da3bf53e9bccde8" providerId="LiveId" clId="{7516F5E9-259E-49B6-A25D-ABD13EB6C9A7}" dt="2023-09-22T07:54:53.549" v="6471" actId="207"/>
          <ac:spMkLst>
            <pc:docMk/>
            <pc:sldMk cId="2355434243" sldId="335"/>
            <ac:spMk id="24" creationId="{1841637C-F02D-4ED4-9B17-10A92FFC6619}"/>
          </ac:spMkLst>
        </pc:spChg>
        <pc:graphicFrameChg chg="add mod modGraphic">
          <ac:chgData name="미진 최" userId="9da3bf53e9bccde8" providerId="LiveId" clId="{7516F5E9-259E-49B6-A25D-ABD13EB6C9A7}" dt="2023-09-22T07:17:21.045" v="6271" actId="1076"/>
          <ac:graphicFrameMkLst>
            <pc:docMk/>
            <pc:sldMk cId="2355434243" sldId="335"/>
            <ac:graphicFrameMk id="2" creationId="{2C8F25DA-E650-9DFC-10CB-B6023BC2A405}"/>
          </ac:graphicFrameMkLst>
        </pc:graphicFrameChg>
        <pc:graphicFrameChg chg="mod">
          <ac:chgData name="미진 최" userId="9da3bf53e9bccde8" providerId="LiveId" clId="{7516F5E9-259E-49B6-A25D-ABD13EB6C9A7}" dt="2023-09-22T07:17:17.506" v="6270" actId="1076"/>
          <ac:graphicFrameMkLst>
            <pc:docMk/>
            <pc:sldMk cId="2355434243" sldId="335"/>
            <ac:graphicFrameMk id="16" creationId="{76F95B98-3B38-D69F-3DD4-BE41652BD090}"/>
          </ac:graphicFrameMkLst>
        </pc:graphicFrameChg>
        <pc:picChg chg="del mod">
          <ac:chgData name="미진 최" userId="9da3bf53e9bccde8" providerId="LiveId" clId="{7516F5E9-259E-49B6-A25D-ABD13EB6C9A7}" dt="2023-09-22T06:38:38.030" v="5440" actId="478"/>
          <ac:picMkLst>
            <pc:docMk/>
            <pc:sldMk cId="2355434243" sldId="335"/>
            <ac:picMk id="46" creationId="{8BD2B272-A641-2F22-CD15-73343857D2E4}"/>
          </ac:picMkLst>
        </pc:picChg>
      </pc:sldChg>
      <pc:sldChg chg="addSp delSp modSp add mod ord addCm delCm">
        <pc:chgData name="미진 최" userId="9da3bf53e9bccde8" providerId="LiveId" clId="{7516F5E9-259E-49B6-A25D-ABD13EB6C9A7}" dt="2023-09-22T08:31:56.684" v="6611" actId="20577"/>
        <pc:sldMkLst>
          <pc:docMk/>
          <pc:sldMk cId="2236328179" sldId="336"/>
        </pc:sldMkLst>
        <pc:spChg chg="add del mod">
          <ac:chgData name="미진 최" userId="9da3bf53e9bccde8" providerId="LiveId" clId="{7516F5E9-259E-49B6-A25D-ABD13EB6C9A7}" dt="2023-09-22T06:48:53.224" v="5715"/>
          <ac:spMkLst>
            <pc:docMk/>
            <pc:sldMk cId="2236328179" sldId="336"/>
            <ac:spMk id="2" creationId="{742E268C-49F1-4D20-067C-6B429DF8F031}"/>
          </ac:spMkLst>
        </pc:spChg>
        <pc:spChg chg="add mod">
          <ac:chgData name="미진 최" userId="9da3bf53e9bccde8" providerId="LiveId" clId="{7516F5E9-259E-49B6-A25D-ABD13EB6C9A7}" dt="2023-09-22T08:31:56.684" v="6611" actId="20577"/>
          <ac:spMkLst>
            <pc:docMk/>
            <pc:sldMk cId="2236328179" sldId="336"/>
            <ac:spMk id="3" creationId="{37A41FE9-E908-F019-C629-50D6E74FB2F5}"/>
          </ac:spMkLst>
        </pc:spChg>
        <pc:spChg chg="mod">
          <ac:chgData name="미진 최" userId="9da3bf53e9bccde8" providerId="LiveId" clId="{7516F5E9-259E-49B6-A25D-ABD13EB6C9A7}" dt="2023-09-22T06:46:31.853" v="5611"/>
          <ac:spMkLst>
            <pc:docMk/>
            <pc:sldMk cId="2236328179" sldId="336"/>
            <ac:spMk id="10" creationId="{269E1CB4-4FBC-6FE5-893E-ADE3FB8C9C40}"/>
          </ac:spMkLst>
        </pc:spChg>
        <pc:spChg chg="mod">
          <ac:chgData name="미진 최" userId="9da3bf53e9bccde8" providerId="LiveId" clId="{7516F5E9-259E-49B6-A25D-ABD13EB6C9A7}" dt="2023-09-22T08:22:13.649" v="6588" actId="207"/>
          <ac:spMkLst>
            <pc:docMk/>
            <pc:sldMk cId="2236328179" sldId="336"/>
            <ac:spMk id="11" creationId="{E44AA75F-6367-BC4A-A0FC-EB93F2A95DD9}"/>
          </ac:spMkLst>
        </pc:spChg>
        <pc:spChg chg="del">
          <ac:chgData name="미진 최" userId="9da3bf53e9bccde8" providerId="LiveId" clId="{7516F5E9-259E-49B6-A25D-ABD13EB6C9A7}" dt="2023-09-22T06:48:47.982" v="5712" actId="478"/>
          <ac:spMkLst>
            <pc:docMk/>
            <pc:sldMk cId="2236328179" sldId="336"/>
            <ac:spMk id="19" creationId="{7F9DF47E-A968-7478-3DB8-713745F416DF}"/>
          </ac:spMkLst>
        </pc:spChg>
        <pc:spChg chg="mod">
          <ac:chgData name="미진 최" userId="9da3bf53e9bccde8" providerId="LiveId" clId="{7516F5E9-259E-49B6-A25D-ABD13EB6C9A7}" dt="2023-09-22T08:24:46.858" v="6591" actId="20577"/>
          <ac:spMkLst>
            <pc:docMk/>
            <pc:sldMk cId="2236328179" sldId="336"/>
            <ac:spMk id="20" creationId="{32006D86-786B-060F-6227-84575571D72F}"/>
          </ac:spMkLst>
        </pc:spChg>
        <pc:spChg chg="mod">
          <ac:chgData name="미진 최" userId="9da3bf53e9bccde8" providerId="LiveId" clId="{7516F5E9-259E-49B6-A25D-ABD13EB6C9A7}" dt="2023-09-22T07:54:58.595" v="6472" actId="207"/>
          <ac:spMkLst>
            <pc:docMk/>
            <pc:sldMk cId="2236328179" sldId="336"/>
            <ac:spMk id="24" creationId="{1841637C-F02D-4ED4-9B17-10A92FFC6619}"/>
          </ac:spMkLst>
        </pc:spChg>
        <pc:spChg chg="mod">
          <ac:chgData name="미진 최" userId="9da3bf53e9bccde8" providerId="LiveId" clId="{7516F5E9-259E-49B6-A25D-ABD13EB6C9A7}" dt="2023-09-22T08:30:03.615" v="6601" actId="1076"/>
          <ac:spMkLst>
            <pc:docMk/>
            <pc:sldMk cId="2236328179" sldId="336"/>
            <ac:spMk id="36" creationId="{B6FEBD59-CEA2-4FDF-A254-37953428C235}"/>
          </ac:spMkLst>
        </pc:spChg>
        <pc:graphicFrameChg chg="add del mod modGraphic">
          <ac:chgData name="미진 최" userId="9da3bf53e9bccde8" providerId="LiveId" clId="{7516F5E9-259E-49B6-A25D-ABD13EB6C9A7}" dt="2023-09-22T06:50:33.788" v="5806" actId="478"/>
          <ac:graphicFrameMkLst>
            <pc:docMk/>
            <pc:sldMk cId="2236328179" sldId="336"/>
            <ac:graphicFrameMk id="4" creationId="{F097D911-B208-0E69-6053-D46EE7B7E611}"/>
          </ac:graphicFrameMkLst>
        </pc:graphicFrameChg>
        <pc:graphicFrameChg chg="add del mod modGraphic">
          <ac:chgData name="미진 최" userId="9da3bf53e9bccde8" providerId="LiveId" clId="{7516F5E9-259E-49B6-A25D-ABD13EB6C9A7}" dt="2023-09-22T06:52:32.260" v="5828" actId="478"/>
          <ac:graphicFrameMkLst>
            <pc:docMk/>
            <pc:sldMk cId="2236328179" sldId="336"/>
            <ac:graphicFrameMk id="8" creationId="{6B4F345A-0975-9BF5-80E2-285A8A5DC5A8}"/>
          </ac:graphicFrameMkLst>
        </pc:graphicFrameChg>
        <pc:graphicFrameChg chg="mod">
          <ac:chgData name="미진 최" userId="9da3bf53e9bccde8" providerId="LiveId" clId="{7516F5E9-259E-49B6-A25D-ABD13EB6C9A7}" dt="2023-09-22T06:48:32.750" v="5711" actId="1076"/>
          <ac:graphicFrameMkLst>
            <pc:docMk/>
            <pc:sldMk cId="2236328179" sldId="336"/>
            <ac:graphicFrameMk id="16" creationId="{76F95B98-3B38-D69F-3DD4-BE41652BD090}"/>
          </ac:graphicFrameMkLst>
        </pc:graphicFrameChg>
        <pc:picChg chg="add del mod">
          <ac:chgData name="미진 최" userId="9da3bf53e9bccde8" providerId="LiveId" clId="{7516F5E9-259E-49B6-A25D-ABD13EB6C9A7}" dt="2023-09-22T06:51:18.091" v="5812" actId="478"/>
          <ac:picMkLst>
            <pc:docMk/>
            <pc:sldMk cId="2236328179" sldId="336"/>
            <ac:picMk id="7" creationId="{A3B99261-64A6-DC7A-65B3-25152FF77367}"/>
          </ac:picMkLst>
        </pc:picChg>
        <pc:picChg chg="add del mod">
          <ac:chgData name="미진 최" userId="9da3bf53e9bccde8" providerId="LiveId" clId="{7516F5E9-259E-49B6-A25D-ABD13EB6C9A7}" dt="2023-09-22T08:30:48.562" v="6603" actId="478"/>
          <ac:picMkLst>
            <pc:docMk/>
            <pc:sldMk cId="2236328179" sldId="336"/>
            <ac:picMk id="12" creationId="{370ED08C-D519-23BC-989A-D792EEF71C00}"/>
          </ac:picMkLst>
        </pc:picChg>
        <pc:picChg chg="add mod">
          <ac:chgData name="미진 최" userId="9da3bf53e9bccde8" providerId="LiveId" clId="{7516F5E9-259E-49B6-A25D-ABD13EB6C9A7}" dt="2023-09-22T08:31:44.422" v="6610" actId="1076"/>
          <ac:picMkLst>
            <pc:docMk/>
            <pc:sldMk cId="2236328179" sldId="336"/>
            <ac:picMk id="14" creationId="{A69F2E2E-F2E1-7C39-0518-800A355F1842}"/>
          </ac:picMkLst>
        </pc:picChg>
        <pc:picChg chg="del">
          <ac:chgData name="미진 최" userId="9da3bf53e9bccde8" providerId="LiveId" clId="{7516F5E9-259E-49B6-A25D-ABD13EB6C9A7}" dt="2023-09-22T06:48:48.651" v="5713" actId="478"/>
          <ac:picMkLst>
            <pc:docMk/>
            <pc:sldMk cId="2236328179" sldId="336"/>
            <ac:picMk id="46" creationId="{8BD2B272-A641-2F22-CD15-73343857D2E4}"/>
          </ac:picMkLst>
        </pc:picChg>
      </pc:sldChg>
      <pc:sldChg chg="addSp delSp modSp add mod ord">
        <pc:chgData name="미진 최" userId="9da3bf53e9bccde8" providerId="LiveId" clId="{7516F5E9-259E-49B6-A25D-ABD13EB6C9A7}" dt="2023-09-22T08:22:17.967" v="6589" actId="207"/>
        <pc:sldMkLst>
          <pc:docMk/>
          <pc:sldMk cId="3744286166" sldId="337"/>
        </pc:sldMkLst>
        <pc:spChg chg="mod">
          <ac:chgData name="미진 최" userId="9da3bf53e9bccde8" providerId="LiveId" clId="{7516F5E9-259E-49B6-A25D-ABD13EB6C9A7}" dt="2023-09-22T07:00:29.390" v="6043"/>
          <ac:spMkLst>
            <pc:docMk/>
            <pc:sldMk cId="3744286166" sldId="337"/>
            <ac:spMk id="10" creationId="{269E1CB4-4FBC-6FE5-893E-ADE3FB8C9C40}"/>
          </ac:spMkLst>
        </pc:spChg>
        <pc:spChg chg="mod">
          <ac:chgData name="미진 최" userId="9da3bf53e9bccde8" providerId="LiveId" clId="{7516F5E9-259E-49B6-A25D-ABD13EB6C9A7}" dt="2023-09-22T08:22:17.967" v="6589" actId="207"/>
          <ac:spMkLst>
            <pc:docMk/>
            <pc:sldMk cId="3744286166" sldId="337"/>
            <ac:spMk id="11" creationId="{E44AA75F-6367-BC4A-A0FC-EB93F2A95DD9}"/>
          </ac:spMkLst>
        </pc:spChg>
        <pc:spChg chg="mod">
          <ac:chgData name="미진 최" userId="9da3bf53e9bccde8" providerId="LiveId" clId="{7516F5E9-259E-49B6-A25D-ABD13EB6C9A7}" dt="2023-09-22T08:21:48.325" v="6585" actId="1076"/>
          <ac:spMkLst>
            <pc:docMk/>
            <pc:sldMk cId="3744286166" sldId="337"/>
            <ac:spMk id="19" creationId="{7F9DF47E-A968-7478-3DB8-713745F416DF}"/>
          </ac:spMkLst>
        </pc:spChg>
        <pc:spChg chg="mod">
          <ac:chgData name="미진 최" userId="9da3bf53e9bccde8" providerId="LiveId" clId="{7516F5E9-259E-49B6-A25D-ABD13EB6C9A7}" dt="2023-09-22T08:21:32.254" v="6584" actId="1076"/>
          <ac:spMkLst>
            <pc:docMk/>
            <pc:sldMk cId="3744286166" sldId="337"/>
            <ac:spMk id="20" creationId="{32006D86-786B-060F-6227-84575571D72F}"/>
          </ac:spMkLst>
        </pc:spChg>
        <pc:spChg chg="mod">
          <ac:chgData name="미진 최" userId="9da3bf53e9bccde8" providerId="LiveId" clId="{7516F5E9-259E-49B6-A25D-ABD13EB6C9A7}" dt="2023-09-22T07:55:03.427" v="6473" actId="207"/>
          <ac:spMkLst>
            <pc:docMk/>
            <pc:sldMk cId="3744286166" sldId="337"/>
            <ac:spMk id="24" creationId="{1841637C-F02D-4ED4-9B17-10A92FFC6619}"/>
          </ac:spMkLst>
        </pc:spChg>
        <pc:spChg chg="add del mod">
          <ac:chgData name="미진 최" userId="9da3bf53e9bccde8" providerId="LiveId" clId="{7516F5E9-259E-49B6-A25D-ABD13EB6C9A7}" dt="2023-09-22T08:10:52.540" v="6524" actId="478"/>
          <ac:spMkLst>
            <pc:docMk/>
            <pc:sldMk cId="3744286166" sldId="337"/>
            <ac:spMk id="36" creationId="{B6FEBD59-CEA2-4FDF-A254-37953428C235}"/>
          </ac:spMkLst>
        </pc:spChg>
        <pc:graphicFrameChg chg="add del modGraphic">
          <ac:chgData name="미진 최" userId="9da3bf53e9bccde8" providerId="LiveId" clId="{7516F5E9-259E-49B6-A25D-ABD13EB6C9A7}" dt="2023-09-22T07:02:15.808" v="6131" actId="1032"/>
          <ac:graphicFrameMkLst>
            <pc:docMk/>
            <pc:sldMk cId="3744286166" sldId="337"/>
            <ac:graphicFrameMk id="2" creationId="{68E71057-544B-3FB0-9743-D89CEBE87DF2}"/>
          </ac:graphicFrameMkLst>
        </pc:graphicFrameChg>
        <pc:graphicFrameChg chg="add del mod modGraphic">
          <ac:chgData name="미진 최" userId="9da3bf53e9bccde8" providerId="LiveId" clId="{7516F5E9-259E-49B6-A25D-ABD13EB6C9A7}" dt="2023-09-22T07:02:42.550" v="6135" actId="478"/>
          <ac:graphicFrameMkLst>
            <pc:docMk/>
            <pc:sldMk cId="3744286166" sldId="337"/>
            <ac:graphicFrameMk id="3" creationId="{D65232DE-5CCC-A0A8-9E0A-90BD55D4CD82}"/>
          </ac:graphicFrameMkLst>
        </pc:graphicFrameChg>
        <pc:graphicFrameChg chg="add del mod modGraphic">
          <ac:chgData name="미진 최" userId="9da3bf53e9bccde8" providerId="LiveId" clId="{7516F5E9-259E-49B6-A25D-ABD13EB6C9A7}" dt="2023-09-22T08:10:47.739" v="6521" actId="478"/>
          <ac:graphicFrameMkLst>
            <pc:docMk/>
            <pc:sldMk cId="3744286166" sldId="337"/>
            <ac:graphicFrameMk id="4" creationId="{63956714-4F76-43F0-BF0B-F45DEA2284CB}"/>
          </ac:graphicFrameMkLst>
        </pc:graphicFrameChg>
        <pc:graphicFrameChg chg="add del mod">
          <ac:chgData name="미진 최" userId="9da3bf53e9bccde8" providerId="LiveId" clId="{7516F5E9-259E-49B6-A25D-ABD13EB6C9A7}" dt="2023-09-22T08:01:55.082" v="6483" actId="478"/>
          <ac:graphicFrameMkLst>
            <pc:docMk/>
            <pc:sldMk cId="3744286166" sldId="337"/>
            <ac:graphicFrameMk id="9" creationId="{5E4C1CEC-2EA5-1359-B228-281E4FB62C6C}"/>
          </ac:graphicFrameMkLst>
        </pc:graphicFrameChg>
        <pc:graphicFrameChg chg="add del mod">
          <ac:chgData name="미진 최" userId="9da3bf53e9bccde8" providerId="LiveId" clId="{7516F5E9-259E-49B6-A25D-ABD13EB6C9A7}" dt="2023-09-22T08:05:43.214" v="6503" actId="478"/>
          <ac:graphicFrameMkLst>
            <pc:docMk/>
            <pc:sldMk cId="3744286166" sldId="337"/>
            <ac:graphicFrameMk id="14" creationId="{3F5CC3F2-D428-B516-5345-90884F453D21}"/>
          </ac:graphicFrameMkLst>
        </pc:graphicFrameChg>
        <pc:graphicFrameChg chg="del mod">
          <ac:chgData name="미진 최" userId="9da3bf53e9bccde8" providerId="LiveId" clId="{7516F5E9-259E-49B6-A25D-ABD13EB6C9A7}" dt="2023-09-22T08:10:56.365" v="6527" actId="478"/>
          <ac:graphicFrameMkLst>
            <pc:docMk/>
            <pc:sldMk cId="3744286166" sldId="337"/>
            <ac:graphicFrameMk id="16" creationId="{76F95B98-3B38-D69F-3DD4-BE41652BD090}"/>
          </ac:graphicFrameMkLst>
        </pc:graphicFrameChg>
        <pc:graphicFrameChg chg="add del mod">
          <ac:chgData name="미진 최" userId="9da3bf53e9bccde8" providerId="LiveId" clId="{7516F5E9-259E-49B6-A25D-ABD13EB6C9A7}" dt="2023-09-22T08:07:37.607" v="6513" actId="478"/>
          <ac:graphicFrameMkLst>
            <pc:docMk/>
            <pc:sldMk cId="3744286166" sldId="337"/>
            <ac:graphicFrameMk id="38" creationId="{76C8F3FC-29B3-0C1F-6901-3C0F786E94C3}"/>
          </ac:graphicFrameMkLst>
        </pc:graphicFrameChg>
        <pc:graphicFrameChg chg="add del mod">
          <ac:chgData name="미진 최" userId="9da3bf53e9bccde8" providerId="LiveId" clId="{7516F5E9-259E-49B6-A25D-ABD13EB6C9A7}" dt="2023-09-22T08:08:06.332" v="6517" actId="478"/>
          <ac:graphicFrameMkLst>
            <pc:docMk/>
            <pc:sldMk cId="3744286166" sldId="337"/>
            <ac:graphicFrameMk id="49" creationId="{798A3AC3-69E1-686E-9FDA-C43E6E365E4D}"/>
          </ac:graphicFrameMkLst>
        </pc:graphicFrameChg>
        <pc:picChg chg="del">
          <ac:chgData name="미진 최" userId="9da3bf53e9bccde8" providerId="LiveId" clId="{7516F5E9-259E-49B6-A25D-ABD13EB6C9A7}" dt="2023-09-22T07:01:54.216" v="6129" actId="478"/>
          <ac:picMkLst>
            <pc:docMk/>
            <pc:sldMk cId="3744286166" sldId="337"/>
            <ac:picMk id="46" creationId="{8BD2B272-A641-2F22-CD15-73343857D2E4}"/>
          </ac:picMkLst>
        </pc:picChg>
        <pc:picChg chg="add del mod">
          <ac:chgData name="미진 최" userId="9da3bf53e9bccde8" providerId="LiveId" clId="{7516F5E9-259E-49B6-A25D-ABD13EB6C9A7}" dt="2023-09-22T08:18:42.531" v="6568" actId="478"/>
          <ac:picMkLst>
            <pc:docMk/>
            <pc:sldMk cId="3744286166" sldId="337"/>
            <ac:picMk id="51" creationId="{04E89026-315D-C81E-1AC5-31BEAC08A70D}"/>
          </ac:picMkLst>
        </pc:picChg>
        <pc:picChg chg="add del mod">
          <ac:chgData name="미진 최" userId="9da3bf53e9bccde8" providerId="LiveId" clId="{7516F5E9-259E-49B6-A25D-ABD13EB6C9A7}" dt="2023-09-22T08:19:04.563" v="6572" actId="478"/>
          <ac:picMkLst>
            <pc:docMk/>
            <pc:sldMk cId="3744286166" sldId="337"/>
            <ac:picMk id="53" creationId="{C66B46BA-73FA-D87D-0581-D0012B41B048}"/>
          </ac:picMkLst>
        </pc:picChg>
        <pc:picChg chg="add mod">
          <ac:chgData name="미진 최" userId="9da3bf53e9bccde8" providerId="LiveId" clId="{7516F5E9-259E-49B6-A25D-ABD13EB6C9A7}" dt="2023-09-22T08:20:07.139" v="6580" actId="14100"/>
          <ac:picMkLst>
            <pc:docMk/>
            <pc:sldMk cId="3744286166" sldId="337"/>
            <ac:picMk id="55" creationId="{95B8BE0E-384D-0C06-CE3E-55AC88E8F32B}"/>
          </ac:picMkLst>
        </pc:picChg>
        <pc:picChg chg="add mod">
          <ac:chgData name="미진 최" userId="9da3bf53e9bccde8" providerId="LiveId" clId="{7516F5E9-259E-49B6-A25D-ABD13EB6C9A7}" dt="2023-09-22T08:20:10.194" v="6581" actId="14100"/>
          <ac:picMkLst>
            <pc:docMk/>
            <pc:sldMk cId="3744286166" sldId="337"/>
            <ac:picMk id="57" creationId="{0A53C4A1-8162-BEA6-7E5D-F23D7C505697}"/>
          </ac:picMkLst>
        </pc:picChg>
      </pc:sldChg>
      <pc:sldChg chg="addSp delSp modSp add mod">
        <pc:chgData name="미진 최" userId="9da3bf53e9bccde8" providerId="LiveId" clId="{7516F5E9-259E-49B6-A25D-ABD13EB6C9A7}" dt="2023-09-22T08:54:12.885" v="7100" actId="20577"/>
        <pc:sldMkLst>
          <pc:docMk/>
          <pc:sldMk cId="1702529055" sldId="338"/>
        </pc:sldMkLst>
        <pc:spChg chg="add mod">
          <ac:chgData name="미진 최" userId="9da3bf53e9bccde8" providerId="LiveId" clId="{7516F5E9-259E-49B6-A25D-ABD13EB6C9A7}" dt="2023-09-22T08:54:12.885" v="7100" actId="20577"/>
          <ac:spMkLst>
            <pc:docMk/>
            <pc:sldMk cId="1702529055" sldId="338"/>
            <ac:spMk id="3" creationId="{8162986B-26FB-8B1F-8A4E-7BCEF4D952AF}"/>
          </ac:spMkLst>
        </pc:spChg>
        <pc:spChg chg="add del mod">
          <ac:chgData name="미진 최" userId="9da3bf53e9bccde8" providerId="LiveId" clId="{7516F5E9-259E-49B6-A25D-ABD13EB6C9A7}" dt="2023-09-22T08:44:19.892" v="6797" actId="478"/>
          <ac:spMkLst>
            <pc:docMk/>
            <pc:sldMk cId="1702529055" sldId="338"/>
            <ac:spMk id="10" creationId="{744B66E7-8E1B-4C68-8620-D941855A8802}"/>
          </ac:spMkLst>
        </pc:spChg>
      </pc:sldChg>
    </pc:docChg>
  </pc:docChgLst>
  <pc:docChgLst>
    <pc:chgData name="jenny8023460@gmail.com" userId="9da3bf53e9bccde8" providerId="LiveId" clId="{AA301A1E-9C44-4DAC-8550-6C4B16A49D4D}"/>
    <pc:docChg chg="undo redo custSel addSld delSld modSld sldOrd">
      <pc:chgData name="jenny8023460@gmail.com" userId="9da3bf53e9bccde8" providerId="LiveId" clId="{AA301A1E-9C44-4DAC-8550-6C4B16A49D4D}" dt="2023-05-27T15:45:22.333" v="22961" actId="20577"/>
      <pc:docMkLst>
        <pc:docMk/>
      </pc:docMkLst>
      <pc:sldChg chg="modSp mod ord">
        <pc:chgData name="jenny8023460@gmail.com" userId="9da3bf53e9bccde8" providerId="LiveId" clId="{AA301A1E-9C44-4DAC-8550-6C4B16A49D4D}" dt="2023-05-27T14:11:44.887" v="22468"/>
        <pc:sldMkLst>
          <pc:docMk/>
          <pc:sldMk cId="2804073706" sldId="256"/>
        </pc:sldMkLst>
        <pc:spChg chg="mod">
          <ac:chgData name="jenny8023460@gmail.com" userId="9da3bf53e9bccde8" providerId="LiveId" clId="{AA301A1E-9C44-4DAC-8550-6C4B16A49D4D}" dt="2023-05-18T08:06:13.571" v="3" actId="207"/>
          <ac:spMkLst>
            <pc:docMk/>
            <pc:sldMk cId="2804073706" sldId="256"/>
            <ac:spMk id="6" creationId="{8D9D9645-2F2B-4BB1-B5BA-17C241E6CFC2}"/>
          </ac:spMkLst>
        </pc:spChg>
        <pc:spChg chg="mod">
          <ac:chgData name="jenny8023460@gmail.com" userId="9da3bf53e9bccde8" providerId="LiveId" clId="{AA301A1E-9C44-4DAC-8550-6C4B16A49D4D}" dt="2023-05-18T08:06:04.868" v="2" actId="207"/>
          <ac:spMkLst>
            <pc:docMk/>
            <pc:sldMk cId="2804073706" sldId="256"/>
            <ac:spMk id="7" creationId="{3BD5C53C-9B19-415C-B6B8-94AEDDE075AC}"/>
          </ac:spMkLst>
        </pc:spChg>
        <pc:spChg chg="mod">
          <ac:chgData name="jenny8023460@gmail.com" userId="9da3bf53e9bccde8" providerId="LiveId" clId="{AA301A1E-9C44-4DAC-8550-6C4B16A49D4D}" dt="2023-05-26T05:50:29.443" v="11795" actId="207"/>
          <ac:spMkLst>
            <pc:docMk/>
            <pc:sldMk cId="2804073706" sldId="256"/>
            <ac:spMk id="8" creationId="{B084F941-B1A5-42ED-AD78-B0F57A275C9B}"/>
          </ac:spMkLst>
        </pc:spChg>
        <pc:spChg chg="mod">
          <ac:chgData name="jenny8023460@gmail.com" userId="9da3bf53e9bccde8" providerId="LiveId" clId="{AA301A1E-9C44-4DAC-8550-6C4B16A49D4D}" dt="2023-05-18T08:05:56.490" v="1" actId="207"/>
          <ac:spMkLst>
            <pc:docMk/>
            <pc:sldMk cId="2804073706" sldId="256"/>
            <ac:spMk id="10" creationId="{744B66E7-8E1B-4C68-8620-D941855A8802}"/>
          </ac:spMkLst>
        </pc:spChg>
      </pc:sldChg>
      <pc:sldChg chg="addSp delSp modSp mod">
        <pc:chgData name="jenny8023460@gmail.com" userId="9da3bf53e9bccde8" providerId="LiveId" clId="{AA301A1E-9C44-4DAC-8550-6C4B16A49D4D}" dt="2023-05-26T08:02:15.157" v="15584" actId="20577"/>
        <pc:sldMkLst>
          <pc:docMk/>
          <pc:sldMk cId="832863006" sldId="257"/>
        </pc:sldMkLst>
        <pc:spChg chg="del">
          <ac:chgData name="jenny8023460@gmail.com" userId="9da3bf53e9bccde8" providerId="LiveId" clId="{AA301A1E-9C44-4DAC-8550-6C4B16A49D4D}" dt="2023-05-26T05:49:02.091" v="11778" actId="478"/>
          <ac:spMkLst>
            <pc:docMk/>
            <pc:sldMk cId="832863006" sldId="257"/>
            <ac:spMk id="6" creationId="{B7E9579F-5697-7FDF-3669-6A96270F3A3D}"/>
          </ac:spMkLst>
        </pc:spChg>
        <pc:spChg chg="mod">
          <ac:chgData name="jenny8023460@gmail.com" userId="9da3bf53e9bccde8" providerId="LiveId" clId="{AA301A1E-9C44-4DAC-8550-6C4B16A49D4D}" dt="2023-05-18T08:06:46.279" v="35" actId="207"/>
          <ac:spMkLst>
            <pc:docMk/>
            <pc:sldMk cId="832863006" sldId="257"/>
            <ac:spMk id="7" creationId="{3BD5C53C-9B19-415C-B6B8-94AEDDE075AC}"/>
          </ac:spMkLst>
        </pc:spChg>
        <pc:spChg chg="mod">
          <ac:chgData name="jenny8023460@gmail.com" userId="9da3bf53e9bccde8" providerId="LiveId" clId="{AA301A1E-9C44-4DAC-8550-6C4B16A49D4D}" dt="2023-05-26T05:51:02.001" v="11800" actId="1076"/>
          <ac:spMkLst>
            <pc:docMk/>
            <pc:sldMk cId="832863006" sldId="257"/>
            <ac:spMk id="8" creationId="{B084F941-B1A5-42ED-AD78-B0F57A275C9B}"/>
          </ac:spMkLst>
        </pc:spChg>
        <pc:spChg chg="add mod">
          <ac:chgData name="jenny8023460@gmail.com" userId="9da3bf53e9bccde8" providerId="LiveId" clId="{AA301A1E-9C44-4DAC-8550-6C4B16A49D4D}" dt="2023-05-26T07:28:51.220" v="14917" actId="1076"/>
          <ac:spMkLst>
            <pc:docMk/>
            <pc:sldMk cId="832863006" sldId="257"/>
            <ac:spMk id="11" creationId="{CB68C448-708D-404B-3668-3222F55753B0}"/>
          </ac:spMkLst>
        </pc:spChg>
        <pc:spChg chg="mod">
          <ac:chgData name="jenny8023460@gmail.com" userId="9da3bf53e9bccde8" providerId="LiveId" clId="{AA301A1E-9C44-4DAC-8550-6C4B16A49D4D}" dt="2023-05-26T07:28:38.417" v="14915" actId="207"/>
          <ac:spMkLst>
            <pc:docMk/>
            <pc:sldMk cId="832863006" sldId="257"/>
            <ac:spMk id="12" creationId="{4BE13764-1EF0-4A6F-8554-79E11A74BCAB}"/>
          </ac:spMkLst>
        </pc:spChg>
        <pc:spChg chg="add mod">
          <ac:chgData name="jenny8023460@gmail.com" userId="9da3bf53e9bccde8" providerId="LiveId" clId="{AA301A1E-9C44-4DAC-8550-6C4B16A49D4D}" dt="2023-05-26T08:02:15.157" v="15584" actId="20577"/>
          <ac:spMkLst>
            <pc:docMk/>
            <pc:sldMk cId="832863006" sldId="257"/>
            <ac:spMk id="13" creationId="{562F5E0A-F6D6-4F50-CBD2-854B609F1605}"/>
          </ac:spMkLst>
        </pc:spChg>
        <pc:spChg chg="mod">
          <ac:chgData name="jenny8023460@gmail.com" userId="9da3bf53e9bccde8" providerId="LiveId" clId="{AA301A1E-9C44-4DAC-8550-6C4B16A49D4D}" dt="2023-05-26T05:51:10.363" v="11802" actId="1076"/>
          <ac:spMkLst>
            <pc:docMk/>
            <pc:sldMk cId="832863006" sldId="257"/>
            <ac:spMk id="14" creationId="{F21C3A4C-9A1E-4998-B64C-27B322E1FB56}"/>
          </ac:spMkLst>
        </pc:spChg>
        <pc:spChg chg="del">
          <ac:chgData name="jenny8023460@gmail.com" userId="9da3bf53e9bccde8" providerId="LiveId" clId="{AA301A1E-9C44-4DAC-8550-6C4B16A49D4D}" dt="2023-05-26T05:49:00.311" v="11777" actId="478"/>
          <ac:spMkLst>
            <pc:docMk/>
            <pc:sldMk cId="832863006" sldId="257"/>
            <ac:spMk id="15" creationId="{9BD65EA8-75FC-4381-8F1B-C7736D8545B7}"/>
          </ac:spMkLst>
        </pc:spChg>
        <pc:spChg chg="del mod">
          <ac:chgData name="jenny8023460@gmail.com" userId="9da3bf53e9bccde8" providerId="LiveId" clId="{AA301A1E-9C44-4DAC-8550-6C4B16A49D4D}" dt="2023-05-26T05:49:19.641" v="11782" actId="478"/>
          <ac:spMkLst>
            <pc:docMk/>
            <pc:sldMk cId="832863006" sldId="257"/>
            <ac:spMk id="19" creationId="{CF74EE2F-A74E-4E1E-9CEB-30D4C6E6FA83}"/>
          </ac:spMkLst>
        </pc:spChg>
        <pc:spChg chg="del mod">
          <ac:chgData name="jenny8023460@gmail.com" userId="9da3bf53e9bccde8" providerId="LiveId" clId="{AA301A1E-9C44-4DAC-8550-6C4B16A49D4D}" dt="2023-05-26T05:49:16.124" v="11781" actId="478"/>
          <ac:spMkLst>
            <pc:docMk/>
            <pc:sldMk cId="832863006" sldId="257"/>
            <ac:spMk id="20" creationId="{DB3CB60C-CD34-4E14-914C-4591010964E0}"/>
          </ac:spMkLst>
        </pc:spChg>
        <pc:spChg chg="del mod topLvl">
          <ac:chgData name="jenny8023460@gmail.com" userId="9da3bf53e9bccde8" providerId="LiveId" clId="{AA301A1E-9C44-4DAC-8550-6C4B16A49D4D}" dt="2023-05-26T05:49:29.108" v="11784" actId="478"/>
          <ac:spMkLst>
            <pc:docMk/>
            <pc:sldMk cId="832863006" sldId="257"/>
            <ac:spMk id="21" creationId="{20CFC9F3-8653-43AE-9477-2C2433CDFB7C}"/>
          </ac:spMkLst>
        </pc:spChg>
        <pc:spChg chg="del mod">
          <ac:chgData name="jenny8023460@gmail.com" userId="9da3bf53e9bccde8" providerId="LiveId" clId="{AA301A1E-9C44-4DAC-8550-6C4B16A49D4D}" dt="2023-05-26T05:49:27.013" v="11783" actId="478"/>
          <ac:spMkLst>
            <pc:docMk/>
            <pc:sldMk cId="832863006" sldId="257"/>
            <ac:spMk id="22" creationId="{A05E7C0A-107D-42CB-B9CD-E10345F601C6}"/>
          </ac:spMkLst>
        </pc:spChg>
        <pc:grpChg chg="del">
          <ac:chgData name="jenny8023460@gmail.com" userId="9da3bf53e9bccde8" providerId="LiveId" clId="{AA301A1E-9C44-4DAC-8550-6C4B16A49D4D}" dt="2023-05-26T05:49:00.311" v="11777" actId="478"/>
          <ac:grpSpMkLst>
            <pc:docMk/>
            <pc:sldMk cId="832863006" sldId="257"/>
            <ac:grpSpMk id="3" creationId="{3A5AF55B-2B72-4D64-9D81-C0FF482732D7}"/>
          </ac:grpSpMkLst>
        </pc:grpChg>
        <pc:grpChg chg="topLvl">
          <ac:chgData name="jenny8023460@gmail.com" userId="9da3bf53e9bccde8" providerId="LiveId" clId="{AA301A1E-9C44-4DAC-8550-6C4B16A49D4D}" dt="2023-05-26T05:49:29.108" v="11784" actId="478"/>
          <ac:grpSpMkLst>
            <pc:docMk/>
            <pc:sldMk cId="832863006" sldId="257"/>
            <ac:grpSpMk id="4" creationId="{5BB21E30-1CD8-46E8-A8F3-29D7BD7E4EFC}"/>
          </ac:grpSpMkLst>
        </pc:grpChg>
        <pc:grpChg chg="del">
          <ac:chgData name="jenny8023460@gmail.com" userId="9da3bf53e9bccde8" providerId="LiveId" clId="{AA301A1E-9C44-4DAC-8550-6C4B16A49D4D}" dt="2023-05-26T05:49:29.108" v="11784" actId="478"/>
          <ac:grpSpMkLst>
            <pc:docMk/>
            <pc:sldMk cId="832863006" sldId="257"/>
            <ac:grpSpMk id="5" creationId="{609A70E6-A3A5-AB9E-2654-764BB72291FA}"/>
          </ac:grpSpMkLst>
        </pc:grpChg>
        <pc:grpChg chg="del">
          <ac:chgData name="jenny8023460@gmail.com" userId="9da3bf53e9bccde8" providerId="LiveId" clId="{AA301A1E-9C44-4DAC-8550-6C4B16A49D4D}" dt="2023-05-26T05:49:19.641" v="11782" actId="478"/>
          <ac:grpSpMkLst>
            <pc:docMk/>
            <pc:sldMk cId="832863006" sldId="257"/>
            <ac:grpSpMk id="16" creationId="{A510A0C2-7056-4128-9CFF-35AD6D14E6E9}"/>
          </ac:grpSpMkLst>
        </pc:grpChg>
        <pc:grpChg chg="del">
          <ac:chgData name="jenny8023460@gmail.com" userId="9da3bf53e9bccde8" providerId="LiveId" clId="{AA301A1E-9C44-4DAC-8550-6C4B16A49D4D}" dt="2023-05-26T05:49:27.013" v="11783" actId="478"/>
          <ac:grpSpMkLst>
            <pc:docMk/>
            <pc:sldMk cId="832863006" sldId="257"/>
            <ac:grpSpMk id="17" creationId="{D308CA84-006B-484A-8754-1324C45CC9BF}"/>
          </ac:grpSpMkLst>
        </pc:grpChg>
        <pc:grpChg chg="del">
          <ac:chgData name="jenny8023460@gmail.com" userId="9da3bf53e9bccde8" providerId="LiveId" clId="{AA301A1E-9C44-4DAC-8550-6C4B16A49D4D}" dt="2023-05-26T05:49:16.124" v="11781" actId="478"/>
          <ac:grpSpMkLst>
            <pc:docMk/>
            <pc:sldMk cId="832863006" sldId="257"/>
            <ac:grpSpMk id="18" creationId="{1EB5D733-A69C-4097-BE69-B9D246267EE9}"/>
          </ac:grpSpMkLst>
        </pc:grpChg>
        <pc:picChg chg="add del mod">
          <ac:chgData name="jenny8023460@gmail.com" userId="9da3bf53e9bccde8" providerId="LiveId" clId="{AA301A1E-9C44-4DAC-8550-6C4B16A49D4D}" dt="2023-05-26T05:51:20.101" v="11804" actId="478"/>
          <ac:picMkLst>
            <pc:docMk/>
            <pc:sldMk cId="832863006" sldId="257"/>
            <ac:picMk id="10" creationId="{42F76630-F879-3618-D9C5-E7798E02E482}"/>
          </ac:picMkLst>
        </pc:picChg>
      </pc:sldChg>
      <pc:sldChg chg="addSp delSp modSp mod ord">
        <pc:chgData name="jenny8023460@gmail.com" userId="9da3bf53e9bccde8" providerId="LiveId" clId="{AA301A1E-9C44-4DAC-8550-6C4B16A49D4D}" dt="2023-05-26T09:22:22.734" v="17317" actId="14100"/>
        <pc:sldMkLst>
          <pc:docMk/>
          <pc:sldMk cId="3134226920" sldId="258"/>
        </pc:sldMkLst>
        <pc:spChg chg="mod">
          <ac:chgData name="jenny8023460@gmail.com" userId="9da3bf53e9bccde8" providerId="LiveId" clId="{AA301A1E-9C44-4DAC-8550-6C4B16A49D4D}" dt="2023-05-19T09:13:19.800" v="6059"/>
          <ac:spMkLst>
            <pc:docMk/>
            <pc:sldMk cId="3134226920" sldId="258"/>
            <ac:spMk id="5" creationId="{7D0033C3-456D-4151-9AAB-F0A2E961A5B6}"/>
          </ac:spMkLst>
        </pc:spChg>
        <pc:spChg chg="add del mod">
          <ac:chgData name="jenny8023460@gmail.com" userId="9da3bf53e9bccde8" providerId="LiveId" clId="{AA301A1E-9C44-4DAC-8550-6C4B16A49D4D}" dt="2023-05-19T09:38:17.849" v="6696" actId="1076"/>
          <ac:spMkLst>
            <pc:docMk/>
            <pc:sldMk cId="3134226920" sldId="258"/>
            <ac:spMk id="22" creationId="{33D7FD39-B570-676D-9E1F-3FD15A61BEE6}"/>
          </ac:spMkLst>
        </pc:spChg>
        <pc:spChg chg="mod">
          <ac:chgData name="jenny8023460@gmail.com" userId="9da3bf53e9bccde8" providerId="LiveId" clId="{AA301A1E-9C44-4DAC-8550-6C4B16A49D4D}" dt="2023-05-19T09:40:40.599" v="6727" actId="1076"/>
          <ac:spMkLst>
            <pc:docMk/>
            <pc:sldMk cId="3134226920" sldId="258"/>
            <ac:spMk id="23" creationId="{505D9C9E-8325-4A59-BEFC-3BC22C85BDAD}"/>
          </ac:spMkLst>
        </pc:spChg>
        <pc:spChg chg="mod">
          <ac:chgData name="jenny8023460@gmail.com" userId="9da3bf53e9bccde8" providerId="LiveId" clId="{AA301A1E-9C44-4DAC-8550-6C4B16A49D4D}" dt="2023-05-19T09:13:13.139" v="6042" actId="207"/>
          <ac:spMkLst>
            <pc:docMk/>
            <pc:sldMk cId="3134226920" sldId="258"/>
            <ac:spMk id="24" creationId="{1841637C-F02D-4ED4-9B17-10A92FFC6619}"/>
          </ac:spMkLst>
        </pc:spChg>
        <pc:spChg chg="add mod ord">
          <ac:chgData name="jenny8023460@gmail.com" userId="9da3bf53e9bccde8" providerId="LiveId" clId="{AA301A1E-9C44-4DAC-8550-6C4B16A49D4D}" dt="2023-05-19T09:39:16.737" v="6708" actId="14100"/>
          <ac:spMkLst>
            <pc:docMk/>
            <pc:sldMk cId="3134226920" sldId="258"/>
            <ac:spMk id="26" creationId="{C915842A-BFEF-9E5D-6A0F-AA44EC5428EF}"/>
          </ac:spMkLst>
        </pc:spChg>
        <pc:spChg chg="add del mod">
          <ac:chgData name="jenny8023460@gmail.com" userId="9da3bf53e9bccde8" providerId="LiveId" clId="{AA301A1E-9C44-4DAC-8550-6C4B16A49D4D}" dt="2023-05-26T09:22:01.820" v="17313" actId="13926"/>
          <ac:spMkLst>
            <pc:docMk/>
            <pc:sldMk cId="3134226920" sldId="258"/>
            <ac:spMk id="27" creationId="{43D55663-9BBC-963D-CE69-6BC3018220EE}"/>
          </ac:spMkLst>
        </pc:spChg>
        <pc:spChg chg="add mod ord">
          <ac:chgData name="jenny8023460@gmail.com" userId="9da3bf53e9bccde8" providerId="LiveId" clId="{AA301A1E-9C44-4DAC-8550-6C4B16A49D4D}" dt="2023-05-26T09:22:22.734" v="17317" actId="14100"/>
          <ac:spMkLst>
            <pc:docMk/>
            <pc:sldMk cId="3134226920" sldId="258"/>
            <ac:spMk id="28" creationId="{C334901C-2188-30E6-9418-386C1B798FDB}"/>
          </ac:spMkLst>
        </pc:spChg>
        <pc:spChg chg="add del mod topLvl">
          <ac:chgData name="jenny8023460@gmail.com" userId="9da3bf53e9bccde8" providerId="LiveId" clId="{AA301A1E-9C44-4DAC-8550-6C4B16A49D4D}" dt="2023-05-19T09:37:51.690" v="6691" actId="478"/>
          <ac:spMkLst>
            <pc:docMk/>
            <pc:sldMk cId="3134226920" sldId="258"/>
            <ac:spMk id="30" creationId="{8298B826-E1A7-4AAD-A2E9-FEF678DBFCF4}"/>
          </ac:spMkLst>
        </pc:spChg>
        <pc:spChg chg="mod topLvl">
          <ac:chgData name="jenny8023460@gmail.com" userId="9da3bf53e9bccde8" providerId="LiveId" clId="{AA301A1E-9C44-4DAC-8550-6C4B16A49D4D}" dt="2023-05-19T09:40:36.193" v="6726" actId="1076"/>
          <ac:spMkLst>
            <pc:docMk/>
            <pc:sldMk cId="3134226920" sldId="258"/>
            <ac:spMk id="31" creationId="{5D5AC252-1EF4-4FE1-84A7-F28040F580A5}"/>
          </ac:spMkLst>
        </pc:spChg>
        <pc:spChg chg="del">
          <ac:chgData name="jenny8023460@gmail.com" userId="9da3bf53e9bccde8" providerId="LiveId" clId="{AA301A1E-9C44-4DAC-8550-6C4B16A49D4D}" dt="2023-05-19T09:13:22.353" v="6060" actId="478"/>
          <ac:spMkLst>
            <pc:docMk/>
            <pc:sldMk cId="3134226920" sldId="258"/>
            <ac:spMk id="33" creationId="{135C649B-98E8-43B2-B60C-E016C81BF3B6}"/>
          </ac:spMkLst>
        </pc:spChg>
        <pc:spChg chg="mod">
          <ac:chgData name="jenny8023460@gmail.com" userId="9da3bf53e9bccde8" providerId="LiveId" clId="{AA301A1E-9C44-4DAC-8550-6C4B16A49D4D}" dt="2023-05-19T09:39:33.502" v="6712" actId="1076"/>
          <ac:spMkLst>
            <pc:docMk/>
            <pc:sldMk cId="3134226920" sldId="258"/>
            <ac:spMk id="34" creationId="{F0D1DE84-33DB-1827-DE19-444219CBAAB1}"/>
          </ac:spMkLst>
        </pc:spChg>
        <pc:spChg chg="add mod">
          <ac:chgData name="jenny8023460@gmail.com" userId="9da3bf53e9bccde8" providerId="LiveId" clId="{AA301A1E-9C44-4DAC-8550-6C4B16A49D4D}" dt="2023-05-19T09:39:51.120" v="6717" actId="14100"/>
          <ac:spMkLst>
            <pc:docMk/>
            <pc:sldMk cId="3134226920" sldId="258"/>
            <ac:spMk id="37" creationId="{BFDFA793-441D-3F29-18B7-E69F1705E615}"/>
          </ac:spMkLst>
        </pc:spChg>
        <pc:grpChg chg="add del mod">
          <ac:chgData name="jenny8023460@gmail.com" userId="9da3bf53e9bccde8" providerId="LiveId" clId="{AA301A1E-9C44-4DAC-8550-6C4B16A49D4D}" dt="2023-05-19T09:37:51.690" v="6691" actId="478"/>
          <ac:grpSpMkLst>
            <pc:docMk/>
            <pc:sldMk cId="3134226920" sldId="258"/>
            <ac:grpSpMk id="3" creationId="{EDEA688F-7861-8438-5C98-83AB2C80C43D}"/>
          </ac:grpSpMkLst>
        </pc:grpChg>
        <pc:grpChg chg="add del mod">
          <ac:chgData name="jenny8023460@gmail.com" userId="9da3bf53e9bccde8" providerId="LiveId" clId="{AA301A1E-9C44-4DAC-8550-6C4B16A49D4D}" dt="2023-05-19T09:02:56.776" v="5826" actId="478"/>
          <ac:grpSpMkLst>
            <pc:docMk/>
            <pc:sldMk cId="3134226920" sldId="258"/>
            <ac:grpSpMk id="13" creationId="{5852720A-39CC-FC22-81B4-DCCEB55E9CC3}"/>
          </ac:grpSpMkLst>
        </pc:grpChg>
        <pc:grpChg chg="add del mod">
          <ac:chgData name="jenny8023460@gmail.com" userId="9da3bf53e9bccde8" providerId="LiveId" clId="{AA301A1E-9C44-4DAC-8550-6C4B16A49D4D}" dt="2023-05-19T09:30:57.651" v="6449" actId="478"/>
          <ac:grpSpMkLst>
            <pc:docMk/>
            <pc:sldMk cId="3134226920" sldId="258"/>
            <ac:grpSpMk id="21" creationId="{78DF6DDE-CA3C-A5FB-8816-35D2D0A8F395}"/>
          </ac:grpSpMkLst>
        </pc:grpChg>
        <pc:grpChg chg="add mod">
          <ac:chgData name="jenny8023460@gmail.com" userId="9da3bf53e9bccde8" providerId="LiveId" clId="{AA301A1E-9C44-4DAC-8550-6C4B16A49D4D}" dt="2023-05-19T09:39:29.812" v="6711" actId="14100"/>
          <ac:grpSpMkLst>
            <pc:docMk/>
            <pc:sldMk cId="3134226920" sldId="258"/>
            <ac:grpSpMk id="29" creationId="{D974BDD0-661B-1252-BD7B-12224B46CD3A}"/>
          </ac:grpSpMkLst>
        </pc:grpChg>
        <pc:picChg chg="del">
          <ac:chgData name="jenny8023460@gmail.com" userId="9da3bf53e9bccde8" providerId="LiveId" clId="{AA301A1E-9C44-4DAC-8550-6C4B16A49D4D}" dt="2023-05-19T06:33:04.216" v="1464" actId="478"/>
          <ac:picMkLst>
            <pc:docMk/>
            <pc:sldMk cId="3134226920" sldId="258"/>
            <ac:picMk id="2" creationId="{42004BCB-E67F-FC21-D40B-373DE6170E15}"/>
          </ac:picMkLst>
        </pc:picChg>
        <pc:picChg chg="add mod">
          <ac:chgData name="jenny8023460@gmail.com" userId="9da3bf53e9bccde8" providerId="LiveId" clId="{AA301A1E-9C44-4DAC-8550-6C4B16A49D4D}" dt="2023-05-19T06:37:27.789" v="1542" actId="164"/>
          <ac:picMkLst>
            <pc:docMk/>
            <pc:sldMk cId="3134226920" sldId="258"/>
            <ac:picMk id="4" creationId="{8BBF28E7-84D5-1CBA-F78C-F2FD8CDA520D}"/>
          </ac:picMkLst>
        </pc:picChg>
        <pc:picChg chg="add mod">
          <ac:chgData name="jenny8023460@gmail.com" userId="9da3bf53e9bccde8" providerId="LiveId" clId="{AA301A1E-9C44-4DAC-8550-6C4B16A49D4D}" dt="2023-05-19T06:37:27.789" v="1542" actId="164"/>
          <ac:picMkLst>
            <pc:docMk/>
            <pc:sldMk cId="3134226920" sldId="258"/>
            <ac:picMk id="8" creationId="{770E6997-64CE-EE31-A490-CA5A57759E12}"/>
          </ac:picMkLst>
        </pc:picChg>
        <pc:picChg chg="add del mod">
          <ac:chgData name="jenny8023460@gmail.com" userId="9da3bf53e9bccde8" providerId="LiveId" clId="{AA301A1E-9C44-4DAC-8550-6C4B16A49D4D}" dt="2023-05-19T06:36:01.197" v="1531" actId="478"/>
          <ac:picMkLst>
            <pc:docMk/>
            <pc:sldMk cId="3134226920" sldId="258"/>
            <ac:picMk id="10" creationId="{D2293CA6-1250-B51B-EE5F-3ABE0526510D}"/>
          </ac:picMkLst>
        </pc:picChg>
        <pc:picChg chg="add del mod">
          <ac:chgData name="jenny8023460@gmail.com" userId="9da3bf53e9bccde8" providerId="LiveId" clId="{AA301A1E-9C44-4DAC-8550-6C4B16A49D4D}" dt="2023-05-19T06:36:50.749" v="1541" actId="478"/>
          <ac:picMkLst>
            <pc:docMk/>
            <pc:sldMk cId="3134226920" sldId="258"/>
            <ac:picMk id="12" creationId="{F561A169-873F-E401-6A68-51A58F997969}"/>
          </ac:picMkLst>
        </pc:picChg>
        <pc:picChg chg="add del mod">
          <ac:chgData name="jenny8023460@gmail.com" userId="9da3bf53e9bccde8" providerId="LiveId" clId="{AA301A1E-9C44-4DAC-8550-6C4B16A49D4D}" dt="2023-05-19T09:03:06.789" v="5831" actId="478"/>
          <ac:picMkLst>
            <pc:docMk/>
            <pc:sldMk cId="3134226920" sldId="258"/>
            <ac:picMk id="15" creationId="{0A23C10C-859B-51AE-98B0-988F8BECC568}"/>
          </ac:picMkLst>
        </pc:picChg>
        <pc:picChg chg="add mod">
          <ac:chgData name="jenny8023460@gmail.com" userId="9da3bf53e9bccde8" providerId="LiveId" clId="{AA301A1E-9C44-4DAC-8550-6C4B16A49D4D}" dt="2023-05-19T09:04:27.896" v="5849" actId="164"/>
          <ac:picMkLst>
            <pc:docMk/>
            <pc:sldMk cId="3134226920" sldId="258"/>
            <ac:picMk id="16" creationId="{F9302802-649F-0C83-3680-47A331291479}"/>
          </ac:picMkLst>
        </pc:picChg>
        <pc:picChg chg="add del mod">
          <ac:chgData name="jenny8023460@gmail.com" userId="9da3bf53e9bccde8" providerId="LiveId" clId="{AA301A1E-9C44-4DAC-8550-6C4B16A49D4D}" dt="2023-05-19T09:03:59.693" v="5844" actId="478"/>
          <ac:picMkLst>
            <pc:docMk/>
            <pc:sldMk cId="3134226920" sldId="258"/>
            <ac:picMk id="18" creationId="{9FF2425E-2996-0468-77E6-0A78E2E5211E}"/>
          </ac:picMkLst>
        </pc:picChg>
        <pc:picChg chg="add mod">
          <ac:chgData name="jenny8023460@gmail.com" userId="9da3bf53e9bccde8" providerId="LiveId" clId="{AA301A1E-9C44-4DAC-8550-6C4B16A49D4D}" dt="2023-05-19T09:04:27.896" v="5849" actId="164"/>
          <ac:picMkLst>
            <pc:docMk/>
            <pc:sldMk cId="3134226920" sldId="258"/>
            <ac:picMk id="20" creationId="{2D96F7A7-62A6-ED8A-CECF-FD7D40760967}"/>
          </ac:picMkLst>
        </pc:picChg>
        <pc:picChg chg="del">
          <ac:chgData name="jenny8023460@gmail.com" userId="9da3bf53e9bccde8" providerId="LiveId" clId="{AA301A1E-9C44-4DAC-8550-6C4B16A49D4D}" dt="2023-05-19T06:35:10.151" v="1523" actId="478"/>
          <ac:picMkLst>
            <pc:docMk/>
            <pc:sldMk cId="3134226920" sldId="258"/>
            <ac:picMk id="25" creationId="{DFF25704-C441-7EEB-9A00-17919CC37737}"/>
          </ac:picMkLst>
        </pc:picChg>
        <pc:picChg chg="mod">
          <ac:chgData name="jenny8023460@gmail.com" userId="9da3bf53e9bccde8" providerId="LiveId" clId="{AA301A1E-9C44-4DAC-8550-6C4B16A49D4D}" dt="2023-05-19T09:39:39.756" v="6714" actId="14100"/>
          <ac:picMkLst>
            <pc:docMk/>
            <pc:sldMk cId="3134226920" sldId="258"/>
            <ac:picMk id="32" creationId="{DECB9701-1DAE-7C99-87B0-6465D36F3C2F}"/>
          </ac:picMkLst>
        </pc:picChg>
        <pc:picChg chg="add del mod">
          <ac:chgData name="jenny8023460@gmail.com" userId="9da3bf53e9bccde8" providerId="LiveId" clId="{AA301A1E-9C44-4DAC-8550-6C4B16A49D4D}" dt="2023-05-19T09:37:34.467" v="6673"/>
          <ac:picMkLst>
            <pc:docMk/>
            <pc:sldMk cId="3134226920" sldId="258"/>
            <ac:picMk id="36" creationId="{099F63EE-A470-B828-FE44-2247EC3AD95D}"/>
          </ac:picMkLst>
        </pc:picChg>
      </pc:sldChg>
      <pc:sldChg chg="modSp del mod ord">
        <pc:chgData name="jenny8023460@gmail.com" userId="9da3bf53e9bccde8" providerId="LiveId" clId="{AA301A1E-9C44-4DAC-8550-6C4B16A49D4D}" dt="2023-05-19T14:16:11.504" v="9415" actId="2696"/>
        <pc:sldMkLst>
          <pc:docMk/>
          <pc:sldMk cId="2753720570" sldId="261"/>
        </pc:sldMkLst>
        <pc:spChg chg="mod">
          <ac:chgData name="jenny8023460@gmail.com" userId="9da3bf53e9bccde8" providerId="LiveId" clId="{AA301A1E-9C44-4DAC-8550-6C4B16A49D4D}" dt="2023-05-19T05:56:42.180" v="989" actId="207"/>
          <ac:spMkLst>
            <pc:docMk/>
            <pc:sldMk cId="2753720570" sldId="261"/>
            <ac:spMk id="8" creationId="{45632D56-B425-F682-344E-8990EDF63C53}"/>
          </ac:spMkLst>
        </pc:spChg>
        <pc:spChg chg="mod">
          <ac:chgData name="jenny8023460@gmail.com" userId="9da3bf53e9bccde8" providerId="LiveId" clId="{AA301A1E-9C44-4DAC-8550-6C4B16A49D4D}" dt="2023-05-19T05:56:36.419" v="988" actId="207"/>
          <ac:spMkLst>
            <pc:docMk/>
            <pc:sldMk cId="2753720570" sldId="261"/>
            <ac:spMk id="16" creationId="{5E386928-E934-7BAE-3F17-04B3015A13C7}"/>
          </ac:spMkLst>
        </pc:spChg>
        <pc:spChg chg="mod">
          <ac:chgData name="jenny8023460@gmail.com" userId="9da3bf53e9bccde8" providerId="LiveId" clId="{AA301A1E-9C44-4DAC-8550-6C4B16A49D4D}" dt="2023-05-19T05:56:50.580" v="990" actId="207"/>
          <ac:spMkLst>
            <pc:docMk/>
            <pc:sldMk cId="2753720570" sldId="261"/>
            <ac:spMk id="18" creationId="{54F86AE4-F7AB-5B2D-70AC-BAC53184BCE6}"/>
          </ac:spMkLst>
        </pc:spChg>
        <pc:spChg chg="mod">
          <ac:chgData name="jenny8023460@gmail.com" userId="9da3bf53e9bccde8" providerId="LiveId" clId="{AA301A1E-9C44-4DAC-8550-6C4B16A49D4D}" dt="2023-05-19T05:57:06.374" v="991" actId="207"/>
          <ac:spMkLst>
            <pc:docMk/>
            <pc:sldMk cId="2753720570" sldId="261"/>
            <ac:spMk id="23" creationId="{505D9C9E-8325-4A59-BEFC-3BC22C85BDAD}"/>
          </ac:spMkLst>
        </pc:spChg>
        <pc:spChg chg="mod">
          <ac:chgData name="jenny8023460@gmail.com" userId="9da3bf53e9bccde8" providerId="LiveId" clId="{AA301A1E-9C44-4DAC-8550-6C4B16A49D4D}" dt="2023-05-19T05:56:13.422" v="986" actId="207"/>
          <ac:spMkLst>
            <pc:docMk/>
            <pc:sldMk cId="2753720570" sldId="261"/>
            <ac:spMk id="24" creationId="{1841637C-F02D-4ED4-9B17-10A92FFC6619}"/>
          </ac:spMkLst>
        </pc:spChg>
        <pc:spChg chg="mod">
          <ac:chgData name="jenny8023460@gmail.com" userId="9da3bf53e9bccde8" providerId="LiveId" clId="{AA301A1E-9C44-4DAC-8550-6C4B16A49D4D}" dt="2023-05-19T05:55:56.202" v="983" actId="207"/>
          <ac:spMkLst>
            <pc:docMk/>
            <pc:sldMk cId="2753720570" sldId="261"/>
            <ac:spMk id="30" creationId="{7B4FB42F-61AB-4ADA-879A-670D33F52DB2}"/>
          </ac:spMkLst>
        </pc:spChg>
        <pc:spChg chg="mod">
          <ac:chgData name="jenny8023460@gmail.com" userId="9da3bf53e9bccde8" providerId="LiveId" clId="{AA301A1E-9C44-4DAC-8550-6C4B16A49D4D}" dt="2023-05-19T05:56:00.957" v="984" actId="207"/>
          <ac:spMkLst>
            <pc:docMk/>
            <pc:sldMk cId="2753720570" sldId="261"/>
            <ac:spMk id="31" creationId="{4A8D62FD-93E9-42E5-9A1B-AF97802BB6B2}"/>
          </ac:spMkLst>
        </pc:spChg>
        <pc:spChg chg="mod">
          <ac:chgData name="jenny8023460@gmail.com" userId="9da3bf53e9bccde8" providerId="LiveId" clId="{AA301A1E-9C44-4DAC-8550-6C4B16A49D4D}" dt="2023-05-19T05:56:07.196" v="985" actId="207"/>
          <ac:spMkLst>
            <pc:docMk/>
            <pc:sldMk cId="2753720570" sldId="261"/>
            <ac:spMk id="32" creationId="{60ECF163-058E-4954-9C04-7029A48A2617}"/>
          </ac:spMkLst>
        </pc:spChg>
      </pc:sldChg>
      <pc:sldChg chg="addSp delSp modSp mod ord">
        <pc:chgData name="jenny8023460@gmail.com" userId="9da3bf53e9bccde8" providerId="LiveId" clId="{AA301A1E-9C44-4DAC-8550-6C4B16A49D4D}" dt="2023-05-26T09:17:06.959" v="17240" actId="478"/>
        <pc:sldMkLst>
          <pc:docMk/>
          <pc:sldMk cId="2771240758" sldId="264"/>
        </pc:sldMkLst>
        <pc:spChg chg="mod">
          <ac:chgData name="jenny8023460@gmail.com" userId="9da3bf53e9bccde8" providerId="LiveId" clId="{AA301A1E-9C44-4DAC-8550-6C4B16A49D4D}" dt="2023-05-18T08:27:25.185" v="431" actId="207"/>
          <ac:spMkLst>
            <pc:docMk/>
            <pc:sldMk cId="2771240758" sldId="264"/>
            <ac:spMk id="6" creationId="{8D9D9645-2F2B-4BB1-B5BA-17C241E6CFC2}"/>
          </ac:spMkLst>
        </pc:spChg>
        <pc:spChg chg="mod">
          <ac:chgData name="jenny8023460@gmail.com" userId="9da3bf53e9bccde8" providerId="LiveId" clId="{AA301A1E-9C44-4DAC-8550-6C4B16A49D4D}" dt="2023-05-18T08:27:31.386" v="432" actId="207"/>
          <ac:spMkLst>
            <pc:docMk/>
            <pc:sldMk cId="2771240758" sldId="264"/>
            <ac:spMk id="7" creationId="{3BD5C53C-9B19-415C-B6B8-94AEDDE075AC}"/>
          </ac:spMkLst>
        </pc:spChg>
        <pc:spChg chg="mod">
          <ac:chgData name="jenny8023460@gmail.com" userId="9da3bf53e9bccde8" providerId="LiveId" clId="{AA301A1E-9C44-4DAC-8550-6C4B16A49D4D}" dt="2023-05-18T08:27:19.699" v="430" actId="207"/>
          <ac:spMkLst>
            <pc:docMk/>
            <pc:sldMk cId="2771240758" sldId="264"/>
            <ac:spMk id="10" creationId="{744B66E7-8E1B-4C68-8620-D941855A8802}"/>
          </ac:spMkLst>
        </pc:spChg>
        <pc:grpChg chg="add del mod">
          <ac:chgData name="jenny8023460@gmail.com" userId="9da3bf53e9bccde8" providerId="LiveId" clId="{AA301A1E-9C44-4DAC-8550-6C4B16A49D4D}" dt="2023-05-26T09:17:06.959" v="17240" actId="478"/>
          <ac:grpSpMkLst>
            <pc:docMk/>
            <pc:sldMk cId="2771240758" sldId="264"/>
            <ac:grpSpMk id="2" creationId="{F148D39F-0B0F-4F65-2F29-90FBC11FC3B6}"/>
          </ac:grpSpMkLst>
        </pc:grpChg>
        <pc:cxnChg chg="mod">
          <ac:chgData name="jenny8023460@gmail.com" userId="9da3bf53e9bccde8" providerId="LiveId" clId="{AA301A1E-9C44-4DAC-8550-6C4B16A49D4D}" dt="2023-05-26T07:25:20.678" v="14792"/>
          <ac:cxnSpMkLst>
            <pc:docMk/>
            <pc:sldMk cId="2771240758" sldId="264"/>
            <ac:cxnSpMk id="3" creationId="{C28AB397-3FB9-C57D-6624-2AE3B68A6A34}"/>
          </ac:cxnSpMkLst>
        </pc:cxnChg>
        <pc:cxnChg chg="mod">
          <ac:chgData name="jenny8023460@gmail.com" userId="9da3bf53e9bccde8" providerId="LiveId" clId="{AA301A1E-9C44-4DAC-8550-6C4B16A49D4D}" dt="2023-05-26T07:25:20.678" v="14792"/>
          <ac:cxnSpMkLst>
            <pc:docMk/>
            <pc:sldMk cId="2771240758" sldId="264"/>
            <ac:cxnSpMk id="4" creationId="{C5F7D31D-4DF6-38F0-EFEA-03503F1665BA}"/>
          </ac:cxnSpMkLst>
        </pc:cxnChg>
        <pc:cxnChg chg="mod">
          <ac:chgData name="jenny8023460@gmail.com" userId="9da3bf53e9bccde8" providerId="LiveId" clId="{AA301A1E-9C44-4DAC-8550-6C4B16A49D4D}" dt="2023-05-26T07:25:20.678" v="14792"/>
          <ac:cxnSpMkLst>
            <pc:docMk/>
            <pc:sldMk cId="2771240758" sldId="264"/>
            <ac:cxnSpMk id="5" creationId="{0CB5EE8C-DDB6-5CF6-496A-678280A31FA1}"/>
          </ac:cxnSpMkLst>
        </pc:cxnChg>
      </pc:sldChg>
      <pc:sldChg chg="delSp modSp del mod ord">
        <pc:chgData name="jenny8023460@gmail.com" userId="9da3bf53e9bccde8" providerId="LiveId" clId="{AA301A1E-9C44-4DAC-8550-6C4B16A49D4D}" dt="2023-05-26T07:25:27.428" v="14794" actId="2696"/>
        <pc:sldMkLst>
          <pc:docMk/>
          <pc:sldMk cId="2805074342" sldId="265"/>
        </pc:sldMkLst>
        <pc:spChg chg="mod">
          <ac:chgData name="jenny8023460@gmail.com" userId="9da3bf53e9bccde8" providerId="LiveId" clId="{AA301A1E-9C44-4DAC-8550-6C4B16A49D4D}" dt="2023-05-18T08:10:55.205" v="62" actId="208"/>
          <ac:spMkLst>
            <pc:docMk/>
            <pc:sldMk cId="2805074342" sldId="265"/>
            <ac:spMk id="2" creationId="{73CAF5BA-9F43-2E5D-EBEB-80E580F3B316}"/>
          </ac:spMkLst>
        </pc:spChg>
        <pc:spChg chg="mod">
          <ac:chgData name="jenny8023460@gmail.com" userId="9da3bf53e9bccde8" providerId="LiveId" clId="{AA301A1E-9C44-4DAC-8550-6C4B16A49D4D}" dt="2023-05-18T08:11:47.497" v="71" actId="2085"/>
          <ac:spMkLst>
            <pc:docMk/>
            <pc:sldMk cId="2805074342" sldId="265"/>
            <ac:spMk id="4" creationId="{E91CE139-90C3-88EC-2C58-ECC63E54CF01}"/>
          </ac:spMkLst>
        </pc:spChg>
        <pc:spChg chg="mod">
          <ac:chgData name="jenny8023460@gmail.com" userId="9da3bf53e9bccde8" providerId="LiveId" clId="{AA301A1E-9C44-4DAC-8550-6C4B16A49D4D}" dt="2023-05-18T08:11:26.002" v="68" actId="2085"/>
          <ac:spMkLst>
            <pc:docMk/>
            <pc:sldMk cId="2805074342" sldId="265"/>
            <ac:spMk id="12" creationId="{5B496F5D-2492-D668-A007-C9520571BCE0}"/>
          </ac:spMkLst>
        </pc:spChg>
        <pc:spChg chg="mod">
          <ac:chgData name="jenny8023460@gmail.com" userId="9da3bf53e9bccde8" providerId="LiveId" clId="{AA301A1E-9C44-4DAC-8550-6C4B16A49D4D}" dt="2023-05-18T08:12:24.902" v="76" actId="208"/>
          <ac:spMkLst>
            <pc:docMk/>
            <pc:sldMk cId="2805074342" sldId="265"/>
            <ac:spMk id="13" creationId="{59D92209-51AF-B8DF-888F-0DC36A5C1CB1}"/>
          </ac:spMkLst>
        </pc:spChg>
        <pc:spChg chg="mod">
          <ac:chgData name="jenny8023460@gmail.com" userId="9da3bf53e9bccde8" providerId="LiveId" clId="{AA301A1E-9C44-4DAC-8550-6C4B16A49D4D}" dt="2023-05-18T08:12:47.871" v="83" actId="1076"/>
          <ac:spMkLst>
            <pc:docMk/>
            <pc:sldMk cId="2805074342" sldId="265"/>
            <ac:spMk id="16" creationId="{6DB3FDEC-E31D-A06F-7A89-6825F176FC6C}"/>
          </ac:spMkLst>
        </pc:spChg>
        <pc:spChg chg="mod">
          <ac:chgData name="jenny8023460@gmail.com" userId="9da3bf53e9bccde8" providerId="LiveId" clId="{AA301A1E-9C44-4DAC-8550-6C4B16A49D4D}" dt="2023-05-18T08:13:19.882" v="87" actId="207"/>
          <ac:spMkLst>
            <pc:docMk/>
            <pc:sldMk cId="2805074342" sldId="265"/>
            <ac:spMk id="17" creationId="{3D5E80AE-30E1-2E0E-1DD8-BFE1085F8357}"/>
          </ac:spMkLst>
        </pc:spChg>
        <pc:spChg chg="mod">
          <ac:chgData name="jenny8023460@gmail.com" userId="9da3bf53e9bccde8" providerId="LiveId" clId="{AA301A1E-9C44-4DAC-8550-6C4B16A49D4D}" dt="2023-05-18T08:13:28.752" v="89" actId="2085"/>
          <ac:spMkLst>
            <pc:docMk/>
            <pc:sldMk cId="2805074342" sldId="265"/>
            <ac:spMk id="18" creationId="{8D8AA500-ACD9-7EDA-BFC3-48A0D26B4AD8}"/>
          </ac:spMkLst>
        </pc:spChg>
        <pc:spChg chg="mod">
          <ac:chgData name="jenny8023460@gmail.com" userId="9da3bf53e9bccde8" providerId="LiveId" clId="{AA301A1E-9C44-4DAC-8550-6C4B16A49D4D}" dt="2023-05-18T08:13:00.613" v="84" actId="207"/>
          <ac:spMkLst>
            <pc:docMk/>
            <pc:sldMk cId="2805074342" sldId="265"/>
            <ac:spMk id="23" creationId="{505D9C9E-8325-4A59-BEFC-3BC22C85BDAD}"/>
          </ac:spMkLst>
        </pc:spChg>
        <pc:spChg chg="mod">
          <ac:chgData name="jenny8023460@gmail.com" userId="9da3bf53e9bccde8" providerId="LiveId" clId="{AA301A1E-9C44-4DAC-8550-6C4B16A49D4D}" dt="2023-05-18T08:13:06.856" v="85" actId="207"/>
          <ac:spMkLst>
            <pc:docMk/>
            <pc:sldMk cId="2805074342" sldId="265"/>
            <ac:spMk id="24" creationId="{1841637C-F02D-4ED4-9B17-10A92FFC6619}"/>
          </ac:spMkLst>
        </pc:spChg>
        <pc:spChg chg="mod">
          <ac:chgData name="jenny8023460@gmail.com" userId="9da3bf53e9bccde8" providerId="LiveId" clId="{AA301A1E-9C44-4DAC-8550-6C4B16A49D4D}" dt="2023-05-18T08:11:32.176" v="69" actId="2085"/>
          <ac:spMkLst>
            <pc:docMk/>
            <pc:sldMk cId="2805074342" sldId="265"/>
            <ac:spMk id="31" creationId="{5D5AC252-1EF4-4FE1-84A7-F28040F580A5}"/>
          </ac:spMkLst>
        </pc:spChg>
        <pc:spChg chg="del">
          <ac:chgData name="jenny8023460@gmail.com" userId="9da3bf53e9bccde8" providerId="LiveId" clId="{AA301A1E-9C44-4DAC-8550-6C4B16A49D4D}" dt="2023-05-18T08:12:29.334" v="78" actId="478"/>
          <ac:spMkLst>
            <pc:docMk/>
            <pc:sldMk cId="2805074342" sldId="265"/>
            <ac:spMk id="32" creationId="{3EF6D6EE-60E7-4C7D-A6E5-DDF46BE3D41D}"/>
          </ac:spMkLst>
        </pc:spChg>
        <pc:grpChg chg="mod">
          <ac:chgData name="jenny8023460@gmail.com" userId="9da3bf53e9bccde8" providerId="LiveId" clId="{AA301A1E-9C44-4DAC-8550-6C4B16A49D4D}" dt="2023-05-18T08:12:34.491" v="80" actId="1076"/>
          <ac:grpSpMkLst>
            <pc:docMk/>
            <pc:sldMk cId="2805074342" sldId="265"/>
            <ac:grpSpMk id="9" creationId="{93EF5F79-A4CC-8D4D-35E4-3CDF32909984}"/>
          </ac:grpSpMkLst>
        </pc:grpChg>
      </pc:sldChg>
      <pc:sldChg chg="addSp delSp modSp add mod ord">
        <pc:chgData name="jenny8023460@gmail.com" userId="9da3bf53e9bccde8" providerId="LiveId" clId="{AA301A1E-9C44-4DAC-8550-6C4B16A49D4D}" dt="2023-05-27T12:36:31.580" v="21773" actId="20577"/>
        <pc:sldMkLst>
          <pc:docMk/>
          <pc:sldMk cId="0" sldId="266"/>
        </pc:sldMkLst>
        <pc:spChg chg="add mod">
          <ac:chgData name="jenny8023460@gmail.com" userId="9da3bf53e9bccde8" providerId="LiveId" clId="{AA301A1E-9C44-4DAC-8550-6C4B16A49D4D}" dt="2023-05-18T08:22:53.891" v="400" actId="207"/>
          <ac:spMkLst>
            <pc:docMk/>
            <pc:sldMk cId="0" sldId="266"/>
            <ac:spMk id="2" creationId="{6D50D4DC-AE44-89E9-5A6A-ACC113CC1018}"/>
          </ac:spMkLst>
        </pc:spChg>
        <pc:spChg chg="add del mod">
          <ac:chgData name="jenny8023460@gmail.com" userId="9da3bf53e9bccde8" providerId="LiveId" clId="{AA301A1E-9C44-4DAC-8550-6C4B16A49D4D}" dt="2023-05-18T08:16:49.873" v="279" actId="478"/>
          <ac:spMkLst>
            <pc:docMk/>
            <pc:sldMk cId="0" sldId="266"/>
            <ac:spMk id="4" creationId="{B8022E67-A121-3EC8-B496-7F0C2653CB7F}"/>
          </ac:spMkLst>
        </pc:spChg>
        <pc:spChg chg="add del mod">
          <ac:chgData name="jenny8023460@gmail.com" userId="9da3bf53e9bccde8" providerId="LiveId" clId="{AA301A1E-9C44-4DAC-8550-6C4B16A49D4D}" dt="2023-05-18T08:17:12.511" v="284" actId="478"/>
          <ac:spMkLst>
            <pc:docMk/>
            <pc:sldMk cId="0" sldId="266"/>
            <ac:spMk id="6" creationId="{B6E7F528-9457-7907-2D91-01D45A82AEDF}"/>
          </ac:spMkLst>
        </pc:spChg>
        <pc:spChg chg="add del mod">
          <ac:chgData name="jenny8023460@gmail.com" userId="9da3bf53e9bccde8" providerId="LiveId" clId="{AA301A1E-9C44-4DAC-8550-6C4B16A49D4D}" dt="2023-05-18T08:17:16.384" v="286" actId="478"/>
          <ac:spMkLst>
            <pc:docMk/>
            <pc:sldMk cId="0" sldId="266"/>
            <ac:spMk id="8" creationId="{C4B3CFCD-4AA1-8DB7-C095-5F690047EDC8}"/>
          </ac:spMkLst>
        </pc:spChg>
        <pc:spChg chg="add del mod">
          <ac:chgData name="jenny8023460@gmail.com" userId="9da3bf53e9bccde8" providerId="LiveId" clId="{AA301A1E-9C44-4DAC-8550-6C4B16A49D4D}" dt="2023-05-18T08:17:19.755" v="288" actId="478"/>
          <ac:spMkLst>
            <pc:docMk/>
            <pc:sldMk cId="0" sldId="266"/>
            <ac:spMk id="10" creationId="{75943B3D-3131-A503-B811-377AED09A0F7}"/>
          </ac:spMkLst>
        </pc:spChg>
        <pc:spChg chg="add del mod">
          <ac:chgData name="jenny8023460@gmail.com" userId="9da3bf53e9bccde8" providerId="LiveId" clId="{AA301A1E-9C44-4DAC-8550-6C4B16A49D4D}" dt="2023-05-18T08:17:23.508" v="290" actId="478"/>
          <ac:spMkLst>
            <pc:docMk/>
            <pc:sldMk cId="0" sldId="266"/>
            <ac:spMk id="12" creationId="{CF13CEF8-892C-47DC-2DF8-F23DBC158942}"/>
          </ac:spMkLst>
        </pc:spChg>
        <pc:spChg chg="add del mod">
          <ac:chgData name="jenny8023460@gmail.com" userId="9da3bf53e9bccde8" providerId="LiveId" clId="{AA301A1E-9C44-4DAC-8550-6C4B16A49D4D}" dt="2023-05-18T08:17:26.921" v="292" actId="478"/>
          <ac:spMkLst>
            <pc:docMk/>
            <pc:sldMk cId="0" sldId="266"/>
            <ac:spMk id="14" creationId="{7C5EEA96-751F-CD75-EA65-9AAC220E6034}"/>
          </ac:spMkLst>
        </pc:spChg>
        <pc:spChg chg="add del mod">
          <ac:chgData name="jenny8023460@gmail.com" userId="9da3bf53e9bccde8" providerId="LiveId" clId="{AA301A1E-9C44-4DAC-8550-6C4B16A49D4D}" dt="2023-05-18T08:17:30.057" v="294" actId="478"/>
          <ac:spMkLst>
            <pc:docMk/>
            <pc:sldMk cId="0" sldId="266"/>
            <ac:spMk id="16" creationId="{29AF9726-48AD-694F-0F9D-869C66E0589C}"/>
          </ac:spMkLst>
        </pc:spChg>
        <pc:spChg chg="add mod">
          <ac:chgData name="jenny8023460@gmail.com" userId="9da3bf53e9bccde8" providerId="LiveId" clId="{AA301A1E-9C44-4DAC-8550-6C4B16A49D4D}" dt="2023-05-26T09:25:58.407" v="17332" actId="13926"/>
          <ac:spMkLst>
            <pc:docMk/>
            <pc:sldMk cId="0" sldId="266"/>
            <ac:spMk id="17" creationId="{78AFCDBE-FC31-67A1-0835-BB6918634DD5}"/>
          </ac:spMkLst>
        </pc:spChg>
        <pc:spChg chg="add mod">
          <ac:chgData name="jenny8023460@gmail.com" userId="9da3bf53e9bccde8" providerId="LiveId" clId="{AA301A1E-9C44-4DAC-8550-6C4B16A49D4D}" dt="2023-05-26T09:26:01.909" v="17333" actId="13926"/>
          <ac:spMkLst>
            <pc:docMk/>
            <pc:sldMk cId="0" sldId="266"/>
            <ac:spMk id="18" creationId="{57910376-3E6B-F5A8-1A44-73FB45796F0F}"/>
          </ac:spMkLst>
        </pc:spChg>
        <pc:spChg chg="add mod">
          <ac:chgData name="jenny8023460@gmail.com" userId="9da3bf53e9bccde8" providerId="LiveId" clId="{AA301A1E-9C44-4DAC-8550-6C4B16A49D4D}" dt="2023-05-27T12:36:31.580" v="21773" actId="20577"/>
          <ac:spMkLst>
            <pc:docMk/>
            <pc:sldMk cId="0" sldId="266"/>
            <ac:spMk id="19" creationId="{0CDFB209-EE42-6533-C500-B850E804CD92}"/>
          </ac:spMkLst>
        </pc:spChg>
        <pc:spChg chg="add del mod">
          <ac:chgData name="jenny8023460@gmail.com" userId="9da3bf53e9bccde8" providerId="LiveId" clId="{AA301A1E-9C44-4DAC-8550-6C4B16A49D4D}" dt="2023-05-18T08:28:22.759" v="434" actId="478"/>
          <ac:spMkLst>
            <pc:docMk/>
            <pc:sldMk cId="0" sldId="266"/>
            <ac:spMk id="21" creationId="{26B95E89-7573-BC45-B852-D7D5980F938B}"/>
          </ac:spMkLst>
        </pc:spChg>
        <pc:spChg chg="add mod">
          <ac:chgData name="jenny8023460@gmail.com" userId="9da3bf53e9bccde8" providerId="LiveId" clId="{AA301A1E-9C44-4DAC-8550-6C4B16A49D4D}" dt="2023-05-18T08:29:12.639" v="492" actId="1076"/>
          <ac:spMkLst>
            <pc:docMk/>
            <pc:sldMk cId="0" sldId="266"/>
            <ac:spMk id="22" creationId="{4CAB4F33-1E89-0406-D637-770321DB58F2}"/>
          </ac:spMkLst>
        </pc:spChg>
        <pc:spChg chg="del mod">
          <ac:chgData name="jenny8023460@gmail.com" userId="9da3bf53e9bccde8" providerId="LiveId" clId="{AA301A1E-9C44-4DAC-8550-6C4B16A49D4D}" dt="2023-05-18T08:28:20.878" v="433" actId="478"/>
          <ac:spMkLst>
            <pc:docMk/>
            <pc:sldMk cId="0" sldId="266"/>
            <ac:spMk id="8344" creationId="{00000000-0000-0000-0000-000000000000}"/>
          </ac:spMkLst>
        </pc:spChg>
        <pc:spChg chg="del mod">
          <ac:chgData name="jenny8023460@gmail.com" userId="9da3bf53e9bccde8" providerId="LiveId" clId="{AA301A1E-9C44-4DAC-8550-6C4B16A49D4D}" dt="2023-05-18T08:16:45.934" v="278" actId="478"/>
          <ac:spMkLst>
            <pc:docMk/>
            <pc:sldMk cId="0" sldId="266"/>
            <ac:spMk id="8345" creationId="{00000000-0000-0000-0000-000000000000}"/>
          </ac:spMkLst>
        </pc:spChg>
        <pc:spChg chg="mod">
          <ac:chgData name="jenny8023460@gmail.com" userId="9da3bf53e9bccde8" providerId="LiveId" clId="{AA301A1E-9C44-4DAC-8550-6C4B16A49D4D}" dt="2023-05-26T09:25:54.520" v="17331" actId="13926"/>
          <ac:spMkLst>
            <pc:docMk/>
            <pc:sldMk cId="0" sldId="266"/>
            <ac:spMk id="8346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8T08:17:09.536" v="283" actId="478"/>
          <ac:spMkLst>
            <pc:docMk/>
            <pc:sldMk cId="0" sldId="266"/>
            <ac:spMk id="8347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8T08:17:15.428" v="285" actId="478"/>
          <ac:spMkLst>
            <pc:docMk/>
            <pc:sldMk cId="0" sldId="266"/>
            <ac:spMk id="8348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8T08:17:18.331" v="287" actId="478"/>
          <ac:spMkLst>
            <pc:docMk/>
            <pc:sldMk cId="0" sldId="266"/>
            <ac:spMk id="8349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8T08:17:21.420" v="289" actId="478"/>
          <ac:spMkLst>
            <pc:docMk/>
            <pc:sldMk cId="0" sldId="266"/>
            <ac:spMk id="8350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8T08:17:25.501" v="291" actId="478"/>
          <ac:spMkLst>
            <pc:docMk/>
            <pc:sldMk cId="0" sldId="266"/>
            <ac:spMk id="8351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8T08:17:28.384" v="293" actId="478"/>
          <ac:spMkLst>
            <pc:docMk/>
            <pc:sldMk cId="0" sldId="266"/>
            <ac:spMk id="8352" creationId="{00000000-0000-0000-0000-000000000000}"/>
          </ac:spMkLst>
        </pc:spChg>
        <pc:grpChg chg="mod">
          <ac:chgData name="jenny8023460@gmail.com" userId="9da3bf53e9bccde8" providerId="LiveId" clId="{AA301A1E-9C44-4DAC-8550-6C4B16A49D4D}" dt="2023-05-18T08:18:21.846" v="331" actId="1076"/>
          <ac:grpSpMkLst>
            <pc:docMk/>
            <pc:sldMk cId="0" sldId="266"/>
            <ac:grpSpMk id="8353" creationId="{00000000-0000-0000-0000-000000000000}"/>
          </ac:grpSpMkLst>
        </pc:grpChg>
        <pc:grpChg chg="mod">
          <ac:chgData name="jenny8023460@gmail.com" userId="9da3bf53e9bccde8" providerId="LiveId" clId="{AA301A1E-9C44-4DAC-8550-6C4B16A49D4D}" dt="2023-05-18T08:23:03.251" v="403" actId="1076"/>
          <ac:grpSpMkLst>
            <pc:docMk/>
            <pc:sldMk cId="0" sldId="266"/>
            <ac:grpSpMk id="8379" creationId="{00000000-0000-0000-0000-000000000000}"/>
          </ac:grpSpMkLst>
        </pc:grpChg>
        <pc:grpChg chg="mod">
          <ac:chgData name="jenny8023460@gmail.com" userId="9da3bf53e9bccde8" providerId="LiveId" clId="{AA301A1E-9C44-4DAC-8550-6C4B16A49D4D}" dt="2023-05-18T08:18:49.340" v="341" actId="1076"/>
          <ac:grpSpMkLst>
            <pc:docMk/>
            <pc:sldMk cId="0" sldId="266"/>
            <ac:grpSpMk id="8391" creationId="{00000000-0000-0000-0000-000000000000}"/>
          </ac:grpSpMkLst>
        </pc:grpChg>
        <pc:grpChg chg="mod">
          <ac:chgData name="jenny8023460@gmail.com" userId="9da3bf53e9bccde8" providerId="LiveId" clId="{AA301A1E-9C44-4DAC-8550-6C4B16A49D4D}" dt="2023-05-18T08:23:00.512" v="402" actId="1076"/>
          <ac:grpSpMkLst>
            <pc:docMk/>
            <pc:sldMk cId="0" sldId="266"/>
            <ac:grpSpMk id="8406" creationId="{00000000-0000-0000-0000-000000000000}"/>
          </ac:grpSpMkLst>
        </pc:grpChg>
      </pc:sldChg>
      <pc:sldChg chg="delSp modSp del mod ord">
        <pc:chgData name="jenny8023460@gmail.com" userId="9da3bf53e9bccde8" providerId="LiveId" clId="{AA301A1E-9C44-4DAC-8550-6C4B16A49D4D}" dt="2023-05-19T14:03:03.089" v="9197" actId="2696"/>
        <pc:sldMkLst>
          <pc:docMk/>
          <pc:sldMk cId="3419380450" sldId="269"/>
        </pc:sldMkLst>
        <pc:spChg chg="mod">
          <ac:chgData name="jenny8023460@gmail.com" userId="9da3bf53e9bccde8" providerId="LiveId" clId="{AA301A1E-9C44-4DAC-8550-6C4B16A49D4D}" dt="2023-05-19T05:57:37.794" v="994" actId="208"/>
          <ac:spMkLst>
            <pc:docMk/>
            <pc:sldMk cId="3419380450" sldId="269"/>
            <ac:spMk id="2" creationId="{73CAF5BA-9F43-2E5D-EBEB-80E580F3B316}"/>
          </ac:spMkLst>
        </pc:spChg>
        <pc:spChg chg="mod">
          <ac:chgData name="jenny8023460@gmail.com" userId="9da3bf53e9bccde8" providerId="LiveId" clId="{AA301A1E-9C44-4DAC-8550-6C4B16A49D4D}" dt="2023-05-19T06:00:09.671" v="1014" actId="20577"/>
          <ac:spMkLst>
            <pc:docMk/>
            <pc:sldMk cId="3419380450" sldId="269"/>
            <ac:spMk id="8" creationId="{55EB772B-5B31-C216-70DD-74903E65A147}"/>
          </ac:spMkLst>
        </pc:spChg>
        <pc:spChg chg="mod">
          <ac:chgData name="jenny8023460@gmail.com" userId="9da3bf53e9bccde8" providerId="LiveId" clId="{AA301A1E-9C44-4DAC-8550-6C4B16A49D4D}" dt="2023-05-19T05:58:19.114" v="1002" actId="207"/>
          <ac:spMkLst>
            <pc:docMk/>
            <pc:sldMk cId="3419380450" sldId="269"/>
            <ac:spMk id="11" creationId="{92573C7B-4F95-6400-FCAB-E83F1EE4F975}"/>
          </ac:spMkLst>
        </pc:spChg>
        <pc:spChg chg="mod">
          <ac:chgData name="jenny8023460@gmail.com" userId="9da3bf53e9bccde8" providerId="LiveId" clId="{AA301A1E-9C44-4DAC-8550-6C4B16A49D4D}" dt="2023-05-19T06:00:16.405" v="1015" actId="207"/>
          <ac:spMkLst>
            <pc:docMk/>
            <pc:sldMk cId="3419380450" sldId="269"/>
            <ac:spMk id="19" creationId="{DD506CAE-522C-FCB9-3C3D-5FFB1219F96B}"/>
          </ac:spMkLst>
        </pc:spChg>
        <pc:spChg chg="mod">
          <ac:chgData name="jenny8023460@gmail.com" userId="9da3bf53e9bccde8" providerId="LiveId" clId="{AA301A1E-9C44-4DAC-8550-6C4B16A49D4D}" dt="2023-05-19T05:59:12.442" v="1009" actId="207"/>
          <ac:spMkLst>
            <pc:docMk/>
            <pc:sldMk cId="3419380450" sldId="269"/>
            <ac:spMk id="23" creationId="{505D9C9E-8325-4A59-BEFC-3BC22C85BDAD}"/>
          </ac:spMkLst>
        </pc:spChg>
        <pc:spChg chg="mod">
          <ac:chgData name="jenny8023460@gmail.com" userId="9da3bf53e9bccde8" providerId="LiveId" clId="{AA301A1E-9C44-4DAC-8550-6C4B16A49D4D}" dt="2023-05-19T05:58:38.052" v="1003" actId="207"/>
          <ac:spMkLst>
            <pc:docMk/>
            <pc:sldMk cId="3419380450" sldId="269"/>
            <ac:spMk id="24" creationId="{1841637C-F02D-4ED4-9B17-10A92FFC6619}"/>
          </ac:spMkLst>
        </pc:spChg>
        <pc:spChg chg="del">
          <ac:chgData name="jenny8023460@gmail.com" userId="9da3bf53e9bccde8" providerId="LiveId" clId="{AA301A1E-9C44-4DAC-8550-6C4B16A49D4D}" dt="2023-05-19T05:57:49.082" v="997" actId="478"/>
          <ac:spMkLst>
            <pc:docMk/>
            <pc:sldMk cId="3419380450" sldId="269"/>
            <ac:spMk id="30" creationId="{8298B826-E1A7-4AAD-A2E9-FEF678DBFCF4}"/>
          </ac:spMkLst>
        </pc:spChg>
        <pc:spChg chg="mod">
          <ac:chgData name="jenny8023460@gmail.com" userId="9da3bf53e9bccde8" providerId="LiveId" clId="{AA301A1E-9C44-4DAC-8550-6C4B16A49D4D}" dt="2023-05-19T05:57:47.749" v="996" actId="1076"/>
          <ac:spMkLst>
            <pc:docMk/>
            <pc:sldMk cId="3419380450" sldId="269"/>
            <ac:spMk id="31" creationId="{5D5AC252-1EF4-4FE1-84A7-F28040F580A5}"/>
          </ac:spMkLst>
        </pc:spChg>
        <pc:grpChg chg="del">
          <ac:chgData name="jenny8023460@gmail.com" userId="9da3bf53e9bccde8" providerId="LiveId" clId="{AA301A1E-9C44-4DAC-8550-6C4B16A49D4D}" dt="2023-05-19T05:57:49.082" v="997" actId="478"/>
          <ac:grpSpMkLst>
            <pc:docMk/>
            <pc:sldMk cId="3419380450" sldId="269"/>
            <ac:grpSpMk id="3" creationId="{45538760-166B-558B-6999-2462059582CD}"/>
          </ac:grpSpMkLst>
        </pc:grpChg>
        <pc:grpChg chg="mod">
          <ac:chgData name="jenny8023460@gmail.com" userId="9da3bf53e9bccde8" providerId="LiveId" clId="{AA301A1E-9C44-4DAC-8550-6C4B16A49D4D}" dt="2023-05-19T05:58:07.274" v="1001" actId="1076"/>
          <ac:grpSpMkLst>
            <pc:docMk/>
            <pc:sldMk cId="3419380450" sldId="269"/>
            <ac:grpSpMk id="9" creationId="{93EF5F79-A4CC-8D4D-35E4-3CDF32909984}"/>
          </ac:grpSpMkLst>
        </pc:grpChg>
      </pc:sldChg>
      <pc:sldChg chg="del">
        <pc:chgData name="jenny8023460@gmail.com" userId="9da3bf53e9bccde8" providerId="LiveId" clId="{AA301A1E-9C44-4DAC-8550-6C4B16A49D4D}" dt="2023-05-23T08:41:47.248" v="11636" actId="2696"/>
        <pc:sldMkLst>
          <pc:docMk/>
          <pc:sldMk cId="1874020262" sldId="271"/>
        </pc:sldMkLst>
      </pc:sldChg>
      <pc:sldChg chg="addSp delSp modSp mod ord">
        <pc:chgData name="jenny8023460@gmail.com" userId="9da3bf53e9bccde8" providerId="LiveId" clId="{AA301A1E-9C44-4DAC-8550-6C4B16A49D4D}" dt="2023-05-26T09:25:39.400" v="17329" actId="13926"/>
        <pc:sldMkLst>
          <pc:docMk/>
          <pc:sldMk cId="2036949354" sldId="272"/>
        </pc:sldMkLst>
        <pc:spChg chg="mod">
          <ac:chgData name="jenny8023460@gmail.com" userId="9da3bf53e9bccde8" providerId="LiveId" clId="{AA301A1E-9C44-4DAC-8550-6C4B16A49D4D}" dt="2023-05-26T06:58:38.030" v="13863" actId="207"/>
          <ac:spMkLst>
            <pc:docMk/>
            <pc:sldMk cId="2036949354" sldId="272"/>
            <ac:spMk id="3" creationId="{D777B084-7AA1-D211-B84B-C1E2EB827B61}"/>
          </ac:spMkLst>
        </pc:spChg>
        <pc:spChg chg="del topLvl">
          <ac:chgData name="jenny8023460@gmail.com" userId="9da3bf53e9bccde8" providerId="LiveId" clId="{AA301A1E-9C44-4DAC-8550-6C4B16A49D4D}" dt="2023-05-26T06:28:39.566" v="12511" actId="478"/>
          <ac:spMkLst>
            <pc:docMk/>
            <pc:sldMk cId="2036949354" sldId="272"/>
            <ac:spMk id="5" creationId="{7D0033C3-456D-4151-9AAB-F0A2E961A5B6}"/>
          </ac:spMkLst>
        </pc:spChg>
        <pc:spChg chg="mod">
          <ac:chgData name="jenny8023460@gmail.com" userId="9da3bf53e9bccde8" providerId="LiveId" clId="{AA301A1E-9C44-4DAC-8550-6C4B16A49D4D}" dt="2023-05-26T09:25:39.400" v="17329" actId="13926"/>
          <ac:spMkLst>
            <pc:docMk/>
            <pc:sldMk cId="2036949354" sldId="272"/>
            <ac:spMk id="9" creationId="{26EBC009-4E92-BA71-A074-36F3F81D2925}"/>
          </ac:spMkLst>
        </pc:spChg>
        <pc:spChg chg="mod">
          <ac:chgData name="jenny8023460@gmail.com" userId="9da3bf53e9bccde8" providerId="LiveId" clId="{AA301A1E-9C44-4DAC-8550-6C4B16A49D4D}" dt="2023-05-26T06:28:31.484" v="12508"/>
          <ac:spMkLst>
            <pc:docMk/>
            <pc:sldMk cId="2036949354" sldId="272"/>
            <ac:spMk id="10" creationId="{3E0BB47E-6C3C-4E98-3088-95D0DF1C1EF6}"/>
          </ac:spMkLst>
        </pc:spChg>
        <pc:spChg chg="mod">
          <ac:chgData name="jenny8023460@gmail.com" userId="9da3bf53e9bccde8" providerId="LiveId" clId="{AA301A1E-9C44-4DAC-8550-6C4B16A49D4D}" dt="2023-05-26T07:17:51.036" v="14744" actId="1076"/>
          <ac:spMkLst>
            <pc:docMk/>
            <pc:sldMk cId="2036949354" sldId="272"/>
            <ac:spMk id="12" creationId="{62617AE3-5923-CD5A-F0D8-A90EE9303B10}"/>
          </ac:spMkLst>
        </pc:spChg>
        <pc:spChg chg="mod">
          <ac:chgData name="jenny8023460@gmail.com" userId="9da3bf53e9bccde8" providerId="LiveId" clId="{AA301A1E-9C44-4DAC-8550-6C4B16A49D4D}" dt="2023-05-26T07:09:24.004" v="14379" actId="164"/>
          <ac:spMkLst>
            <pc:docMk/>
            <pc:sldMk cId="2036949354" sldId="272"/>
            <ac:spMk id="13" creationId="{8B8CC966-8D77-B523-18A2-ADD0C4BC04D5}"/>
          </ac:spMkLst>
        </pc:spChg>
        <pc:spChg chg="mod">
          <ac:chgData name="jenny8023460@gmail.com" userId="9da3bf53e9bccde8" providerId="LiveId" clId="{AA301A1E-9C44-4DAC-8550-6C4B16A49D4D}" dt="2023-05-26T06:28:31.484" v="12508"/>
          <ac:spMkLst>
            <pc:docMk/>
            <pc:sldMk cId="2036949354" sldId="272"/>
            <ac:spMk id="15" creationId="{67018F2F-DDDF-E26D-9F6F-42AC86AC6DA8}"/>
          </ac:spMkLst>
        </pc:spChg>
        <pc:spChg chg="mod ord">
          <ac:chgData name="jenny8023460@gmail.com" userId="9da3bf53e9bccde8" providerId="LiveId" clId="{AA301A1E-9C44-4DAC-8550-6C4B16A49D4D}" dt="2023-05-26T06:43:17.636" v="13296" actId="1076"/>
          <ac:spMkLst>
            <pc:docMk/>
            <pc:sldMk cId="2036949354" sldId="272"/>
            <ac:spMk id="16" creationId="{5E386928-E934-7BAE-3F17-04B3015A13C7}"/>
          </ac:spMkLst>
        </pc:spChg>
        <pc:spChg chg="add mod">
          <ac:chgData name="jenny8023460@gmail.com" userId="9da3bf53e9bccde8" providerId="LiveId" clId="{AA301A1E-9C44-4DAC-8550-6C4B16A49D4D}" dt="2023-05-26T07:09:24.004" v="14379" actId="164"/>
          <ac:spMkLst>
            <pc:docMk/>
            <pc:sldMk cId="2036949354" sldId="272"/>
            <ac:spMk id="17" creationId="{FF97883E-9184-446D-FC6E-FA0F4F9E8C7C}"/>
          </ac:spMkLst>
        </pc:spChg>
        <pc:spChg chg="del mod">
          <ac:chgData name="jenny8023460@gmail.com" userId="9da3bf53e9bccde8" providerId="LiveId" clId="{AA301A1E-9C44-4DAC-8550-6C4B16A49D4D}" dt="2023-05-26T06:52:37.928" v="13769" actId="478"/>
          <ac:spMkLst>
            <pc:docMk/>
            <pc:sldMk cId="2036949354" sldId="272"/>
            <ac:spMk id="18" creationId="{54F86AE4-F7AB-5B2D-70AC-BAC53184BCE6}"/>
          </ac:spMkLst>
        </pc:spChg>
        <pc:spChg chg="mod">
          <ac:chgData name="jenny8023460@gmail.com" userId="9da3bf53e9bccde8" providerId="LiveId" clId="{AA301A1E-9C44-4DAC-8550-6C4B16A49D4D}" dt="2023-05-26T09:25:28.516" v="17327" actId="13926"/>
          <ac:spMkLst>
            <pc:docMk/>
            <pc:sldMk cId="2036949354" sldId="272"/>
            <ac:spMk id="19" creationId="{7F9DF47E-A968-7478-3DB8-713745F416DF}"/>
          </ac:spMkLst>
        </pc:spChg>
        <pc:spChg chg="mod">
          <ac:chgData name="jenny8023460@gmail.com" userId="9da3bf53e9bccde8" providerId="LiveId" clId="{AA301A1E-9C44-4DAC-8550-6C4B16A49D4D}" dt="2023-05-26T06:50:32.470" v="13622" actId="20577"/>
          <ac:spMkLst>
            <pc:docMk/>
            <pc:sldMk cId="2036949354" sldId="272"/>
            <ac:spMk id="20" creationId="{FCE175C6-7395-879D-8816-19DD34410923}"/>
          </ac:spMkLst>
        </pc:spChg>
        <pc:spChg chg="del">
          <ac:chgData name="jenny8023460@gmail.com" userId="9da3bf53e9bccde8" providerId="LiveId" clId="{AA301A1E-9C44-4DAC-8550-6C4B16A49D4D}" dt="2023-05-26T06:52:33.679" v="13768" actId="478"/>
          <ac:spMkLst>
            <pc:docMk/>
            <pc:sldMk cId="2036949354" sldId="272"/>
            <ac:spMk id="21" creationId="{A2EC6F49-A041-B61D-7072-D6E05E60070C}"/>
          </ac:spMkLst>
        </pc:spChg>
        <pc:spChg chg="del mod">
          <ac:chgData name="jenny8023460@gmail.com" userId="9da3bf53e9bccde8" providerId="LiveId" clId="{AA301A1E-9C44-4DAC-8550-6C4B16A49D4D}" dt="2023-05-26T06:42:29.894" v="13280" actId="478"/>
          <ac:spMkLst>
            <pc:docMk/>
            <pc:sldMk cId="2036949354" sldId="272"/>
            <ac:spMk id="22" creationId="{DB21D483-8A74-C640-A62C-67283035CE10}"/>
          </ac:spMkLst>
        </pc:spChg>
        <pc:spChg chg="mod">
          <ac:chgData name="jenny8023460@gmail.com" userId="9da3bf53e9bccde8" providerId="LiveId" clId="{AA301A1E-9C44-4DAC-8550-6C4B16A49D4D}" dt="2023-05-26T06:28:49.397" v="12513" actId="208"/>
          <ac:spMkLst>
            <pc:docMk/>
            <pc:sldMk cId="2036949354" sldId="272"/>
            <ac:spMk id="23" creationId="{505D9C9E-8325-4A59-BEFC-3BC22C85BDAD}"/>
          </ac:spMkLst>
        </pc:spChg>
        <pc:spChg chg="del topLvl">
          <ac:chgData name="jenny8023460@gmail.com" userId="9da3bf53e9bccde8" providerId="LiveId" clId="{AA301A1E-9C44-4DAC-8550-6C4B16A49D4D}" dt="2023-05-26T06:28:37.196" v="12510" actId="478"/>
          <ac:spMkLst>
            <pc:docMk/>
            <pc:sldMk cId="2036949354" sldId="272"/>
            <ac:spMk id="24" creationId="{1841637C-F02D-4ED4-9B17-10A92FFC6619}"/>
          </ac:spMkLst>
        </pc:spChg>
        <pc:spChg chg="add mod">
          <ac:chgData name="jenny8023460@gmail.com" userId="9da3bf53e9bccde8" providerId="LiveId" clId="{AA301A1E-9C44-4DAC-8550-6C4B16A49D4D}" dt="2023-05-26T07:18:12.509" v="14750" actId="1076"/>
          <ac:spMkLst>
            <pc:docMk/>
            <pc:sldMk cId="2036949354" sldId="272"/>
            <ac:spMk id="25" creationId="{A4DE0332-4207-02F9-6797-60E2E9B10FD0}"/>
          </ac:spMkLst>
        </pc:spChg>
        <pc:spChg chg="del">
          <ac:chgData name="jenny8023460@gmail.com" userId="9da3bf53e9bccde8" providerId="LiveId" clId="{AA301A1E-9C44-4DAC-8550-6C4B16A49D4D}" dt="2023-05-26T06:42:34.216" v="13283" actId="478"/>
          <ac:spMkLst>
            <pc:docMk/>
            <pc:sldMk cId="2036949354" sldId="272"/>
            <ac:spMk id="26" creationId="{3D0639EC-24AA-5E9E-B73B-4F703DB1ADB5}"/>
          </ac:spMkLst>
        </pc:spChg>
        <pc:spChg chg="del">
          <ac:chgData name="jenny8023460@gmail.com" userId="9da3bf53e9bccde8" providerId="LiveId" clId="{AA301A1E-9C44-4DAC-8550-6C4B16A49D4D}" dt="2023-05-26T06:42:33.635" v="13282" actId="478"/>
          <ac:spMkLst>
            <pc:docMk/>
            <pc:sldMk cId="2036949354" sldId="272"/>
            <ac:spMk id="27" creationId="{9B8343C5-0649-A4AD-8C2C-63B862F2B39E}"/>
          </ac:spMkLst>
        </pc:spChg>
        <pc:spChg chg="add del mod">
          <ac:chgData name="jenny8023460@gmail.com" userId="9da3bf53e9bccde8" providerId="LiveId" clId="{AA301A1E-9C44-4DAC-8550-6C4B16A49D4D}" dt="2023-05-26T09:25:32.020" v="17328" actId="478"/>
          <ac:spMkLst>
            <pc:docMk/>
            <pc:sldMk cId="2036949354" sldId="272"/>
            <ac:spMk id="28" creationId="{884B3F50-4BC6-C345-6FB2-600F0EBC61D9}"/>
          </ac:spMkLst>
        </pc:spChg>
        <pc:spChg chg="del">
          <ac:chgData name="jenny8023460@gmail.com" userId="9da3bf53e9bccde8" providerId="LiveId" clId="{AA301A1E-9C44-4DAC-8550-6C4B16A49D4D}" dt="2023-05-26T06:42:31.891" v="13281" actId="478"/>
          <ac:spMkLst>
            <pc:docMk/>
            <pc:sldMk cId="2036949354" sldId="272"/>
            <ac:spMk id="29" creationId="{93464B81-65A6-F44D-EDB0-C2C30AA6B5EC}"/>
          </ac:spMkLst>
        </pc:spChg>
        <pc:spChg chg="add mod">
          <ac:chgData name="jenny8023460@gmail.com" userId="9da3bf53e9bccde8" providerId="LiveId" clId="{AA301A1E-9C44-4DAC-8550-6C4B16A49D4D}" dt="2023-05-26T06:54:37.357" v="13838" actId="1076"/>
          <ac:spMkLst>
            <pc:docMk/>
            <pc:sldMk cId="2036949354" sldId="272"/>
            <ac:spMk id="30" creationId="{6E763B29-5EF9-007E-C6A7-CC6BED6D646A}"/>
          </ac:spMkLst>
        </pc:spChg>
        <pc:spChg chg="add mod ord">
          <ac:chgData name="jenny8023460@gmail.com" userId="9da3bf53e9bccde8" providerId="LiveId" clId="{AA301A1E-9C44-4DAC-8550-6C4B16A49D4D}" dt="2023-05-26T06:54:19.591" v="13786" actId="167"/>
          <ac:spMkLst>
            <pc:docMk/>
            <pc:sldMk cId="2036949354" sldId="272"/>
            <ac:spMk id="31" creationId="{4C79E52A-06D9-6725-2C0F-238D5A90EBC3}"/>
          </ac:spMkLst>
        </pc:spChg>
        <pc:spChg chg="mod">
          <ac:chgData name="jenny8023460@gmail.com" userId="9da3bf53e9bccde8" providerId="LiveId" clId="{AA301A1E-9C44-4DAC-8550-6C4B16A49D4D}" dt="2023-05-26T07:21:15.475" v="14775" actId="14100"/>
          <ac:spMkLst>
            <pc:docMk/>
            <pc:sldMk cId="2036949354" sldId="272"/>
            <ac:spMk id="36" creationId="{B6FEBD59-CEA2-4FDF-A254-37953428C235}"/>
          </ac:spMkLst>
        </pc:spChg>
        <pc:spChg chg="del mod">
          <ac:chgData name="jenny8023460@gmail.com" userId="9da3bf53e9bccde8" providerId="LiveId" clId="{AA301A1E-9C44-4DAC-8550-6C4B16A49D4D}" dt="2023-05-26T06:54:34.199" v="13837" actId="478"/>
          <ac:spMkLst>
            <pc:docMk/>
            <pc:sldMk cId="2036949354" sldId="272"/>
            <ac:spMk id="37" creationId="{C3CAB183-DEA4-4560-B11D-01DCD66BDF6D}"/>
          </ac:spMkLst>
        </pc:spChg>
        <pc:spChg chg="mod">
          <ac:chgData name="jenny8023460@gmail.com" userId="9da3bf53e9bccde8" providerId="LiveId" clId="{AA301A1E-9C44-4DAC-8550-6C4B16A49D4D}" dt="2023-05-26T06:43:10.922" v="13294" actId="14100"/>
          <ac:spMkLst>
            <pc:docMk/>
            <pc:sldMk cId="2036949354" sldId="272"/>
            <ac:spMk id="38" creationId="{FC8FF7CF-D8B5-498D-94C7-188252370E53}"/>
          </ac:spMkLst>
        </pc:spChg>
        <pc:spChg chg="mod">
          <ac:chgData name="jenny8023460@gmail.com" userId="9da3bf53e9bccde8" providerId="LiveId" clId="{AA301A1E-9C44-4DAC-8550-6C4B16A49D4D}" dt="2023-05-26T06:49:22.225" v="13519" actId="1076"/>
          <ac:spMkLst>
            <pc:docMk/>
            <pc:sldMk cId="2036949354" sldId="272"/>
            <ac:spMk id="39" creationId="{1060B323-B658-4AFE-8D3D-E1D8D4538DE4}"/>
          </ac:spMkLst>
        </pc:spChg>
        <pc:spChg chg="del">
          <ac:chgData name="jenny8023460@gmail.com" userId="9da3bf53e9bccde8" providerId="LiveId" clId="{AA301A1E-9C44-4DAC-8550-6C4B16A49D4D}" dt="2023-05-26T06:42:27.697" v="13279" actId="478"/>
          <ac:spMkLst>
            <pc:docMk/>
            <pc:sldMk cId="2036949354" sldId="272"/>
            <ac:spMk id="40" creationId="{D941F08B-C069-4545-B206-875162ED7E9E}"/>
          </ac:spMkLst>
        </pc:spChg>
        <pc:grpChg chg="del">
          <ac:chgData name="jenny8023460@gmail.com" userId="9da3bf53e9bccde8" providerId="LiveId" clId="{AA301A1E-9C44-4DAC-8550-6C4B16A49D4D}" dt="2023-05-26T06:28:37.196" v="12510" actId="478"/>
          <ac:grpSpMkLst>
            <pc:docMk/>
            <pc:sldMk cId="2036949354" sldId="272"/>
            <ac:grpSpMk id="6" creationId="{1B0813F0-0608-43A3-9E53-0BA015EDE231}"/>
          </ac:grpSpMkLst>
        </pc:grpChg>
        <pc:grpChg chg="mod">
          <ac:chgData name="jenny8023460@gmail.com" userId="9da3bf53e9bccde8" providerId="LiveId" clId="{AA301A1E-9C44-4DAC-8550-6C4B16A49D4D}" dt="2023-05-26T06:40:12.183" v="13231" actId="1076"/>
          <ac:grpSpMkLst>
            <pc:docMk/>
            <pc:sldMk cId="2036949354" sldId="272"/>
            <ac:grpSpMk id="7" creationId="{E60A26B9-A28C-447C-959A-F3FBB9C1B141}"/>
          </ac:grpSpMkLst>
        </pc:grpChg>
        <pc:grpChg chg="add mod">
          <ac:chgData name="jenny8023460@gmail.com" userId="9da3bf53e9bccde8" providerId="LiveId" clId="{AA301A1E-9C44-4DAC-8550-6C4B16A49D4D}" dt="2023-05-26T06:28:45.484" v="12512" actId="1076"/>
          <ac:grpSpMkLst>
            <pc:docMk/>
            <pc:sldMk cId="2036949354" sldId="272"/>
            <ac:grpSpMk id="8" creationId="{E36953B0-7589-E267-4A5B-09177E92C83E}"/>
          </ac:grpSpMkLst>
        </pc:grpChg>
        <pc:grpChg chg="add mod">
          <ac:chgData name="jenny8023460@gmail.com" userId="9da3bf53e9bccde8" providerId="LiveId" clId="{AA301A1E-9C44-4DAC-8550-6C4B16A49D4D}" dt="2023-05-26T07:09:24.004" v="14379" actId="164"/>
          <ac:grpSpMkLst>
            <pc:docMk/>
            <pc:sldMk cId="2036949354" sldId="272"/>
            <ac:grpSpMk id="32" creationId="{996A5F40-8B02-5EAA-4B30-D769C868A440}"/>
          </ac:grpSpMkLst>
        </pc:grpChg>
      </pc:sldChg>
      <pc:sldChg chg="del ord">
        <pc:chgData name="jenny8023460@gmail.com" userId="9da3bf53e9bccde8" providerId="LiveId" clId="{AA301A1E-9C44-4DAC-8550-6C4B16A49D4D}" dt="2023-05-26T07:21:56.110" v="14778" actId="2696"/>
        <pc:sldMkLst>
          <pc:docMk/>
          <pc:sldMk cId="1418456105" sldId="273"/>
        </pc:sldMkLst>
      </pc:sldChg>
      <pc:sldChg chg="addSp delSp modSp mod ord">
        <pc:chgData name="jenny8023460@gmail.com" userId="9da3bf53e9bccde8" providerId="LiveId" clId="{AA301A1E-9C44-4DAC-8550-6C4B16A49D4D}" dt="2023-05-27T12:32:19.128" v="21641" actId="1076"/>
        <pc:sldMkLst>
          <pc:docMk/>
          <pc:sldMk cId="2348321245" sldId="274"/>
        </pc:sldMkLst>
        <pc:spChg chg="add mod">
          <ac:chgData name="jenny8023460@gmail.com" userId="9da3bf53e9bccde8" providerId="LiveId" clId="{AA301A1E-9C44-4DAC-8550-6C4B16A49D4D}" dt="2023-05-27T12:10:37.496" v="21383" actId="1076"/>
          <ac:spMkLst>
            <pc:docMk/>
            <pc:sldMk cId="2348321245" sldId="274"/>
            <ac:spMk id="2" creationId="{E0103551-2123-DDAF-20C5-76BAE5C3C681}"/>
          </ac:spMkLst>
        </pc:spChg>
        <pc:spChg chg="add mod">
          <ac:chgData name="jenny8023460@gmail.com" userId="9da3bf53e9bccde8" providerId="LiveId" clId="{AA301A1E-9C44-4DAC-8550-6C4B16A49D4D}" dt="2023-05-23T07:44:19.747" v="11102" actId="1076"/>
          <ac:spMkLst>
            <pc:docMk/>
            <pc:sldMk cId="2348321245" sldId="274"/>
            <ac:spMk id="3" creationId="{49864793-40C6-BA0B-6B09-15597976DEE2}"/>
          </ac:spMkLst>
        </pc:spChg>
        <pc:spChg chg="add mod">
          <ac:chgData name="jenny8023460@gmail.com" userId="9da3bf53e9bccde8" providerId="LiveId" clId="{AA301A1E-9C44-4DAC-8550-6C4B16A49D4D}" dt="2023-05-23T07:44:45.329" v="11107" actId="1076"/>
          <ac:spMkLst>
            <pc:docMk/>
            <pc:sldMk cId="2348321245" sldId="274"/>
            <ac:spMk id="4" creationId="{19D23986-6704-2B06-15AB-F0C8FB9B8D33}"/>
          </ac:spMkLst>
        </pc:spChg>
        <pc:spChg chg="mod">
          <ac:chgData name="jenny8023460@gmail.com" userId="9da3bf53e9bccde8" providerId="LiveId" clId="{AA301A1E-9C44-4DAC-8550-6C4B16A49D4D}" dt="2023-05-27T12:32:15.146" v="21638" actId="207"/>
          <ac:spMkLst>
            <pc:docMk/>
            <pc:sldMk cId="2348321245" sldId="274"/>
            <ac:spMk id="5" creationId="{7D0033C3-456D-4151-9AAB-F0A2E961A5B6}"/>
          </ac:spMkLst>
        </pc:spChg>
        <pc:spChg chg="add mod">
          <ac:chgData name="jenny8023460@gmail.com" userId="9da3bf53e9bccde8" providerId="LiveId" clId="{AA301A1E-9C44-4DAC-8550-6C4B16A49D4D}" dt="2023-05-23T07:44:25.403" v="11103" actId="1076"/>
          <ac:spMkLst>
            <pc:docMk/>
            <pc:sldMk cId="2348321245" sldId="274"/>
            <ac:spMk id="7" creationId="{9A9C1DDC-3FF1-7AA3-0E35-695E4AE395AC}"/>
          </ac:spMkLst>
        </pc:spChg>
        <pc:spChg chg="del mod topLvl">
          <ac:chgData name="jenny8023460@gmail.com" userId="9da3bf53e9bccde8" providerId="LiveId" clId="{AA301A1E-9C44-4DAC-8550-6C4B16A49D4D}" dt="2023-05-19T08:55:49.359" v="5752" actId="478"/>
          <ac:spMkLst>
            <pc:docMk/>
            <pc:sldMk cId="2348321245" sldId="274"/>
            <ac:spMk id="8" creationId="{3D807FB8-4800-70D5-FDDD-352E71F31B48}"/>
          </ac:spMkLst>
        </pc:spChg>
        <pc:spChg chg="add mod">
          <ac:chgData name="jenny8023460@gmail.com" userId="9da3bf53e9bccde8" providerId="LiveId" clId="{AA301A1E-9C44-4DAC-8550-6C4B16A49D4D}" dt="2023-05-23T07:44:55.658" v="11108" actId="1076"/>
          <ac:spMkLst>
            <pc:docMk/>
            <pc:sldMk cId="2348321245" sldId="274"/>
            <ac:spMk id="8" creationId="{D60CBEF0-BDDD-A478-808A-A852E0E57A04}"/>
          </ac:spMkLst>
        </pc:spChg>
        <pc:spChg chg="add mod">
          <ac:chgData name="jenny8023460@gmail.com" userId="9da3bf53e9bccde8" providerId="LiveId" clId="{AA301A1E-9C44-4DAC-8550-6C4B16A49D4D}" dt="2023-05-27T12:22:14.834" v="21557" actId="14100"/>
          <ac:spMkLst>
            <pc:docMk/>
            <pc:sldMk cId="2348321245" sldId="274"/>
            <ac:spMk id="9" creationId="{7B625F36-988A-2C8F-6189-FAB30CB8A78B}"/>
          </ac:spMkLst>
        </pc:spChg>
        <pc:spChg chg="del mod topLvl">
          <ac:chgData name="jenny8023460@gmail.com" userId="9da3bf53e9bccde8" providerId="LiveId" clId="{AA301A1E-9C44-4DAC-8550-6C4B16A49D4D}" dt="2023-05-19T08:51:03.512" v="5551" actId="478"/>
          <ac:spMkLst>
            <pc:docMk/>
            <pc:sldMk cId="2348321245" sldId="274"/>
            <ac:spMk id="10" creationId="{269E1CB4-4FBC-6FE5-893E-ADE3FB8C9C40}"/>
          </ac:spMkLst>
        </pc:spChg>
        <pc:spChg chg="del">
          <ac:chgData name="jenny8023460@gmail.com" userId="9da3bf53e9bccde8" providerId="LiveId" clId="{AA301A1E-9C44-4DAC-8550-6C4B16A49D4D}" dt="2023-05-19T08:43:12.196" v="5207" actId="478"/>
          <ac:spMkLst>
            <pc:docMk/>
            <pc:sldMk cId="2348321245" sldId="274"/>
            <ac:spMk id="12" creationId="{62617AE3-5923-CD5A-F0D8-A90EE9303B10}"/>
          </ac:spMkLst>
        </pc:spChg>
        <pc:spChg chg="del">
          <ac:chgData name="jenny8023460@gmail.com" userId="9da3bf53e9bccde8" providerId="LiveId" clId="{AA301A1E-9C44-4DAC-8550-6C4B16A49D4D}" dt="2023-05-19T08:46:08.735" v="5242" actId="478"/>
          <ac:spMkLst>
            <pc:docMk/>
            <pc:sldMk cId="2348321245" sldId="274"/>
            <ac:spMk id="13" creationId="{8B8CC966-8D77-B523-18A2-ADD0C4BC04D5}"/>
          </ac:spMkLst>
        </pc:spChg>
        <pc:spChg chg="add del mod topLvl">
          <ac:chgData name="jenny8023460@gmail.com" userId="9da3bf53e9bccde8" providerId="LiveId" clId="{AA301A1E-9C44-4DAC-8550-6C4B16A49D4D}" dt="2023-05-19T08:56:24.990" v="5761" actId="478"/>
          <ac:spMkLst>
            <pc:docMk/>
            <pc:sldMk cId="2348321245" sldId="274"/>
            <ac:spMk id="14" creationId="{E6BCBD88-D6DE-EB34-2D73-5AED9812C2A6}"/>
          </ac:spMkLst>
        </pc:spChg>
        <pc:spChg chg="add mod">
          <ac:chgData name="jenny8023460@gmail.com" userId="9da3bf53e9bccde8" providerId="LiveId" clId="{AA301A1E-9C44-4DAC-8550-6C4B16A49D4D}" dt="2023-05-26T09:22:53.423" v="17318" actId="13926"/>
          <ac:spMkLst>
            <pc:docMk/>
            <pc:sldMk cId="2348321245" sldId="274"/>
            <ac:spMk id="15" creationId="{57D6ACD4-61B3-8BFF-F190-0D4334955E1C}"/>
          </ac:spMkLst>
        </pc:spChg>
        <pc:spChg chg="add del mod topLvl">
          <ac:chgData name="jenny8023460@gmail.com" userId="9da3bf53e9bccde8" providerId="LiveId" clId="{AA301A1E-9C44-4DAC-8550-6C4B16A49D4D}" dt="2023-05-19T08:56:24.990" v="5761" actId="478"/>
          <ac:spMkLst>
            <pc:docMk/>
            <pc:sldMk cId="2348321245" sldId="274"/>
            <ac:spMk id="16" creationId="{5E386928-E934-7BAE-3F17-04B3015A13C7}"/>
          </ac:spMkLst>
        </pc:spChg>
        <pc:spChg chg="add mod">
          <ac:chgData name="jenny8023460@gmail.com" userId="9da3bf53e9bccde8" providerId="LiveId" clId="{AA301A1E-9C44-4DAC-8550-6C4B16A49D4D}" dt="2023-05-27T12:11:07.865" v="21386" actId="1076"/>
          <ac:spMkLst>
            <pc:docMk/>
            <pc:sldMk cId="2348321245" sldId="274"/>
            <ac:spMk id="17" creationId="{5C0F0FE2-14A9-DD4F-7501-43795A953A6E}"/>
          </ac:spMkLst>
        </pc:spChg>
        <pc:spChg chg="del mod">
          <ac:chgData name="jenny8023460@gmail.com" userId="9da3bf53e9bccde8" providerId="LiveId" clId="{AA301A1E-9C44-4DAC-8550-6C4B16A49D4D}" dt="2023-05-19T08:48:23.966" v="5432" actId="478"/>
          <ac:spMkLst>
            <pc:docMk/>
            <pc:sldMk cId="2348321245" sldId="274"/>
            <ac:spMk id="19" creationId="{7F9DF47E-A968-7478-3DB8-713745F416DF}"/>
          </ac:spMkLst>
        </pc:spChg>
        <pc:spChg chg="del">
          <ac:chgData name="jenny8023460@gmail.com" userId="9da3bf53e9bccde8" providerId="LiveId" clId="{AA301A1E-9C44-4DAC-8550-6C4B16A49D4D}" dt="2023-05-19T08:46:04.695" v="5240" actId="478"/>
          <ac:spMkLst>
            <pc:docMk/>
            <pc:sldMk cId="2348321245" sldId="274"/>
            <ac:spMk id="20" creationId="{FCE175C6-7395-879D-8816-19DD34410923}"/>
          </ac:spMkLst>
        </pc:spChg>
        <pc:spChg chg="add del mod">
          <ac:chgData name="jenny8023460@gmail.com" userId="9da3bf53e9bccde8" providerId="LiveId" clId="{AA301A1E-9C44-4DAC-8550-6C4B16A49D4D}" dt="2023-05-19T14:04:13.853" v="9203" actId="478"/>
          <ac:spMkLst>
            <pc:docMk/>
            <pc:sldMk cId="2348321245" sldId="274"/>
            <ac:spMk id="21" creationId="{D177D35C-7F58-CBAD-6C78-F4832E5ED962}"/>
          </ac:spMkLst>
        </pc:spChg>
        <pc:spChg chg="add del mod">
          <ac:chgData name="jenny8023460@gmail.com" userId="9da3bf53e9bccde8" providerId="LiveId" clId="{AA301A1E-9C44-4DAC-8550-6C4B16A49D4D}" dt="2023-05-19T08:53:29.359" v="5647" actId="478"/>
          <ac:spMkLst>
            <pc:docMk/>
            <pc:sldMk cId="2348321245" sldId="274"/>
            <ac:spMk id="22" creationId="{129E9EE1-307F-E0F8-B922-F6658B1BA474}"/>
          </ac:spMkLst>
        </pc:spChg>
        <pc:spChg chg="mod">
          <ac:chgData name="jenny8023460@gmail.com" userId="9da3bf53e9bccde8" providerId="LiveId" clId="{AA301A1E-9C44-4DAC-8550-6C4B16A49D4D}" dt="2023-05-19T08:57:08.157" v="5807" actId="1076"/>
          <ac:spMkLst>
            <pc:docMk/>
            <pc:sldMk cId="2348321245" sldId="274"/>
            <ac:spMk id="23" creationId="{505D9C9E-8325-4A59-BEFC-3BC22C85BDAD}"/>
          </ac:spMkLst>
        </pc:spChg>
        <pc:spChg chg="mod">
          <ac:chgData name="jenny8023460@gmail.com" userId="9da3bf53e9bccde8" providerId="LiveId" clId="{AA301A1E-9C44-4DAC-8550-6C4B16A49D4D}" dt="2023-05-27T12:04:25.542" v="21370" actId="20577"/>
          <ac:spMkLst>
            <pc:docMk/>
            <pc:sldMk cId="2348321245" sldId="274"/>
            <ac:spMk id="24" creationId="{1841637C-F02D-4ED4-9B17-10A92FFC6619}"/>
          </ac:spMkLst>
        </pc:spChg>
        <pc:spChg chg="add del mod">
          <ac:chgData name="jenny8023460@gmail.com" userId="9da3bf53e9bccde8" providerId="LiveId" clId="{AA301A1E-9C44-4DAC-8550-6C4B16A49D4D}" dt="2023-05-19T08:56:06.742" v="5756" actId="478"/>
          <ac:spMkLst>
            <pc:docMk/>
            <pc:sldMk cId="2348321245" sldId="274"/>
            <ac:spMk id="25" creationId="{29FD0B2C-AEC8-4004-1442-43EA2D004957}"/>
          </ac:spMkLst>
        </pc:spChg>
        <pc:spChg chg="add del mod">
          <ac:chgData name="jenny8023460@gmail.com" userId="9da3bf53e9bccde8" providerId="LiveId" clId="{AA301A1E-9C44-4DAC-8550-6C4B16A49D4D}" dt="2023-05-19T08:55:30.090" v="5750" actId="478"/>
          <ac:spMkLst>
            <pc:docMk/>
            <pc:sldMk cId="2348321245" sldId="274"/>
            <ac:spMk id="26" creationId="{EFC30FA7-5564-7E90-C0B2-724969D13699}"/>
          </ac:spMkLst>
        </pc:spChg>
        <pc:spChg chg="add mod">
          <ac:chgData name="jenny8023460@gmail.com" userId="9da3bf53e9bccde8" providerId="LiveId" clId="{AA301A1E-9C44-4DAC-8550-6C4B16A49D4D}" dt="2023-05-19T08:55:04.347" v="5749" actId="20577"/>
          <ac:spMkLst>
            <pc:docMk/>
            <pc:sldMk cId="2348321245" sldId="274"/>
            <ac:spMk id="27" creationId="{B1EA5183-DF23-2B4A-C95B-304E4430E1A9}"/>
          </ac:spMkLst>
        </pc:spChg>
        <pc:spChg chg="add mod">
          <ac:chgData name="jenny8023460@gmail.com" userId="9da3bf53e9bccde8" providerId="LiveId" clId="{AA301A1E-9C44-4DAC-8550-6C4B16A49D4D}" dt="2023-05-27T12:32:19.128" v="21641" actId="1076"/>
          <ac:spMkLst>
            <pc:docMk/>
            <pc:sldMk cId="2348321245" sldId="274"/>
            <ac:spMk id="28" creationId="{0E82064F-23D1-7E31-4EDA-51FA196E7C19}"/>
          </ac:spMkLst>
        </pc:spChg>
        <pc:spChg chg="mod">
          <ac:chgData name="jenny8023460@gmail.com" userId="9da3bf53e9bccde8" providerId="LiveId" clId="{AA301A1E-9C44-4DAC-8550-6C4B16A49D4D}" dt="2023-05-19T08:57:53.935" v="5816" actId="164"/>
          <ac:spMkLst>
            <pc:docMk/>
            <pc:sldMk cId="2348321245" sldId="274"/>
            <ac:spMk id="36" creationId="{B6FEBD59-CEA2-4FDF-A254-37953428C235}"/>
          </ac:spMkLst>
        </pc:spChg>
        <pc:spChg chg="del mod">
          <ac:chgData name="jenny8023460@gmail.com" userId="9da3bf53e9bccde8" providerId="LiveId" clId="{AA301A1E-9C44-4DAC-8550-6C4B16A49D4D}" dt="2023-05-19T08:49:33.378" v="5529" actId="478"/>
          <ac:spMkLst>
            <pc:docMk/>
            <pc:sldMk cId="2348321245" sldId="274"/>
            <ac:spMk id="37" creationId="{C3CAB183-DEA4-4560-B11D-01DCD66BDF6D}"/>
          </ac:spMkLst>
        </pc:spChg>
        <pc:spChg chg="mod">
          <ac:chgData name="jenny8023460@gmail.com" userId="9da3bf53e9bccde8" providerId="LiveId" clId="{AA301A1E-9C44-4DAC-8550-6C4B16A49D4D}" dt="2023-05-19T08:57:53.935" v="5816" actId="164"/>
          <ac:spMkLst>
            <pc:docMk/>
            <pc:sldMk cId="2348321245" sldId="274"/>
            <ac:spMk id="38" creationId="{FC8FF7CF-D8B5-498D-94C7-188252370E53}"/>
          </ac:spMkLst>
        </pc:spChg>
        <pc:grpChg chg="del">
          <ac:chgData name="jenny8023460@gmail.com" userId="9da3bf53e9bccde8" providerId="LiveId" clId="{AA301A1E-9C44-4DAC-8550-6C4B16A49D4D}" dt="2023-05-19T08:45:54.753" v="5239" actId="478"/>
          <ac:grpSpMkLst>
            <pc:docMk/>
            <pc:sldMk cId="2348321245" sldId="274"/>
            <ac:grpSpMk id="7" creationId="{E60A26B9-A28C-447C-959A-F3FBB9C1B141}"/>
          </ac:grpSpMkLst>
        </pc:grpChg>
        <pc:grpChg chg="add del mod">
          <ac:chgData name="jenny8023460@gmail.com" userId="9da3bf53e9bccde8" providerId="LiveId" clId="{AA301A1E-9C44-4DAC-8550-6C4B16A49D4D}" dt="2023-05-19T08:56:45.580" v="5802" actId="478"/>
          <ac:grpSpMkLst>
            <pc:docMk/>
            <pc:sldMk cId="2348321245" sldId="274"/>
            <ac:grpSpMk id="11" creationId="{71485487-6CC8-F7AB-167B-93B65CB23CA8}"/>
          </ac:grpSpMkLst>
        </pc:grpChg>
        <pc:grpChg chg="add del mod">
          <ac:chgData name="jenny8023460@gmail.com" userId="9da3bf53e9bccde8" providerId="LiveId" clId="{AA301A1E-9C44-4DAC-8550-6C4B16A49D4D}" dt="2023-05-19T08:51:03.512" v="5551" actId="478"/>
          <ac:grpSpMkLst>
            <pc:docMk/>
            <pc:sldMk cId="2348321245" sldId="274"/>
            <ac:grpSpMk id="18" creationId="{8554E0E4-E01D-6656-F2F9-D45652C87ED9}"/>
          </ac:grpSpMkLst>
        </pc:grpChg>
        <pc:grpChg chg="add mod">
          <ac:chgData name="jenny8023460@gmail.com" userId="9da3bf53e9bccde8" providerId="LiveId" clId="{AA301A1E-9C44-4DAC-8550-6C4B16A49D4D}" dt="2023-05-27T12:22:08.181" v="21556" actId="14100"/>
          <ac:grpSpMkLst>
            <pc:docMk/>
            <pc:sldMk cId="2348321245" sldId="274"/>
            <ac:grpSpMk id="29" creationId="{1339C58A-888D-2D87-E977-94C0A7BBD9A3}"/>
          </ac:grpSpMkLst>
        </pc:grpChg>
      </pc:sldChg>
      <pc:sldChg chg="addSp delSp modSp mod ord">
        <pc:chgData name="jenny8023460@gmail.com" userId="9da3bf53e9bccde8" providerId="LiveId" clId="{AA301A1E-9C44-4DAC-8550-6C4B16A49D4D}" dt="2023-05-27T06:00:04.242" v="17468" actId="13926"/>
        <pc:sldMkLst>
          <pc:docMk/>
          <pc:sldMk cId="1271539476" sldId="275"/>
        </pc:sldMkLst>
        <pc:spChg chg="del mod">
          <ac:chgData name="jenny8023460@gmail.com" userId="9da3bf53e9bccde8" providerId="LiveId" clId="{AA301A1E-9C44-4DAC-8550-6C4B16A49D4D}" dt="2023-05-26T06:26:58.823" v="12501" actId="478"/>
          <ac:spMkLst>
            <pc:docMk/>
            <pc:sldMk cId="1271539476" sldId="275"/>
            <ac:spMk id="2" creationId="{71FC08FF-9856-CAE8-776C-E2D18720A0A8}"/>
          </ac:spMkLst>
        </pc:spChg>
        <pc:spChg chg="mod">
          <ac:chgData name="jenny8023460@gmail.com" userId="9da3bf53e9bccde8" providerId="LiveId" clId="{AA301A1E-9C44-4DAC-8550-6C4B16A49D4D}" dt="2023-05-26T06:26:04.358" v="12494" actId="207"/>
          <ac:spMkLst>
            <pc:docMk/>
            <pc:sldMk cId="1271539476" sldId="275"/>
            <ac:spMk id="3" creationId="{D777B084-7AA1-D211-B84B-C1E2EB827B61}"/>
          </ac:spMkLst>
        </pc:spChg>
        <pc:spChg chg="mod">
          <ac:chgData name="jenny8023460@gmail.com" userId="9da3bf53e9bccde8" providerId="LiveId" clId="{AA301A1E-9C44-4DAC-8550-6C4B16A49D4D}" dt="2023-05-26T06:25:56.777" v="12493" actId="207"/>
          <ac:spMkLst>
            <pc:docMk/>
            <pc:sldMk cId="1271539476" sldId="275"/>
            <ac:spMk id="5" creationId="{7D0033C3-456D-4151-9AAB-F0A2E961A5B6}"/>
          </ac:spMkLst>
        </pc:spChg>
        <pc:spChg chg="mod">
          <ac:chgData name="jenny8023460@gmail.com" userId="9da3bf53e9bccde8" providerId="LiveId" clId="{AA301A1E-9C44-4DAC-8550-6C4B16A49D4D}" dt="2023-05-26T06:26:55.109" v="12500" actId="207"/>
          <ac:spMkLst>
            <pc:docMk/>
            <pc:sldMk cId="1271539476" sldId="275"/>
            <ac:spMk id="8" creationId="{3D807FB8-4800-70D5-FDDD-352E71F31B48}"/>
          </ac:spMkLst>
        </pc:spChg>
        <pc:spChg chg="del mod">
          <ac:chgData name="jenny8023460@gmail.com" userId="9da3bf53e9bccde8" providerId="LiveId" clId="{AA301A1E-9C44-4DAC-8550-6C4B16A49D4D}" dt="2023-05-26T07:23:48.672" v="14787"/>
          <ac:spMkLst>
            <pc:docMk/>
            <pc:sldMk cId="1271539476" sldId="275"/>
            <ac:spMk id="9" creationId="{7613091D-B1D7-541A-031D-9615463243DB}"/>
          </ac:spMkLst>
        </pc:spChg>
        <pc:spChg chg="mod">
          <ac:chgData name="jenny8023460@gmail.com" userId="9da3bf53e9bccde8" providerId="LiveId" clId="{AA301A1E-9C44-4DAC-8550-6C4B16A49D4D}" dt="2023-05-26T09:16:14.628" v="17238" actId="207"/>
          <ac:spMkLst>
            <pc:docMk/>
            <pc:sldMk cId="1271539476" sldId="275"/>
            <ac:spMk id="10" creationId="{269E1CB4-4FBC-6FE5-893E-ADE3FB8C9C40}"/>
          </ac:spMkLst>
        </pc:spChg>
        <pc:spChg chg="mod">
          <ac:chgData name="jenny8023460@gmail.com" userId="9da3bf53e9bccde8" providerId="LiveId" clId="{AA301A1E-9C44-4DAC-8550-6C4B16A49D4D}" dt="2023-05-26T06:20:55.233" v="12272" actId="1076"/>
          <ac:spMkLst>
            <pc:docMk/>
            <pc:sldMk cId="1271539476" sldId="275"/>
            <ac:spMk id="12" creationId="{62617AE3-5923-CD5A-F0D8-A90EE9303B10}"/>
          </ac:spMkLst>
        </pc:spChg>
        <pc:spChg chg="mod">
          <ac:chgData name="jenny8023460@gmail.com" userId="9da3bf53e9bccde8" providerId="LiveId" clId="{AA301A1E-9C44-4DAC-8550-6C4B16A49D4D}" dt="2023-05-26T06:43:47.464" v="13300" actId="14100"/>
          <ac:spMkLst>
            <pc:docMk/>
            <pc:sldMk cId="1271539476" sldId="275"/>
            <ac:spMk id="13" creationId="{8B8CC966-8D77-B523-18A2-ADD0C4BC04D5}"/>
          </ac:spMkLst>
        </pc:spChg>
        <pc:spChg chg="del mod">
          <ac:chgData name="jenny8023460@gmail.com" userId="9da3bf53e9bccde8" providerId="LiveId" clId="{AA301A1E-9C44-4DAC-8550-6C4B16A49D4D}" dt="2023-05-26T06:27:12.817" v="12505" actId="478"/>
          <ac:spMkLst>
            <pc:docMk/>
            <pc:sldMk cId="1271539476" sldId="275"/>
            <ac:spMk id="14" creationId="{E6BCBD88-D6DE-EB34-2D73-5AED9812C2A6}"/>
          </ac:spMkLst>
        </pc:spChg>
        <pc:spChg chg="del mod">
          <ac:chgData name="jenny8023460@gmail.com" userId="9da3bf53e9bccde8" providerId="LiveId" clId="{AA301A1E-9C44-4DAC-8550-6C4B16A49D4D}" dt="2023-05-26T07:23:48.661" v="14785" actId="478"/>
          <ac:spMkLst>
            <pc:docMk/>
            <pc:sldMk cId="1271539476" sldId="275"/>
            <ac:spMk id="16" creationId="{5E386928-E934-7BAE-3F17-04B3015A13C7}"/>
          </ac:spMkLst>
        </pc:spChg>
        <pc:spChg chg="mod">
          <ac:chgData name="jenny8023460@gmail.com" userId="9da3bf53e9bccde8" providerId="LiveId" clId="{AA301A1E-9C44-4DAC-8550-6C4B16A49D4D}" dt="2023-05-23T08:27:57.326" v="11397"/>
          <ac:spMkLst>
            <pc:docMk/>
            <pc:sldMk cId="1271539476" sldId="275"/>
            <ac:spMk id="18" creationId="{A457B905-A63F-FD75-3321-711E3141E251}"/>
          </ac:spMkLst>
        </pc:spChg>
        <pc:spChg chg="mod">
          <ac:chgData name="jenny8023460@gmail.com" userId="9da3bf53e9bccde8" providerId="LiveId" clId="{AA301A1E-9C44-4DAC-8550-6C4B16A49D4D}" dt="2023-05-27T06:00:04.242" v="17468" actId="13926"/>
          <ac:spMkLst>
            <pc:docMk/>
            <pc:sldMk cId="1271539476" sldId="275"/>
            <ac:spMk id="19" creationId="{7F9DF47E-A968-7478-3DB8-713745F416DF}"/>
          </ac:spMkLst>
        </pc:spChg>
        <pc:spChg chg="del mod">
          <ac:chgData name="jenny8023460@gmail.com" userId="9da3bf53e9bccde8" providerId="LiveId" clId="{AA301A1E-9C44-4DAC-8550-6C4B16A49D4D}" dt="2023-05-26T06:43:53.767" v="13302" actId="478"/>
          <ac:spMkLst>
            <pc:docMk/>
            <pc:sldMk cId="1271539476" sldId="275"/>
            <ac:spMk id="20" creationId="{FCE175C6-7395-879D-8816-19DD34410923}"/>
          </ac:spMkLst>
        </pc:spChg>
        <pc:spChg chg="mod">
          <ac:chgData name="jenny8023460@gmail.com" userId="9da3bf53e9bccde8" providerId="LiveId" clId="{AA301A1E-9C44-4DAC-8550-6C4B16A49D4D}" dt="2023-05-23T08:27:57.326" v="11397"/>
          <ac:spMkLst>
            <pc:docMk/>
            <pc:sldMk cId="1271539476" sldId="275"/>
            <ac:spMk id="22" creationId="{DA9913D8-9D39-E2C9-C924-BFEC9B6E8A67}"/>
          </ac:spMkLst>
        </pc:spChg>
        <pc:spChg chg="mod">
          <ac:chgData name="jenny8023460@gmail.com" userId="9da3bf53e9bccde8" providerId="LiveId" clId="{AA301A1E-9C44-4DAC-8550-6C4B16A49D4D}" dt="2023-05-26T06:26:11.544" v="12495" actId="207"/>
          <ac:spMkLst>
            <pc:docMk/>
            <pc:sldMk cId="1271539476" sldId="275"/>
            <ac:spMk id="23" creationId="{505D9C9E-8325-4A59-BEFC-3BC22C85BDAD}"/>
          </ac:spMkLst>
        </pc:spChg>
        <pc:spChg chg="mod">
          <ac:chgData name="jenny8023460@gmail.com" userId="9da3bf53e9bccde8" providerId="LiveId" clId="{AA301A1E-9C44-4DAC-8550-6C4B16A49D4D}" dt="2023-05-26T06:26:30.484" v="12499" actId="207"/>
          <ac:spMkLst>
            <pc:docMk/>
            <pc:sldMk cId="1271539476" sldId="275"/>
            <ac:spMk id="24" creationId="{1841637C-F02D-4ED4-9B17-10A92FFC6619}"/>
          </ac:spMkLst>
        </pc:spChg>
        <pc:spChg chg="mod">
          <ac:chgData name="jenny8023460@gmail.com" userId="9da3bf53e9bccde8" providerId="LiveId" clId="{AA301A1E-9C44-4DAC-8550-6C4B16A49D4D}" dt="2023-05-23T08:27:57.326" v="11397"/>
          <ac:spMkLst>
            <pc:docMk/>
            <pc:sldMk cId="1271539476" sldId="275"/>
            <ac:spMk id="28" creationId="{05DD73F0-B726-D2A0-CAD5-CDBC53CD5A0E}"/>
          </ac:spMkLst>
        </pc:spChg>
        <pc:spChg chg="mod">
          <ac:chgData name="jenny8023460@gmail.com" userId="9da3bf53e9bccde8" providerId="LiveId" clId="{AA301A1E-9C44-4DAC-8550-6C4B16A49D4D}" dt="2023-05-23T08:27:57.326" v="11397"/>
          <ac:spMkLst>
            <pc:docMk/>
            <pc:sldMk cId="1271539476" sldId="275"/>
            <ac:spMk id="31" creationId="{81774CEE-E42B-71E3-2B30-E463B3C67545}"/>
          </ac:spMkLst>
        </pc:spChg>
        <pc:spChg chg="mod">
          <ac:chgData name="jenny8023460@gmail.com" userId="9da3bf53e9bccde8" providerId="LiveId" clId="{AA301A1E-9C44-4DAC-8550-6C4B16A49D4D}" dt="2023-05-23T08:27:57.326" v="11397"/>
          <ac:spMkLst>
            <pc:docMk/>
            <pc:sldMk cId="1271539476" sldId="275"/>
            <ac:spMk id="34" creationId="{B7537264-1ACA-6975-D2ED-F4C57CB6C5A2}"/>
          </ac:spMkLst>
        </pc:spChg>
        <pc:spChg chg="del mod">
          <ac:chgData name="jenny8023460@gmail.com" userId="9da3bf53e9bccde8" providerId="LiveId" clId="{AA301A1E-9C44-4DAC-8550-6C4B16A49D4D}" dt="2023-05-26T06:20:46.197" v="12271" actId="478"/>
          <ac:spMkLst>
            <pc:docMk/>
            <pc:sldMk cId="1271539476" sldId="275"/>
            <ac:spMk id="37" creationId="{C3CAB183-DEA4-4560-B11D-01DCD66BDF6D}"/>
          </ac:spMkLst>
        </pc:spChg>
        <pc:spChg chg="mod">
          <ac:chgData name="jenny8023460@gmail.com" userId="9da3bf53e9bccde8" providerId="LiveId" clId="{AA301A1E-9C44-4DAC-8550-6C4B16A49D4D}" dt="2023-05-26T06:43:43.014" v="13299" actId="1076"/>
          <ac:spMkLst>
            <pc:docMk/>
            <pc:sldMk cId="1271539476" sldId="275"/>
            <ac:spMk id="38" creationId="{FC8FF7CF-D8B5-498D-94C7-188252370E53}"/>
          </ac:spMkLst>
        </pc:spChg>
        <pc:spChg chg="mod">
          <ac:chgData name="jenny8023460@gmail.com" userId="9da3bf53e9bccde8" providerId="LiveId" clId="{AA301A1E-9C44-4DAC-8550-6C4B16A49D4D}" dt="2023-05-23T08:27:57.326" v="11397"/>
          <ac:spMkLst>
            <pc:docMk/>
            <pc:sldMk cId="1271539476" sldId="275"/>
            <ac:spMk id="39" creationId="{01CD5289-55B0-BB06-3003-98966320082C}"/>
          </ac:spMkLst>
        </pc:spChg>
        <pc:spChg chg="mod">
          <ac:chgData name="jenny8023460@gmail.com" userId="9da3bf53e9bccde8" providerId="LiveId" clId="{AA301A1E-9C44-4DAC-8550-6C4B16A49D4D}" dt="2023-05-23T08:27:57.326" v="11397"/>
          <ac:spMkLst>
            <pc:docMk/>
            <pc:sldMk cId="1271539476" sldId="275"/>
            <ac:spMk id="40" creationId="{102E08C2-89AC-5FA2-0904-CD87F475C08B}"/>
          </ac:spMkLst>
        </pc:spChg>
        <pc:spChg chg="mod">
          <ac:chgData name="jenny8023460@gmail.com" userId="9da3bf53e9bccde8" providerId="LiveId" clId="{AA301A1E-9C44-4DAC-8550-6C4B16A49D4D}" dt="2023-05-23T08:27:57.326" v="11397"/>
          <ac:spMkLst>
            <pc:docMk/>
            <pc:sldMk cId="1271539476" sldId="275"/>
            <ac:spMk id="41" creationId="{DEF44DD2-E8D1-1EA0-6020-0796F4FD3D1C}"/>
          </ac:spMkLst>
        </pc:spChg>
        <pc:spChg chg="mod">
          <ac:chgData name="jenny8023460@gmail.com" userId="9da3bf53e9bccde8" providerId="LiveId" clId="{AA301A1E-9C44-4DAC-8550-6C4B16A49D4D}" dt="2023-05-23T08:27:57.326" v="11397"/>
          <ac:spMkLst>
            <pc:docMk/>
            <pc:sldMk cId="1271539476" sldId="275"/>
            <ac:spMk id="42" creationId="{F6B1C4F1-21A4-5DA3-25AF-B6479D1F4CA9}"/>
          </ac:spMkLst>
        </pc:spChg>
        <pc:spChg chg="mod">
          <ac:chgData name="jenny8023460@gmail.com" userId="9da3bf53e9bccde8" providerId="LiveId" clId="{AA301A1E-9C44-4DAC-8550-6C4B16A49D4D}" dt="2023-05-23T08:27:57.326" v="11397"/>
          <ac:spMkLst>
            <pc:docMk/>
            <pc:sldMk cId="1271539476" sldId="275"/>
            <ac:spMk id="43" creationId="{E32BDDB8-FEEE-13D3-8DA3-5715C6F77E4D}"/>
          </ac:spMkLst>
        </pc:spChg>
        <pc:spChg chg="mod">
          <ac:chgData name="jenny8023460@gmail.com" userId="9da3bf53e9bccde8" providerId="LiveId" clId="{AA301A1E-9C44-4DAC-8550-6C4B16A49D4D}" dt="2023-05-23T08:27:57.326" v="11397"/>
          <ac:spMkLst>
            <pc:docMk/>
            <pc:sldMk cId="1271539476" sldId="275"/>
            <ac:spMk id="44" creationId="{3660A1BA-7F90-514F-3F26-32CDF7320200}"/>
          </ac:spMkLst>
        </pc:spChg>
        <pc:spChg chg="mod">
          <ac:chgData name="jenny8023460@gmail.com" userId="9da3bf53e9bccde8" providerId="LiveId" clId="{AA301A1E-9C44-4DAC-8550-6C4B16A49D4D}" dt="2023-05-23T08:27:57.326" v="11397"/>
          <ac:spMkLst>
            <pc:docMk/>
            <pc:sldMk cId="1271539476" sldId="275"/>
            <ac:spMk id="45" creationId="{F95F6C01-563A-0EAD-9074-CCA975FF05B8}"/>
          </ac:spMkLst>
        </pc:spChg>
        <pc:spChg chg="mod">
          <ac:chgData name="jenny8023460@gmail.com" userId="9da3bf53e9bccde8" providerId="LiveId" clId="{AA301A1E-9C44-4DAC-8550-6C4B16A49D4D}" dt="2023-05-23T08:28:40.457" v="11402" actId="207"/>
          <ac:spMkLst>
            <pc:docMk/>
            <pc:sldMk cId="1271539476" sldId="275"/>
            <ac:spMk id="47" creationId="{8147B468-2D56-D05E-69A6-BEE9237F7469}"/>
          </ac:spMkLst>
        </pc:spChg>
        <pc:spChg chg="mod">
          <ac:chgData name="jenny8023460@gmail.com" userId="9da3bf53e9bccde8" providerId="LiveId" clId="{AA301A1E-9C44-4DAC-8550-6C4B16A49D4D}" dt="2023-05-23T08:28:46.104" v="11403" actId="207"/>
          <ac:spMkLst>
            <pc:docMk/>
            <pc:sldMk cId="1271539476" sldId="275"/>
            <ac:spMk id="48" creationId="{808C0E16-42FE-D880-9765-600F5D2187ED}"/>
          </ac:spMkLst>
        </pc:spChg>
        <pc:spChg chg="mod">
          <ac:chgData name="jenny8023460@gmail.com" userId="9da3bf53e9bccde8" providerId="LiveId" clId="{AA301A1E-9C44-4DAC-8550-6C4B16A49D4D}" dt="2023-05-23T08:28:40.457" v="11402" actId="207"/>
          <ac:spMkLst>
            <pc:docMk/>
            <pc:sldMk cId="1271539476" sldId="275"/>
            <ac:spMk id="49" creationId="{97B688F2-9BA9-B7B4-83E7-7185585F63AE}"/>
          </ac:spMkLst>
        </pc:spChg>
        <pc:spChg chg="mod">
          <ac:chgData name="jenny8023460@gmail.com" userId="9da3bf53e9bccde8" providerId="LiveId" clId="{AA301A1E-9C44-4DAC-8550-6C4B16A49D4D}" dt="2023-05-23T08:28:40.457" v="11402" actId="207"/>
          <ac:spMkLst>
            <pc:docMk/>
            <pc:sldMk cId="1271539476" sldId="275"/>
            <ac:spMk id="50" creationId="{5CC3B486-22E3-24C9-ABDC-B50FDF0FE34D}"/>
          </ac:spMkLst>
        </pc:spChg>
        <pc:spChg chg="mod">
          <ac:chgData name="jenny8023460@gmail.com" userId="9da3bf53e9bccde8" providerId="LiveId" clId="{AA301A1E-9C44-4DAC-8550-6C4B16A49D4D}" dt="2023-05-23T08:28:51.034" v="11404" actId="207"/>
          <ac:spMkLst>
            <pc:docMk/>
            <pc:sldMk cId="1271539476" sldId="275"/>
            <ac:spMk id="51" creationId="{DC637A1F-2EA7-BB2D-A743-AF42F288030E}"/>
          </ac:spMkLst>
        </pc:spChg>
        <pc:grpChg chg="add mod">
          <ac:chgData name="jenny8023460@gmail.com" userId="9da3bf53e9bccde8" providerId="LiveId" clId="{AA301A1E-9C44-4DAC-8550-6C4B16A49D4D}" dt="2023-05-23T08:28:10.192" v="11399" actId="1076"/>
          <ac:grpSpMkLst>
            <pc:docMk/>
            <pc:sldMk cId="1271539476" sldId="275"/>
            <ac:grpSpMk id="17" creationId="{A41D7FC8-D551-77B6-F6FF-A3C7F74C5FC8}"/>
          </ac:grpSpMkLst>
        </pc:grpChg>
        <pc:grpChg chg="mod">
          <ac:chgData name="jenny8023460@gmail.com" userId="9da3bf53e9bccde8" providerId="LiveId" clId="{AA301A1E-9C44-4DAC-8550-6C4B16A49D4D}" dt="2023-05-23T08:27:57.326" v="11397"/>
          <ac:grpSpMkLst>
            <pc:docMk/>
            <pc:sldMk cId="1271539476" sldId="275"/>
            <ac:grpSpMk id="21" creationId="{1454CB5A-3448-F28A-D575-CA195DF60569}"/>
          </ac:grpSpMkLst>
        </pc:grpChg>
        <pc:grpChg chg="mod">
          <ac:chgData name="jenny8023460@gmail.com" userId="9da3bf53e9bccde8" providerId="LiveId" clId="{AA301A1E-9C44-4DAC-8550-6C4B16A49D4D}" dt="2023-05-23T08:27:57.326" v="11397"/>
          <ac:grpSpMkLst>
            <pc:docMk/>
            <pc:sldMk cId="1271539476" sldId="275"/>
            <ac:grpSpMk id="26" creationId="{7C57AE78-5F0F-8458-9199-BD2AB1D176D4}"/>
          </ac:grpSpMkLst>
        </pc:grpChg>
        <pc:grpChg chg="mod">
          <ac:chgData name="jenny8023460@gmail.com" userId="9da3bf53e9bccde8" providerId="LiveId" clId="{AA301A1E-9C44-4DAC-8550-6C4B16A49D4D}" dt="2023-05-23T08:27:57.326" v="11397"/>
          <ac:grpSpMkLst>
            <pc:docMk/>
            <pc:sldMk cId="1271539476" sldId="275"/>
            <ac:grpSpMk id="27" creationId="{99FEEBF5-5172-4806-1FA3-8B7D43381BEE}"/>
          </ac:grpSpMkLst>
        </pc:grpChg>
        <pc:grpChg chg="mod">
          <ac:chgData name="jenny8023460@gmail.com" userId="9da3bf53e9bccde8" providerId="LiveId" clId="{AA301A1E-9C44-4DAC-8550-6C4B16A49D4D}" dt="2023-05-23T08:27:57.326" v="11397"/>
          <ac:grpSpMkLst>
            <pc:docMk/>
            <pc:sldMk cId="1271539476" sldId="275"/>
            <ac:grpSpMk id="30" creationId="{9FEB6C3F-C376-E6B0-B6F8-3C725635AB7E}"/>
          </ac:grpSpMkLst>
        </pc:grpChg>
        <pc:grpChg chg="add del mod">
          <ac:chgData name="jenny8023460@gmail.com" userId="9da3bf53e9bccde8" providerId="LiveId" clId="{AA301A1E-9C44-4DAC-8550-6C4B16A49D4D}" dt="2023-05-23T08:41:18.807" v="11630" actId="478"/>
          <ac:grpSpMkLst>
            <pc:docMk/>
            <pc:sldMk cId="1271539476" sldId="275"/>
            <ac:grpSpMk id="46" creationId="{33A32779-AC80-360E-0C82-5C5A5BA1D3A5}"/>
          </ac:grpSpMkLst>
        </pc:grpChg>
        <pc:picChg chg="add del mod">
          <ac:chgData name="jenny8023460@gmail.com" userId="9da3bf53e9bccde8" providerId="LiveId" clId="{AA301A1E-9C44-4DAC-8550-6C4B16A49D4D}" dt="2023-05-23T08:38:26.098" v="11501" actId="478"/>
          <ac:picMkLst>
            <pc:docMk/>
            <pc:sldMk cId="1271539476" sldId="275"/>
            <ac:picMk id="15" creationId="{62858DFF-4F4E-0D36-4D5E-CC38E0288D38}"/>
          </ac:picMkLst>
        </pc:picChg>
        <pc:cxnChg chg="mod">
          <ac:chgData name="jenny8023460@gmail.com" userId="9da3bf53e9bccde8" providerId="LiveId" clId="{AA301A1E-9C44-4DAC-8550-6C4B16A49D4D}" dt="2023-05-23T08:27:57.326" v="11397"/>
          <ac:cxnSpMkLst>
            <pc:docMk/>
            <pc:sldMk cId="1271539476" sldId="275"/>
            <ac:cxnSpMk id="25" creationId="{C319C944-E125-7F27-26C1-FBB7832F45DC}"/>
          </ac:cxnSpMkLst>
        </pc:cxnChg>
        <pc:cxnChg chg="mod">
          <ac:chgData name="jenny8023460@gmail.com" userId="9da3bf53e9bccde8" providerId="LiveId" clId="{AA301A1E-9C44-4DAC-8550-6C4B16A49D4D}" dt="2023-05-23T08:27:57.326" v="11397"/>
          <ac:cxnSpMkLst>
            <pc:docMk/>
            <pc:sldMk cId="1271539476" sldId="275"/>
            <ac:cxnSpMk id="29" creationId="{C966C1B5-EBFC-0B03-04D6-E907A5E96287}"/>
          </ac:cxnSpMkLst>
        </pc:cxnChg>
        <pc:cxnChg chg="mod">
          <ac:chgData name="jenny8023460@gmail.com" userId="9da3bf53e9bccde8" providerId="LiveId" clId="{AA301A1E-9C44-4DAC-8550-6C4B16A49D4D}" dt="2023-05-23T08:27:57.326" v="11397"/>
          <ac:cxnSpMkLst>
            <pc:docMk/>
            <pc:sldMk cId="1271539476" sldId="275"/>
            <ac:cxnSpMk id="32" creationId="{4201E581-1706-D465-2E2C-1C2D93AF6B1D}"/>
          </ac:cxnSpMkLst>
        </pc:cxnChg>
        <pc:cxnChg chg="mod">
          <ac:chgData name="jenny8023460@gmail.com" userId="9da3bf53e9bccde8" providerId="LiveId" clId="{AA301A1E-9C44-4DAC-8550-6C4B16A49D4D}" dt="2023-05-23T08:27:57.326" v="11397"/>
          <ac:cxnSpMkLst>
            <pc:docMk/>
            <pc:sldMk cId="1271539476" sldId="275"/>
            <ac:cxnSpMk id="33" creationId="{2E691BB7-97BE-B9B5-ED3D-C0B569581EB1}"/>
          </ac:cxnSpMkLst>
        </pc:cxnChg>
        <pc:cxnChg chg="mod">
          <ac:chgData name="jenny8023460@gmail.com" userId="9da3bf53e9bccde8" providerId="LiveId" clId="{AA301A1E-9C44-4DAC-8550-6C4B16A49D4D}" dt="2023-05-23T08:27:57.326" v="11397"/>
          <ac:cxnSpMkLst>
            <pc:docMk/>
            <pc:sldMk cId="1271539476" sldId="275"/>
            <ac:cxnSpMk id="35" creationId="{34B13AAF-6FC3-B86E-DB56-6F0347DFD04E}"/>
          </ac:cxnSpMkLst>
        </pc:cxnChg>
      </pc:sldChg>
      <pc:sldChg chg="del">
        <pc:chgData name="jenny8023460@gmail.com" userId="9da3bf53e9bccde8" providerId="LiveId" clId="{AA301A1E-9C44-4DAC-8550-6C4B16A49D4D}" dt="2023-05-19T14:16:18.872" v="9416" actId="2696"/>
        <pc:sldMkLst>
          <pc:docMk/>
          <pc:sldMk cId="1851907215" sldId="276"/>
        </pc:sldMkLst>
      </pc:sldChg>
      <pc:sldChg chg="addSp delSp modSp add del mod ord">
        <pc:chgData name="jenny8023460@gmail.com" userId="9da3bf53e9bccde8" providerId="LiveId" clId="{AA301A1E-9C44-4DAC-8550-6C4B16A49D4D}" dt="2023-05-27T12:05:20.682" v="21371" actId="2696"/>
        <pc:sldMkLst>
          <pc:docMk/>
          <pc:sldMk cId="0" sldId="277"/>
        </pc:sldMkLst>
        <pc:spChg chg="add mod">
          <ac:chgData name="jenny8023460@gmail.com" userId="9da3bf53e9bccde8" providerId="LiveId" clId="{AA301A1E-9C44-4DAC-8550-6C4B16A49D4D}" dt="2023-05-26T09:28:51.050" v="17340" actId="255"/>
          <ac:spMkLst>
            <pc:docMk/>
            <pc:sldMk cId="0" sldId="277"/>
            <ac:spMk id="2" creationId="{F77E0C37-941C-8CB7-5FE2-E3DA9F5F7CB5}"/>
          </ac:spMkLst>
        </pc:spChg>
        <pc:spChg chg="add del mod">
          <ac:chgData name="jenny8023460@gmail.com" userId="9da3bf53e9bccde8" providerId="LiveId" clId="{AA301A1E-9C44-4DAC-8550-6C4B16A49D4D}" dt="2023-05-19T07:04:47.857" v="2138" actId="478"/>
          <ac:spMkLst>
            <pc:docMk/>
            <pc:sldMk cId="0" sldId="277"/>
            <ac:spMk id="3" creationId="{AA424B3D-ADE3-BB5D-7C92-E1600D586806}"/>
          </ac:spMkLst>
        </pc:spChg>
        <pc:spChg chg="add mod">
          <ac:chgData name="jenny8023460@gmail.com" userId="9da3bf53e9bccde8" providerId="LiveId" clId="{AA301A1E-9C44-4DAC-8550-6C4B16A49D4D}" dt="2023-05-26T09:29:03.025" v="17344" actId="255"/>
          <ac:spMkLst>
            <pc:docMk/>
            <pc:sldMk cId="0" sldId="277"/>
            <ac:spMk id="4" creationId="{FC1EA0D5-B572-F507-1B93-BA39D45D307B}"/>
          </ac:spMkLst>
        </pc:spChg>
        <pc:spChg chg="add mod">
          <ac:chgData name="jenny8023460@gmail.com" userId="9da3bf53e9bccde8" providerId="LiveId" clId="{AA301A1E-9C44-4DAC-8550-6C4B16A49D4D}" dt="2023-05-26T09:29:07.783" v="17346" actId="207"/>
          <ac:spMkLst>
            <pc:docMk/>
            <pc:sldMk cId="0" sldId="277"/>
            <ac:spMk id="5" creationId="{6379A390-22C4-84FD-B98C-E1302E6D1495}"/>
          </ac:spMkLst>
        </pc:spChg>
        <pc:spChg chg="add mod">
          <ac:chgData name="jenny8023460@gmail.com" userId="9da3bf53e9bccde8" providerId="LiveId" clId="{AA301A1E-9C44-4DAC-8550-6C4B16A49D4D}" dt="2023-05-26T09:28:58.342" v="17342" actId="207"/>
          <ac:spMkLst>
            <pc:docMk/>
            <pc:sldMk cId="0" sldId="277"/>
            <ac:spMk id="6" creationId="{DE64D17E-4203-7F52-3C98-21DB4A676EB8}"/>
          </ac:spMkLst>
        </pc:spChg>
        <pc:spChg chg="add del mod">
          <ac:chgData name="jenny8023460@gmail.com" userId="9da3bf53e9bccde8" providerId="LiveId" clId="{AA301A1E-9C44-4DAC-8550-6C4B16A49D4D}" dt="2023-05-19T08:00:02.013" v="4042" actId="478"/>
          <ac:spMkLst>
            <pc:docMk/>
            <pc:sldMk cId="0" sldId="277"/>
            <ac:spMk id="7" creationId="{D304BD9E-23D3-351F-5DDD-055E0277C91D}"/>
          </ac:spMkLst>
        </pc:spChg>
        <pc:spChg chg="mod">
          <ac:chgData name="jenny8023460@gmail.com" userId="9da3bf53e9bccde8" providerId="LiveId" clId="{AA301A1E-9C44-4DAC-8550-6C4B16A49D4D}" dt="2023-05-19T07:43:58.494" v="3789"/>
          <ac:spMkLst>
            <pc:docMk/>
            <pc:sldMk cId="0" sldId="277"/>
            <ac:spMk id="8787" creationId="{00000000-0000-0000-0000-000000000000}"/>
          </ac:spMkLst>
        </pc:spChg>
        <pc:spChg chg="del mod">
          <ac:chgData name="jenny8023460@gmail.com" userId="9da3bf53e9bccde8" providerId="LiveId" clId="{AA301A1E-9C44-4DAC-8550-6C4B16A49D4D}" dt="2023-05-18T08:31:16.377" v="544" actId="478"/>
          <ac:spMkLst>
            <pc:docMk/>
            <pc:sldMk cId="0" sldId="277"/>
            <ac:spMk id="8788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8T08:30:51.060" v="522" actId="478"/>
          <ac:spMkLst>
            <pc:docMk/>
            <pc:sldMk cId="0" sldId="277"/>
            <ac:spMk id="8789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9T07:43:00.955" v="3754" actId="478"/>
          <ac:spMkLst>
            <pc:docMk/>
            <pc:sldMk cId="0" sldId="277"/>
            <ac:spMk id="8790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9T07:42:47.121" v="3751" actId="478"/>
          <ac:spMkLst>
            <pc:docMk/>
            <pc:sldMk cId="0" sldId="277"/>
            <ac:spMk id="8791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9T07:42:57.062" v="3753" actId="478"/>
          <ac:spMkLst>
            <pc:docMk/>
            <pc:sldMk cId="0" sldId="277"/>
            <ac:spMk id="8792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9T07:42:50.383" v="3752" actId="478"/>
          <ac:spMkLst>
            <pc:docMk/>
            <pc:sldMk cId="0" sldId="277"/>
            <ac:spMk id="8793" creationId="{00000000-0000-0000-0000-000000000000}"/>
          </ac:spMkLst>
        </pc:spChg>
        <pc:spChg chg="del mod">
          <ac:chgData name="jenny8023460@gmail.com" userId="9da3bf53e9bccde8" providerId="LiveId" clId="{AA301A1E-9C44-4DAC-8550-6C4B16A49D4D}" dt="2023-05-19T07:40:56.089" v="3534" actId="478"/>
          <ac:spMkLst>
            <pc:docMk/>
            <pc:sldMk cId="0" sldId="277"/>
            <ac:spMk id="8794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8T08:30:53.466" v="523" actId="478"/>
          <ac:spMkLst>
            <pc:docMk/>
            <pc:sldMk cId="0" sldId="277"/>
            <ac:spMk id="8795" creationId="{00000000-0000-0000-0000-000000000000}"/>
          </ac:spMkLst>
        </pc:spChg>
      </pc:sldChg>
      <pc:sldChg chg="addSp delSp modSp add mod ord modNotes">
        <pc:chgData name="jenny8023460@gmail.com" userId="9da3bf53e9bccde8" providerId="LiveId" clId="{AA301A1E-9C44-4DAC-8550-6C4B16A49D4D}" dt="2023-05-27T06:20:04.805" v="17503" actId="13926"/>
        <pc:sldMkLst>
          <pc:docMk/>
          <pc:sldMk cId="0" sldId="278"/>
        </pc:sldMkLst>
        <pc:spChg chg="add mod">
          <ac:chgData name="jenny8023460@gmail.com" userId="9da3bf53e9bccde8" providerId="LiveId" clId="{AA301A1E-9C44-4DAC-8550-6C4B16A49D4D}" dt="2023-05-27T05:48:26.508" v="17431" actId="13926"/>
          <ac:spMkLst>
            <pc:docMk/>
            <pc:sldMk cId="0" sldId="278"/>
            <ac:spMk id="12" creationId="{17FDF1DC-B624-9573-0177-0A79C844E646}"/>
          </ac:spMkLst>
        </pc:spChg>
        <pc:spChg chg="add mod">
          <ac:chgData name="jenny8023460@gmail.com" userId="9da3bf53e9bccde8" providerId="LiveId" clId="{AA301A1E-9C44-4DAC-8550-6C4B16A49D4D}" dt="2023-05-27T06:20:04.805" v="17503" actId="13926"/>
          <ac:spMkLst>
            <pc:docMk/>
            <pc:sldMk cId="0" sldId="278"/>
            <ac:spMk id="13" creationId="{0DAEF633-8E4F-5485-9375-C13746FA817C}"/>
          </ac:spMkLst>
        </pc:spChg>
        <pc:spChg chg="add del mod">
          <ac:chgData name="jenny8023460@gmail.com" userId="9da3bf53e9bccde8" providerId="LiveId" clId="{AA301A1E-9C44-4DAC-8550-6C4B16A49D4D}" dt="2023-05-18T08:34:16.255" v="653" actId="478"/>
          <ac:spMkLst>
            <pc:docMk/>
            <pc:sldMk cId="0" sldId="278"/>
            <ac:spMk id="15" creationId="{95E8673F-3CE0-7817-91FD-650D56216ACD}"/>
          </ac:spMkLst>
        </pc:spChg>
        <pc:spChg chg="add mod">
          <ac:chgData name="jenny8023460@gmail.com" userId="9da3bf53e9bccde8" providerId="LiveId" clId="{AA301A1E-9C44-4DAC-8550-6C4B16A49D4D}" dt="2023-05-27T05:55:50.436" v="17441" actId="207"/>
          <ac:spMkLst>
            <pc:docMk/>
            <pc:sldMk cId="0" sldId="278"/>
            <ac:spMk id="16" creationId="{9721BC96-6445-AC4D-6D4C-D5B74067CB10}"/>
          </ac:spMkLst>
        </pc:spChg>
        <pc:spChg chg="add mod">
          <ac:chgData name="jenny8023460@gmail.com" userId="9da3bf53e9bccde8" providerId="LiveId" clId="{AA301A1E-9C44-4DAC-8550-6C4B16A49D4D}" dt="2023-05-27T05:56:25.862" v="17446" actId="207"/>
          <ac:spMkLst>
            <pc:docMk/>
            <pc:sldMk cId="0" sldId="278"/>
            <ac:spMk id="17" creationId="{635AE1F6-F955-2246-B99B-62557C731167}"/>
          </ac:spMkLst>
        </pc:spChg>
        <pc:spChg chg="add mod">
          <ac:chgData name="jenny8023460@gmail.com" userId="9da3bf53e9bccde8" providerId="LiveId" clId="{AA301A1E-9C44-4DAC-8550-6C4B16A49D4D}" dt="2023-05-27T05:55:59.259" v="17443" actId="207"/>
          <ac:spMkLst>
            <pc:docMk/>
            <pc:sldMk cId="0" sldId="278"/>
            <ac:spMk id="18" creationId="{0FDD0EC5-89DB-D6FF-9F17-357F1FF98D90}"/>
          </ac:spMkLst>
        </pc:spChg>
        <pc:spChg chg="del mod">
          <ac:chgData name="jenny8023460@gmail.com" userId="9da3bf53e9bccde8" providerId="LiveId" clId="{AA301A1E-9C44-4DAC-8550-6C4B16A49D4D}" dt="2023-05-19T06:32:57.576" v="1462" actId="478"/>
          <ac:spMkLst>
            <pc:docMk/>
            <pc:sldMk cId="0" sldId="278"/>
            <ac:spMk id="8821" creationId="{00000000-0000-0000-0000-000000000000}"/>
          </ac:spMkLst>
        </pc:spChg>
        <pc:spChg chg="del mod">
          <ac:chgData name="jenny8023460@gmail.com" userId="9da3bf53e9bccde8" providerId="LiveId" clId="{AA301A1E-9C44-4DAC-8550-6C4B16A49D4D}" dt="2023-05-18T08:34:12.873" v="652" actId="478"/>
          <ac:spMkLst>
            <pc:docMk/>
            <pc:sldMk cId="0" sldId="278"/>
            <ac:spMk id="8822" creationId="{00000000-0000-0000-0000-000000000000}"/>
          </ac:spMkLst>
        </pc:spChg>
        <pc:spChg chg="del mod">
          <ac:chgData name="jenny8023460@gmail.com" userId="9da3bf53e9bccde8" providerId="LiveId" clId="{AA301A1E-9C44-4DAC-8550-6C4B16A49D4D}" dt="2023-05-18T08:33:49.167" v="629" actId="478"/>
          <ac:spMkLst>
            <pc:docMk/>
            <pc:sldMk cId="0" sldId="278"/>
            <ac:spMk id="8823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8T08:40:10.746" v="741" actId="478"/>
          <ac:spMkLst>
            <pc:docMk/>
            <pc:sldMk cId="0" sldId="278"/>
            <ac:spMk id="8824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8T08:40:13.077" v="742" actId="478"/>
          <ac:spMkLst>
            <pc:docMk/>
            <pc:sldMk cId="0" sldId="278"/>
            <ac:spMk id="8825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8T08:40:15.948" v="743" actId="478"/>
          <ac:spMkLst>
            <pc:docMk/>
            <pc:sldMk cId="0" sldId="278"/>
            <ac:spMk id="8826" creationId="{00000000-0000-0000-0000-000000000000}"/>
          </ac:spMkLst>
        </pc:spChg>
        <pc:grpChg chg="add mod">
          <ac:chgData name="jenny8023460@gmail.com" userId="9da3bf53e9bccde8" providerId="LiveId" clId="{AA301A1E-9C44-4DAC-8550-6C4B16A49D4D}" dt="2023-05-19T06:37:52.051" v="1548" actId="1076"/>
          <ac:grpSpMkLst>
            <pc:docMk/>
            <pc:sldMk cId="0" sldId="278"/>
            <ac:grpSpMk id="3" creationId="{3C6DC783-9C5E-A08E-9AB9-80CD0D7F77C0}"/>
          </ac:grpSpMkLst>
        </pc:grpChg>
        <pc:picChg chg="add del">
          <ac:chgData name="jenny8023460@gmail.com" userId="9da3bf53e9bccde8" providerId="LiveId" clId="{AA301A1E-9C44-4DAC-8550-6C4B16A49D4D}" dt="2023-05-18T08:31:55.621" v="548" actId="478"/>
          <ac:picMkLst>
            <pc:docMk/>
            <pc:sldMk cId="0" sldId="278"/>
            <ac:picMk id="2" creationId="{4116EFDD-74D4-B88F-5AAF-0C58A346D429}"/>
          </ac:picMkLst>
        </pc:picChg>
        <pc:picChg chg="add del mod">
          <ac:chgData name="jenny8023460@gmail.com" userId="9da3bf53e9bccde8" providerId="LiveId" clId="{AA301A1E-9C44-4DAC-8550-6C4B16A49D4D}" dt="2023-05-19T06:32:55.058" v="1461" actId="478"/>
          <ac:picMkLst>
            <pc:docMk/>
            <pc:sldMk cId="0" sldId="278"/>
            <ac:picMk id="2" creationId="{4EDC6510-3962-33DA-F08F-713FB51F82D2}"/>
          </ac:picMkLst>
        </pc:picChg>
        <pc:picChg chg="mod">
          <ac:chgData name="jenny8023460@gmail.com" userId="9da3bf53e9bccde8" providerId="LiveId" clId="{AA301A1E-9C44-4DAC-8550-6C4B16A49D4D}" dt="2023-05-19T06:37:33.313" v="1543"/>
          <ac:picMkLst>
            <pc:docMk/>
            <pc:sldMk cId="0" sldId="278"/>
            <ac:picMk id="4" creationId="{8825E6D8-7EA8-92C6-97E5-E249E6DDDECD}"/>
          </ac:picMkLst>
        </pc:picChg>
        <pc:picChg chg="mod">
          <ac:chgData name="jenny8023460@gmail.com" userId="9da3bf53e9bccde8" providerId="LiveId" clId="{AA301A1E-9C44-4DAC-8550-6C4B16A49D4D}" dt="2023-05-19T06:37:33.313" v="1543"/>
          <ac:picMkLst>
            <pc:docMk/>
            <pc:sldMk cId="0" sldId="278"/>
            <ac:picMk id="5" creationId="{B61F3E4E-D713-AAAC-3095-C9C0EA7C05D7}"/>
          </ac:picMkLst>
        </pc:picChg>
        <pc:cxnChg chg="mod">
          <ac:chgData name="jenny8023460@gmail.com" userId="9da3bf53e9bccde8" providerId="LiveId" clId="{AA301A1E-9C44-4DAC-8550-6C4B16A49D4D}" dt="2023-05-19T06:32:33.308" v="1459" actId="208"/>
          <ac:cxnSpMkLst>
            <pc:docMk/>
            <pc:sldMk cId="0" sldId="278"/>
            <ac:cxnSpMk id="8827" creationId="{00000000-0000-0000-0000-000000000000}"/>
          </ac:cxnSpMkLst>
        </pc:cxnChg>
        <pc:cxnChg chg="mod">
          <ac:chgData name="jenny8023460@gmail.com" userId="9da3bf53e9bccde8" providerId="LiveId" clId="{AA301A1E-9C44-4DAC-8550-6C4B16A49D4D}" dt="2023-05-19T06:32:28.582" v="1458" actId="208"/>
          <ac:cxnSpMkLst>
            <pc:docMk/>
            <pc:sldMk cId="0" sldId="278"/>
            <ac:cxnSpMk id="8828" creationId="{00000000-0000-0000-0000-000000000000}"/>
          </ac:cxnSpMkLst>
        </pc:cxnChg>
        <pc:cxnChg chg="mod">
          <ac:chgData name="jenny8023460@gmail.com" userId="9da3bf53e9bccde8" providerId="LiveId" clId="{AA301A1E-9C44-4DAC-8550-6C4B16A49D4D}" dt="2023-05-19T06:32:22.523" v="1457" actId="208"/>
          <ac:cxnSpMkLst>
            <pc:docMk/>
            <pc:sldMk cId="0" sldId="278"/>
            <ac:cxnSpMk id="8829" creationId="{00000000-0000-0000-0000-000000000000}"/>
          </ac:cxnSpMkLst>
        </pc:cxnChg>
      </pc:sldChg>
      <pc:sldChg chg="add del ord modNotes">
        <pc:chgData name="jenny8023460@gmail.com" userId="9da3bf53e9bccde8" providerId="LiveId" clId="{AA301A1E-9C44-4DAC-8550-6C4B16A49D4D}" dt="2023-05-23T08:42:01.007" v="11638" actId="2696"/>
        <pc:sldMkLst>
          <pc:docMk/>
          <pc:sldMk cId="0" sldId="279"/>
        </pc:sldMkLst>
      </pc:sldChg>
      <pc:sldChg chg="add del">
        <pc:chgData name="jenny8023460@gmail.com" userId="9da3bf53e9bccde8" providerId="LiveId" clId="{AA301A1E-9C44-4DAC-8550-6C4B16A49D4D}" dt="2023-05-23T08:42:04.290" v="11639" actId="2696"/>
        <pc:sldMkLst>
          <pc:docMk/>
          <pc:sldMk cId="0" sldId="280"/>
        </pc:sldMkLst>
      </pc:sldChg>
      <pc:sldChg chg="add del">
        <pc:chgData name="jenny8023460@gmail.com" userId="9da3bf53e9bccde8" providerId="LiveId" clId="{AA301A1E-9C44-4DAC-8550-6C4B16A49D4D}" dt="2023-05-23T08:41:54.372" v="11637" actId="2696"/>
        <pc:sldMkLst>
          <pc:docMk/>
          <pc:sldMk cId="0" sldId="284"/>
        </pc:sldMkLst>
      </pc:sldChg>
      <pc:sldChg chg="addSp delSp modSp add mod ord delAnim modAnim">
        <pc:chgData name="jenny8023460@gmail.com" userId="9da3bf53e9bccde8" providerId="LiveId" clId="{AA301A1E-9C44-4DAC-8550-6C4B16A49D4D}" dt="2023-05-27T14:38:49.706" v="22503" actId="1076"/>
        <pc:sldMkLst>
          <pc:docMk/>
          <pc:sldMk cId="3691842425" sldId="285"/>
        </pc:sldMkLst>
        <pc:spChg chg="mod">
          <ac:chgData name="jenny8023460@gmail.com" userId="9da3bf53e9bccde8" providerId="LiveId" clId="{AA301A1E-9C44-4DAC-8550-6C4B16A49D4D}" dt="2023-05-19T07:50:19.958" v="3878" actId="164"/>
          <ac:spMkLst>
            <pc:docMk/>
            <pc:sldMk cId="3691842425" sldId="285"/>
            <ac:spMk id="2" creationId="{2A970454-F865-11C6-F843-1D506EA32B0D}"/>
          </ac:spMkLst>
        </pc:spChg>
        <pc:spChg chg="mod">
          <ac:chgData name="jenny8023460@gmail.com" userId="9da3bf53e9bccde8" providerId="LiveId" clId="{AA301A1E-9C44-4DAC-8550-6C4B16A49D4D}" dt="2023-05-19T07:48:22.297" v="3860"/>
          <ac:spMkLst>
            <pc:docMk/>
            <pc:sldMk cId="3691842425" sldId="285"/>
            <ac:spMk id="5" creationId="{7D0033C3-456D-4151-9AAB-F0A2E961A5B6}"/>
          </ac:spMkLst>
        </pc:spChg>
        <pc:spChg chg="mod">
          <ac:chgData name="jenny8023460@gmail.com" userId="9da3bf53e9bccde8" providerId="LiveId" clId="{AA301A1E-9C44-4DAC-8550-6C4B16A49D4D}" dt="2023-05-19T07:50:50.940" v="3882" actId="1076"/>
          <ac:spMkLst>
            <pc:docMk/>
            <pc:sldMk cId="3691842425" sldId="285"/>
            <ac:spMk id="8" creationId="{45632D56-B425-F682-344E-8990EDF63C53}"/>
          </ac:spMkLst>
        </pc:spChg>
        <pc:spChg chg="add mod">
          <ac:chgData name="jenny8023460@gmail.com" userId="9da3bf53e9bccde8" providerId="LiveId" clId="{AA301A1E-9C44-4DAC-8550-6C4B16A49D4D}" dt="2023-05-27T14:38:43.093" v="22501" actId="1076"/>
          <ac:spMkLst>
            <pc:docMk/>
            <pc:sldMk cId="3691842425" sldId="285"/>
            <ac:spMk id="9" creationId="{97D5FC39-7A84-7DFC-FC4E-5364D0F39E62}"/>
          </ac:spMkLst>
        </pc:spChg>
        <pc:spChg chg="mod">
          <ac:chgData name="jenny8023460@gmail.com" userId="9da3bf53e9bccde8" providerId="LiveId" clId="{AA301A1E-9C44-4DAC-8550-6C4B16A49D4D}" dt="2023-05-19T07:50:58.381" v="3884" actId="1076"/>
          <ac:spMkLst>
            <pc:docMk/>
            <pc:sldMk cId="3691842425" sldId="285"/>
            <ac:spMk id="10" creationId="{DB5B2060-5AD0-B969-9AA4-8992E1ABB4AD}"/>
          </ac:spMkLst>
        </pc:spChg>
        <pc:spChg chg="mod">
          <ac:chgData name="jenny8023460@gmail.com" userId="9da3bf53e9bccde8" providerId="LiveId" clId="{AA301A1E-9C44-4DAC-8550-6C4B16A49D4D}" dt="2023-05-19T07:56:34.602" v="3976" actId="20577"/>
          <ac:spMkLst>
            <pc:docMk/>
            <pc:sldMk cId="3691842425" sldId="285"/>
            <ac:spMk id="11" creationId="{09A16118-C4EE-D958-84CF-79B53BF80D8D}"/>
          </ac:spMkLst>
        </pc:spChg>
        <pc:spChg chg="add mod">
          <ac:chgData name="jenny8023460@gmail.com" userId="9da3bf53e9bccde8" providerId="LiveId" clId="{AA301A1E-9C44-4DAC-8550-6C4B16A49D4D}" dt="2023-05-27T14:38:49.706" v="22503" actId="1076"/>
          <ac:spMkLst>
            <pc:docMk/>
            <pc:sldMk cId="3691842425" sldId="285"/>
            <ac:spMk id="13" creationId="{91FEACB5-237D-7703-958D-EFE4BF73228E}"/>
          </ac:spMkLst>
        </pc:spChg>
        <pc:spChg chg="mod ord">
          <ac:chgData name="jenny8023460@gmail.com" userId="9da3bf53e9bccde8" providerId="LiveId" clId="{AA301A1E-9C44-4DAC-8550-6C4B16A49D4D}" dt="2023-05-27T14:38:16.363" v="22495" actId="164"/>
          <ac:spMkLst>
            <pc:docMk/>
            <pc:sldMk cId="3691842425" sldId="285"/>
            <ac:spMk id="14" creationId="{E6BCBD88-D6DE-EB34-2D73-5AED9812C2A6}"/>
          </ac:spMkLst>
        </pc:spChg>
        <pc:spChg chg="del mod">
          <ac:chgData name="jenny8023460@gmail.com" userId="9da3bf53e9bccde8" providerId="LiveId" clId="{AA301A1E-9C44-4DAC-8550-6C4B16A49D4D}" dt="2023-05-19T06:48:35.988" v="1940"/>
          <ac:spMkLst>
            <pc:docMk/>
            <pc:sldMk cId="3691842425" sldId="285"/>
            <ac:spMk id="15" creationId="{CA8C82C3-5C17-EED4-B073-82B4208CA8C6}"/>
          </ac:spMkLst>
        </pc:spChg>
        <pc:spChg chg="mod ord">
          <ac:chgData name="jenny8023460@gmail.com" userId="9da3bf53e9bccde8" providerId="LiveId" clId="{AA301A1E-9C44-4DAC-8550-6C4B16A49D4D}" dt="2023-05-27T14:38:16.363" v="22495" actId="164"/>
          <ac:spMkLst>
            <pc:docMk/>
            <pc:sldMk cId="3691842425" sldId="285"/>
            <ac:spMk id="16" creationId="{5E386928-E934-7BAE-3F17-04B3015A13C7}"/>
          </ac:spMkLst>
        </pc:spChg>
        <pc:spChg chg="mod">
          <ac:chgData name="jenny8023460@gmail.com" userId="9da3bf53e9bccde8" providerId="LiveId" clId="{AA301A1E-9C44-4DAC-8550-6C4B16A49D4D}" dt="2023-05-27T14:37:14.849" v="22477" actId="20577"/>
          <ac:spMkLst>
            <pc:docMk/>
            <pc:sldMk cId="3691842425" sldId="285"/>
            <ac:spMk id="17" creationId="{08CD0DDD-D1C2-BA44-423C-4B5DFB6BE703}"/>
          </ac:spMkLst>
        </pc:spChg>
        <pc:spChg chg="mod">
          <ac:chgData name="jenny8023460@gmail.com" userId="9da3bf53e9bccde8" providerId="LiveId" clId="{AA301A1E-9C44-4DAC-8550-6C4B16A49D4D}" dt="2023-05-19T07:52:13.042" v="3902" actId="164"/>
          <ac:spMkLst>
            <pc:docMk/>
            <pc:sldMk cId="3691842425" sldId="285"/>
            <ac:spMk id="18" creationId="{54F86AE4-F7AB-5B2D-70AC-BAC53184BCE6}"/>
          </ac:spMkLst>
        </pc:spChg>
        <pc:spChg chg="mod">
          <ac:chgData name="jenny8023460@gmail.com" userId="9da3bf53e9bccde8" providerId="LiveId" clId="{AA301A1E-9C44-4DAC-8550-6C4B16A49D4D}" dt="2023-05-19T07:52:13.042" v="3902" actId="164"/>
          <ac:spMkLst>
            <pc:docMk/>
            <pc:sldMk cId="3691842425" sldId="285"/>
            <ac:spMk id="21" creationId="{A2EC6F49-A041-B61D-7072-D6E05E60070C}"/>
          </ac:spMkLst>
        </pc:spChg>
        <pc:spChg chg="del mod">
          <ac:chgData name="jenny8023460@gmail.com" userId="9da3bf53e9bccde8" providerId="LiveId" clId="{AA301A1E-9C44-4DAC-8550-6C4B16A49D4D}" dt="2023-05-27T14:37:46.584" v="22489" actId="478"/>
          <ac:spMkLst>
            <pc:docMk/>
            <pc:sldMk cId="3691842425" sldId="285"/>
            <ac:spMk id="22" creationId="{DB21D483-8A74-C640-A62C-67283035CE10}"/>
          </ac:spMkLst>
        </pc:spChg>
        <pc:spChg chg="mod">
          <ac:chgData name="jenny8023460@gmail.com" userId="9da3bf53e9bccde8" providerId="LiveId" clId="{AA301A1E-9C44-4DAC-8550-6C4B16A49D4D}" dt="2023-05-18T08:35:49.014" v="688" actId="207"/>
          <ac:spMkLst>
            <pc:docMk/>
            <pc:sldMk cId="3691842425" sldId="285"/>
            <ac:spMk id="23" creationId="{505D9C9E-8325-4A59-BEFC-3BC22C85BDAD}"/>
          </ac:spMkLst>
        </pc:spChg>
        <pc:spChg chg="mod">
          <ac:chgData name="jenny8023460@gmail.com" userId="9da3bf53e9bccde8" providerId="LiveId" clId="{AA301A1E-9C44-4DAC-8550-6C4B16A49D4D}" dt="2023-05-19T07:36:36.675" v="3370" actId="255"/>
          <ac:spMkLst>
            <pc:docMk/>
            <pc:sldMk cId="3691842425" sldId="285"/>
            <ac:spMk id="24" creationId="{1841637C-F02D-4ED4-9B17-10A92FFC6619}"/>
          </ac:spMkLst>
        </pc:spChg>
        <pc:spChg chg="add del">
          <ac:chgData name="jenny8023460@gmail.com" userId="9da3bf53e9bccde8" providerId="LiveId" clId="{AA301A1E-9C44-4DAC-8550-6C4B16A49D4D}" dt="2023-05-19T07:54:04.498" v="3920" actId="478"/>
          <ac:spMkLst>
            <pc:docMk/>
            <pc:sldMk cId="3691842425" sldId="285"/>
            <ac:spMk id="25" creationId="{F1BF3957-B9C4-F0D4-5093-5295EABCCE58}"/>
          </ac:spMkLst>
        </pc:spChg>
        <pc:spChg chg="add mod">
          <ac:chgData name="jenny8023460@gmail.com" userId="9da3bf53e9bccde8" providerId="LiveId" clId="{AA301A1E-9C44-4DAC-8550-6C4B16A49D4D}" dt="2023-05-23T07:40:37.361" v="11030" actId="207"/>
          <ac:spMkLst>
            <pc:docMk/>
            <pc:sldMk cId="3691842425" sldId="285"/>
            <ac:spMk id="26" creationId="{1C1EB6F8-C510-F4CA-9734-154ADE1AE7EE}"/>
          </ac:spMkLst>
        </pc:spChg>
        <pc:spChg chg="mod">
          <ac:chgData name="jenny8023460@gmail.com" userId="9da3bf53e9bccde8" providerId="LiveId" clId="{AA301A1E-9C44-4DAC-8550-6C4B16A49D4D}" dt="2023-05-19T07:56:22.658" v="3968" actId="1076"/>
          <ac:spMkLst>
            <pc:docMk/>
            <pc:sldMk cId="3691842425" sldId="285"/>
            <ac:spMk id="28" creationId="{038006F3-6B86-1000-DF78-2C512E4B94BE}"/>
          </ac:spMkLst>
        </pc:spChg>
        <pc:spChg chg="mod">
          <ac:chgData name="jenny8023460@gmail.com" userId="9da3bf53e9bccde8" providerId="LiveId" clId="{AA301A1E-9C44-4DAC-8550-6C4B16A49D4D}" dt="2023-05-27T14:37:21.329" v="22483" actId="20577"/>
          <ac:spMkLst>
            <pc:docMk/>
            <pc:sldMk cId="3691842425" sldId="285"/>
            <ac:spMk id="29" creationId="{D9C56B20-AC87-123A-F2B0-7CBB5B24838A}"/>
          </ac:spMkLst>
        </pc:spChg>
        <pc:spChg chg="mod">
          <ac:chgData name="jenny8023460@gmail.com" userId="9da3bf53e9bccde8" providerId="LiveId" clId="{AA301A1E-9C44-4DAC-8550-6C4B16A49D4D}" dt="2023-05-19T07:51:42.805" v="3896" actId="14100"/>
          <ac:spMkLst>
            <pc:docMk/>
            <pc:sldMk cId="3691842425" sldId="285"/>
            <ac:spMk id="30" creationId="{7B4FB42F-61AB-4ADA-879A-670D33F52DB2}"/>
          </ac:spMkLst>
        </pc:spChg>
        <pc:spChg chg="mod">
          <ac:chgData name="jenny8023460@gmail.com" userId="9da3bf53e9bccde8" providerId="LiveId" clId="{AA301A1E-9C44-4DAC-8550-6C4B16A49D4D}" dt="2023-05-19T07:50:15.704" v="3877" actId="164"/>
          <ac:spMkLst>
            <pc:docMk/>
            <pc:sldMk cId="3691842425" sldId="285"/>
            <ac:spMk id="31" creationId="{4A8D62FD-93E9-42E5-9A1B-AF97802BB6B2}"/>
          </ac:spMkLst>
        </pc:spChg>
        <pc:spChg chg="mod">
          <ac:chgData name="jenny8023460@gmail.com" userId="9da3bf53e9bccde8" providerId="LiveId" clId="{AA301A1E-9C44-4DAC-8550-6C4B16A49D4D}" dt="2023-05-19T07:50:09.128" v="3876" actId="164"/>
          <ac:spMkLst>
            <pc:docMk/>
            <pc:sldMk cId="3691842425" sldId="285"/>
            <ac:spMk id="32" creationId="{60ECF163-058E-4954-9C04-7029A48A2617}"/>
          </ac:spMkLst>
        </pc:spChg>
        <pc:spChg chg="mod">
          <ac:chgData name="jenny8023460@gmail.com" userId="9da3bf53e9bccde8" providerId="LiveId" clId="{AA301A1E-9C44-4DAC-8550-6C4B16A49D4D}" dt="2023-05-19T07:49:20.824" v="3865" actId="1076"/>
          <ac:spMkLst>
            <pc:docMk/>
            <pc:sldMk cId="3691842425" sldId="285"/>
            <ac:spMk id="36" creationId="{B6FEBD59-CEA2-4FDF-A254-37953428C235}"/>
          </ac:spMkLst>
        </pc:spChg>
        <pc:spChg chg="mod">
          <ac:chgData name="jenny8023460@gmail.com" userId="9da3bf53e9bccde8" providerId="LiveId" clId="{AA301A1E-9C44-4DAC-8550-6C4B16A49D4D}" dt="2023-05-26T09:23:28.209" v="17323" actId="13926"/>
          <ac:spMkLst>
            <pc:docMk/>
            <pc:sldMk cId="3691842425" sldId="285"/>
            <ac:spMk id="37" creationId="{C3CAB183-DEA4-4560-B11D-01DCD66BDF6D}"/>
          </ac:spMkLst>
        </pc:spChg>
        <pc:spChg chg="mod">
          <ac:chgData name="jenny8023460@gmail.com" userId="9da3bf53e9bccde8" providerId="LiveId" clId="{AA301A1E-9C44-4DAC-8550-6C4B16A49D4D}" dt="2023-05-27T14:38:28.169" v="22498" actId="1076"/>
          <ac:spMkLst>
            <pc:docMk/>
            <pc:sldMk cId="3691842425" sldId="285"/>
            <ac:spMk id="38" creationId="{FC8FF7CF-D8B5-498D-94C7-188252370E53}"/>
          </ac:spMkLst>
        </pc:spChg>
        <pc:spChg chg="mod ord">
          <ac:chgData name="jenny8023460@gmail.com" userId="9da3bf53e9bccde8" providerId="LiveId" clId="{AA301A1E-9C44-4DAC-8550-6C4B16A49D4D}" dt="2023-05-27T14:38:00.124" v="22492" actId="1076"/>
          <ac:spMkLst>
            <pc:docMk/>
            <pc:sldMk cId="3691842425" sldId="285"/>
            <ac:spMk id="39" creationId="{1060B323-B658-4AFE-8D3D-E1D8D4538DE4}"/>
          </ac:spMkLst>
        </pc:spChg>
        <pc:spChg chg="mod">
          <ac:chgData name="jenny8023460@gmail.com" userId="9da3bf53e9bccde8" providerId="LiveId" clId="{AA301A1E-9C44-4DAC-8550-6C4B16A49D4D}" dt="2023-05-19T07:57:53.673" v="4000" actId="1076"/>
          <ac:spMkLst>
            <pc:docMk/>
            <pc:sldMk cId="3691842425" sldId="285"/>
            <ac:spMk id="40" creationId="{D941F08B-C069-4545-B206-875162ED7E9E}"/>
          </ac:spMkLst>
        </pc:spChg>
        <pc:spChg chg="del mod">
          <ac:chgData name="jenny8023460@gmail.com" userId="9da3bf53e9bccde8" providerId="LiveId" clId="{AA301A1E-9C44-4DAC-8550-6C4B16A49D4D}" dt="2023-05-27T14:37:39.742" v="22486" actId="478"/>
          <ac:spMkLst>
            <pc:docMk/>
            <pc:sldMk cId="3691842425" sldId="285"/>
            <ac:spMk id="41" creationId="{9C31294A-7DC5-47B9-AC90-66BBE0915C49}"/>
          </ac:spMkLst>
        </pc:spChg>
        <pc:grpChg chg="add mod">
          <ac:chgData name="jenny8023460@gmail.com" userId="9da3bf53e9bccde8" providerId="LiveId" clId="{AA301A1E-9C44-4DAC-8550-6C4B16A49D4D}" dt="2023-05-19T07:58:02.560" v="4003" actId="1076"/>
          <ac:grpSpMkLst>
            <pc:docMk/>
            <pc:sldMk cId="3691842425" sldId="285"/>
            <ac:grpSpMk id="3" creationId="{E90BBF9F-0678-0890-5127-08C9A625DFCF}"/>
          </ac:grpSpMkLst>
        </pc:grpChg>
        <pc:grpChg chg="add mod ord">
          <ac:chgData name="jenny8023460@gmail.com" userId="9da3bf53e9bccde8" providerId="LiveId" clId="{AA301A1E-9C44-4DAC-8550-6C4B16A49D4D}" dt="2023-05-19T07:58:26.284" v="4010" actId="1076"/>
          <ac:grpSpMkLst>
            <pc:docMk/>
            <pc:sldMk cId="3691842425" sldId="285"/>
            <ac:grpSpMk id="4" creationId="{27ADD482-4091-BCC1-A6F5-FBEA20579EFA}"/>
          </ac:grpSpMkLst>
        </pc:grpChg>
        <pc:grpChg chg="add mod">
          <ac:chgData name="jenny8023460@gmail.com" userId="9da3bf53e9bccde8" providerId="LiveId" clId="{AA301A1E-9C44-4DAC-8550-6C4B16A49D4D}" dt="2023-05-19T07:56:58.943" v="3982" actId="1076"/>
          <ac:grpSpMkLst>
            <pc:docMk/>
            <pc:sldMk cId="3691842425" sldId="285"/>
            <ac:grpSpMk id="7" creationId="{CB46B964-F934-A155-BEC4-BE88710C9F1E}"/>
          </ac:grpSpMkLst>
        </pc:grpChg>
        <pc:grpChg chg="add mod">
          <ac:chgData name="jenny8023460@gmail.com" userId="9da3bf53e9bccde8" providerId="LiveId" clId="{AA301A1E-9C44-4DAC-8550-6C4B16A49D4D}" dt="2023-05-19T07:50:40.054" v="3881" actId="164"/>
          <ac:grpSpMkLst>
            <pc:docMk/>
            <pc:sldMk cId="3691842425" sldId="285"/>
            <ac:grpSpMk id="9" creationId="{A8CD29F5-AA46-960C-7F6C-950AA7E50122}"/>
          </ac:grpSpMkLst>
        </pc:grpChg>
        <pc:grpChg chg="add del mod ord">
          <ac:chgData name="jenny8023460@gmail.com" userId="9da3bf53e9bccde8" providerId="LiveId" clId="{AA301A1E-9C44-4DAC-8550-6C4B16A49D4D}" dt="2023-05-19T07:52:45.052" v="3910" actId="478"/>
          <ac:grpSpMkLst>
            <pc:docMk/>
            <pc:sldMk cId="3691842425" sldId="285"/>
            <ac:grpSpMk id="13" creationId="{F1334953-CE07-BCB0-1EC6-A79F358EE901}"/>
          </ac:grpSpMkLst>
        </pc:grpChg>
        <pc:grpChg chg="add mod ord">
          <ac:chgData name="jenny8023460@gmail.com" userId="9da3bf53e9bccde8" providerId="LiveId" clId="{AA301A1E-9C44-4DAC-8550-6C4B16A49D4D}" dt="2023-05-27T14:38:39.440" v="22500" actId="1076"/>
          <ac:grpSpMkLst>
            <pc:docMk/>
            <pc:sldMk cId="3691842425" sldId="285"/>
            <ac:grpSpMk id="15" creationId="{B3ADA9BC-B61B-7C39-A540-33596C18C63D}"/>
          </ac:grpSpMkLst>
        </pc:grpChg>
        <pc:grpChg chg="add mod">
          <ac:chgData name="jenny8023460@gmail.com" userId="9da3bf53e9bccde8" providerId="LiveId" clId="{AA301A1E-9C44-4DAC-8550-6C4B16A49D4D}" dt="2023-05-19T07:57:01.696" v="3983" actId="1076"/>
          <ac:grpSpMkLst>
            <pc:docMk/>
            <pc:sldMk cId="3691842425" sldId="285"/>
            <ac:grpSpMk id="27" creationId="{DAFE12BB-01BE-3D43-016F-B487F8333037}"/>
          </ac:grpSpMkLst>
        </pc:grpChg>
        <pc:picChg chg="add mod">
          <ac:chgData name="jenny8023460@gmail.com" userId="9da3bf53e9bccde8" providerId="LiveId" clId="{AA301A1E-9C44-4DAC-8550-6C4B16A49D4D}" dt="2023-05-19T07:58:13.256" v="4006" actId="1076"/>
          <ac:picMkLst>
            <pc:docMk/>
            <pc:sldMk cId="3691842425" sldId="285"/>
            <ac:picMk id="12" creationId="{A7D1160D-46F0-ADA2-18CA-B0F6A3833A92}"/>
          </ac:picMkLst>
        </pc:picChg>
        <pc:picChg chg="add del mod">
          <ac:chgData name="jenny8023460@gmail.com" userId="9da3bf53e9bccde8" providerId="LiveId" clId="{AA301A1E-9C44-4DAC-8550-6C4B16A49D4D}" dt="2023-05-19T07:55:46.808" v="3949" actId="478"/>
          <ac:picMkLst>
            <pc:docMk/>
            <pc:sldMk cId="3691842425" sldId="285"/>
            <ac:picMk id="19" creationId="{9FF126A8-467E-9846-2030-74B0423919FC}"/>
          </ac:picMkLst>
        </pc:picChg>
      </pc:sldChg>
      <pc:sldChg chg="addSp delSp modSp add del mod ord">
        <pc:chgData name="jenny8023460@gmail.com" userId="9da3bf53e9bccde8" providerId="LiveId" clId="{AA301A1E-9C44-4DAC-8550-6C4B16A49D4D}" dt="2023-05-26T09:17:02.906" v="17239" actId="2696"/>
        <pc:sldMkLst>
          <pc:docMk/>
          <pc:sldMk cId="2577512958" sldId="286"/>
        </pc:sldMkLst>
        <pc:spChg chg="mod">
          <ac:chgData name="jenny8023460@gmail.com" userId="9da3bf53e9bccde8" providerId="LiveId" clId="{AA301A1E-9C44-4DAC-8550-6C4B16A49D4D}" dt="2023-05-19T14:19:46.565" v="9604"/>
          <ac:spMkLst>
            <pc:docMk/>
            <pc:sldMk cId="2577512958" sldId="286"/>
            <ac:spMk id="5" creationId="{7D0033C3-456D-4151-9AAB-F0A2E961A5B6}"/>
          </ac:spMkLst>
        </pc:spChg>
        <pc:spChg chg="add mod">
          <ac:chgData name="jenny8023460@gmail.com" userId="9da3bf53e9bccde8" providerId="LiveId" clId="{AA301A1E-9C44-4DAC-8550-6C4B16A49D4D}" dt="2023-05-19T08:09:10.638" v="4432" actId="20577"/>
          <ac:spMkLst>
            <pc:docMk/>
            <pc:sldMk cId="2577512958" sldId="286"/>
            <ac:spMk id="11" creationId="{6FF178CF-68F9-6780-E0D5-EF3BC32ACCF6}"/>
          </ac:spMkLst>
        </pc:spChg>
        <pc:spChg chg="mod">
          <ac:chgData name="jenny8023460@gmail.com" userId="9da3bf53e9bccde8" providerId="LiveId" clId="{AA301A1E-9C44-4DAC-8550-6C4B16A49D4D}" dt="2023-05-19T08:09:19.993" v="4435" actId="1076"/>
          <ac:spMkLst>
            <pc:docMk/>
            <pc:sldMk cId="2577512958" sldId="286"/>
            <ac:spMk id="13" creationId="{59D92209-51AF-B8DF-888F-0DC36A5C1CB1}"/>
          </ac:spMkLst>
        </pc:spChg>
        <pc:spChg chg="del mod">
          <ac:chgData name="jenny8023460@gmail.com" userId="9da3bf53e9bccde8" providerId="LiveId" clId="{AA301A1E-9C44-4DAC-8550-6C4B16A49D4D}" dt="2023-05-19T06:59:51.013" v="2076" actId="478"/>
          <ac:spMkLst>
            <pc:docMk/>
            <pc:sldMk cId="2577512958" sldId="286"/>
            <ac:spMk id="14" creationId="{BE990ADF-2EFF-D552-7344-81F22406E435}"/>
          </ac:spMkLst>
        </pc:spChg>
        <pc:spChg chg="add del mod">
          <ac:chgData name="jenny8023460@gmail.com" userId="9da3bf53e9bccde8" providerId="LiveId" clId="{AA301A1E-9C44-4DAC-8550-6C4B16A49D4D}" dt="2023-05-19T08:08:08.896" v="4304" actId="478"/>
          <ac:spMkLst>
            <pc:docMk/>
            <pc:sldMk cId="2577512958" sldId="286"/>
            <ac:spMk id="15" creationId="{17E3DC38-B186-21AD-3C10-3ABCD6046C29}"/>
          </ac:spMkLst>
        </pc:spChg>
        <pc:spChg chg="del">
          <ac:chgData name="jenny8023460@gmail.com" userId="9da3bf53e9bccde8" providerId="LiveId" clId="{AA301A1E-9C44-4DAC-8550-6C4B16A49D4D}" dt="2023-05-19T08:08:04.879" v="4303" actId="478"/>
          <ac:spMkLst>
            <pc:docMk/>
            <pc:sldMk cId="2577512958" sldId="286"/>
            <ac:spMk id="17" creationId="{3D5E80AE-30E1-2E0E-1DD8-BFE1085F8357}"/>
          </ac:spMkLst>
        </pc:spChg>
        <pc:spChg chg="mod">
          <ac:chgData name="jenny8023460@gmail.com" userId="9da3bf53e9bccde8" providerId="LiveId" clId="{AA301A1E-9C44-4DAC-8550-6C4B16A49D4D}" dt="2023-05-19T08:08:00.062" v="4302" actId="1076"/>
          <ac:spMkLst>
            <pc:docMk/>
            <pc:sldMk cId="2577512958" sldId="286"/>
            <ac:spMk id="18" creationId="{8D8AA500-ACD9-7EDA-BFC3-48A0D26B4AD8}"/>
          </ac:spMkLst>
        </pc:spChg>
        <pc:spChg chg="add del mod">
          <ac:chgData name="jenny8023460@gmail.com" userId="9da3bf53e9bccde8" providerId="LiveId" clId="{AA301A1E-9C44-4DAC-8550-6C4B16A49D4D}" dt="2023-05-19T08:07:21.529" v="4227"/>
          <ac:spMkLst>
            <pc:docMk/>
            <pc:sldMk cId="2577512958" sldId="286"/>
            <ac:spMk id="19" creationId="{14D3A9C3-82AD-3181-C87F-54C4B490605D}"/>
          </ac:spMkLst>
        </pc:spChg>
        <pc:spChg chg="add mod">
          <ac:chgData name="jenny8023460@gmail.com" userId="9da3bf53e9bccde8" providerId="LiveId" clId="{AA301A1E-9C44-4DAC-8550-6C4B16A49D4D}" dt="2023-05-19T08:09:14.748" v="4433" actId="1076"/>
          <ac:spMkLst>
            <pc:docMk/>
            <pc:sldMk cId="2577512958" sldId="286"/>
            <ac:spMk id="20" creationId="{1680EEAF-CF33-7356-2264-717F0F7B1955}"/>
          </ac:spMkLst>
        </pc:spChg>
        <pc:spChg chg="add mod">
          <ac:chgData name="jenny8023460@gmail.com" userId="9da3bf53e9bccde8" providerId="LiveId" clId="{AA301A1E-9C44-4DAC-8550-6C4B16A49D4D}" dt="2023-05-19T08:08:40.110" v="4314"/>
          <ac:spMkLst>
            <pc:docMk/>
            <pc:sldMk cId="2577512958" sldId="286"/>
            <ac:spMk id="21" creationId="{38E13E63-0DC0-B8AB-915C-EA9034358C62}"/>
          </ac:spMkLst>
        </pc:spChg>
        <pc:spChg chg="del">
          <ac:chgData name="jenny8023460@gmail.com" userId="9da3bf53e9bccde8" providerId="LiveId" clId="{AA301A1E-9C44-4DAC-8550-6C4B16A49D4D}" dt="2023-05-19T08:02:24.417" v="4103" actId="478"/>
          <ac:spMkLst>
            <pc:docMk/>
            <pc:sldMk cId="2577512958" sldId="286"/>
            <ac:spMk id="30" creationId="{8298B826-E1A7-4AAD-A2E9-FEF678DBFCF4}"/>
          </ac:spMkLst>
        </pc:spChg>
        <pc:spChg chg="mod">
          <ac:chgData name="jenny8023460@gmail.com" userId="9da3bf53e9bccde8" providerId="LiveId" clId="{AA301A1E-9C44-4DAC-8550-6C4B16A49D4D}" dt="2023-05-19T14:19:41.181" v="9587"/>
          <ac:spMkLst>
            <pc:docMk/>
            <pc:sldMk cId="2577512958" sldId="286"/>
            <ac:spMk id="31" creationId="{5D5AC252-1EF4-4FE1-84A7-F28040F580A5}"/>
          </ac:spMkLst>
        </pc:spChg>
        <pc:spChg chg="mod">
          <ac:chgData name="jenny8023460@gmail.com" userId="9da3bf53e9bccde8" providerId="LiveId" clId="{AA301A1E-9C44-4DAC-8550-6C4B16A49D4D}" dt="2023-05-19T08:02:32.370" v="4106" actId="1076"/>
          <ac:spMkLst>
            <pc:docMk/>
            <pc:sldMk cId="2577512958" sldId="286"/>
            <ac:spMk id="36" creationId="{66772CAD-D3BF-45B3-9598-E76B4DF1AE88}"/>
          </ac:spMkLst>
        </pc:spChg>
        <pc:grpChg chg="del">
          <ac:chgData name="jenny8023460@gmail.com" userId="9da3bf53e9bccde8" providerId="LiveId" clId="{AA301A1E-9C44-4DAC-8550-6C4B16A49D4D}" dt="2023-05-19T08:02:24.417" v="4103" actId="478"/>
          <ac:grpSpMkLst>
            <pc:docMk/>
            <pc:sldMk cId="2577512958" sldId="286"/>
            <ac:grpSpMk id="3" creationId="{45538760-166B-558B-6999-2462059582CD}"/>
          </ac:grpSpMkLst>
        </pc:grpChg>
        <pc:grpChg chg="mod">
          <ac:chgData name="jenny8023460@gmail.com" userId="9da3bf53e9bccde8" providerId="LiveId" clId="{AA301A1E-9C44-4DAC-8550-6C4B16A49D4D}" dt="2023-05-19T08:02:29.804" v="4105" actId="1076"/>
          <ac:grpSpMkLst>
            <pc:docMk/>
            <pc:sldMk cId="2577512958" sldId="286"/>
            <ac:grpSpMk id="9" creationId="{93EF5F79-A4CC-8D4D-35E4-3CDF32909984}"/>
          </ac:grpSpMkLst>
        </pc:grpChg>
      </pc:sldChg>
      <pc:sldChg chg="addSp delSp modSp add mod ord modAnim">
        <pc:chgData name="jenny8023460@gmail.com" userId="9da3bf53e9bccde8" providerId="LiveId" clId="{AA301A1E-9C44-4DAC-8550-6C4B16A49D4D}" dt="2023-05-27T05:56:45.806" v="17447"/>
        <pc:sldMkLst>
          <pc:docMk/>
          <pc:sldMk cId="2121811715" sldId="287"/>
        </pc:sldMkLst>
        <pc:spChg chg="add del mod">
          <ac:chgData name="jenny8023460@gmail.com" userId="9da3bf53e9bccde8" providerId="LiveId" clId="{AA301A1E-9C44-4DAC-8550-6C4B16A49D4D}" dt="2023-05-19T07:33:50.278" v="3348" actId="14100"/>
          <ac:spMkLst>
            <pc:docMk/>
            <pc:sldMk cId="2121811715" sldId="287"/>
            <ac:spMk id="2" creationId="{73CAF5BA-9F43-2E5D-EBEB-80E580F3B316}"/>
          </ac:spMkLst>
        </pc:spChg>
        <pc:spChg chg="add mod">
          <ac:chgData name="jenny8023460@gmail.com" userId="9da3bf53e9bccde8" providerId="LiveId" clId="{AA301A1E-9C44-4DAC-8550-6C4B16A49D4D}" dt="2023-05-23T07:39:33.760" v="11022" actId="1076"/>
          <ac:spMkLst>
            <pc:docMk/>
            <pc:sldMk cId="2121811715" sldId="287"/>
            <ac:spMk id="3" creationId="{B477C2F4-58D7-0E13-8271-60F4950CA452}"/>
          </ac:spMkLst>
        </pc:spChg>
        <pc:spChg chg="add del mod">
          <ac:chgData name="jenny8023460@gmail.com" userId="9da3bf53e9bccde8" providerId="LiveId" clId="{AA301A1E-9C44-4DAC-8550-6C4B16A49D4D}" dt="2023-05-19T07:00:04.582" v="2080" actId="478"/>
          <ac:spMkLst>
            <pc:docMk/>
            <pc:sldMk cId="2121811715" sldId="287"/>
            <ac:spMk id="4" creationId="{500326AF-4FB8-4C15-5BF3-3D81654C3148}"/>
          </ac:spMkLst>
        </pc:spChg>
        <pc:spChg chg="mod">
          <ac:chgData name="jenny8023460@gmail.com" userId="9da3bf53e9bccde8" providerId="LiveId" clId="{AA301A1E-9C44-4DAC-8550-6C4B16A49D4D}" dt="2023-05-19T07:14:14.440" v="2279" actId="20577"/>
          <ac:spMkLst>
            <pc:docMk/>
            <pc:sldMk cId="2121811715" sldId="287"/>
            <ac:spMk id="5" creationId="{7D0033C3-456D-4151-9AAB-F0A2E961A5B6}"/>
          </ac:spMkLst>
        </pc:spChg>
        <pc:spChg chg="mod">
          <ac:chgData name="jenny8023460@gmail.com" userId="9da3bf53e9bccde8" providerId="LiveId" clId="{AA301A1E-9C44-4DAC-8550-6C4B16A49D4D}" dt="2023-05-26T09:23:53.672" v="17326" actId="13926"/>
          <ac:spMkLst>
            <pc:docMk/>
            <pc:sldMk cId="2121811715" sldId="287"/>
            <ac:spMk id="8" creationId="{55EB772B-5B31-C216-70DD-74903E65A147}"/>
          </ac:spMkLst>
        </pc:spChg>
        <pc:spChg chg="add del mod">
          <ac:chgData name="jenny8023460@gmail.com" userId="9da3bf53e9bccde8" providerId="LiveId" clId="{AA301A1E-9C44-4DAC-8550-6C4B16A49D4D}" dt="2023-05-19T07:02:31.813" v="2096" actId="478"/>
          <ac:spMkLst>
            <pc:docMk/>
            <pc:sldMk cId="2121811715" sldId="287"/>
            <ac:spMk id="10" creationId="{0439B355-2F8B-9214-CECF-1ED96D0FAB74}"/>
          </ac:spMkLst>
        </pc:spChg>
        <pc:spChg chg="del">
          <ac:chgData name="jenny8023460@gmail.com" userId="9da3bf53e9bccde8" providerId="LiveId" clId="{AA301A1E-9C44-4DAC-8550-6C4B16A49D4D}" dt="2023-05-19T07:03:14.178" v="2121" actId="478"/>
          <ac:spMkLst>
            <pc:docMk/>
            <pc:sldMk cId="2121811715" sldId="287"/>
            <ac:spMk id="11" creationId="{92573C7B-4F95-6400-FCAB-E83F1EE4F975}"/>
          </ac:spMkLst>
        </pc:spChg>
        <pc:spChg chg="add del mod">
          <ac:chgData name="jenny8023460@gmail.com" userId="9da3bf53e9bccde8" providerId="LiveId" clId="{AA301A1E-9C44-4DAC-8550-6C4B16A49D4D}" dt="2023-05-19T07:04:25.445" v="2134" actId="478"/>
          <ac:spMkLst>
            <pc:docMk/>
            <pc:sldMk cId="2121811715" sldId="287"/>
            <ac:spMk id="12" creationId="{80EFCF5D-FE95-D20B-ABA7-8059A22DA3C9}"/>
          </ac:spMkLst>
        </pc:spChg>
        <pc:spChg chg="add mod">
          <ac:chgData name="jenny8023460@gmail.com" userId="9da3bf53e9bccde8" providerId="LiveId" clId="{AA301A1E-9C44-4DAC-8550-6C4B16A49D4D}" dt="2023-05-23T07:38:50.238" v="11019" actId="20577"/>
          <ac:spMkLst>
            <pc:docMk/>
            <pc:sldMk cId="2121811715" sldId="287"/>
            <ac:spMk id="13" creationId="{BFFDC182-B70F-EE30-EA07-B184715B9945}"/>
          </ac:spMkLst>
        </pc:spChg>
        <pc:spChg chg="add del mod">
          <ac:chgData name="jenny8023460@gmail.com" userId="9da3bf53e9bccde8" providerId="LiveId" clId="{AA301A1E-9C44-4DAC-8550-6C4B16A49D4D}" dt="2023-05-19T07:17:35.057" v="2505" actId="478"/>
          <ac:spMkLst>
            <pc:docMk/>
            <pc:sldMk cId="2121811715" sldId="287"/>
            <ac:spMk id="14" creationId="{75498C03-4DE8-5309-02F4-4344D969E65B}"/>
          </ac:spMkLst>
        </pc:spChg>
        <pc:spChg chg="del">
          <ac:chgData name="jenny8023460@gmail.com" userId="9da3bf53e9bccde8" providerId="LiveId" clId="{AA301A1E-9C44-4DAC-8550-6C4B16A49D4D}" dt="2023-05-19T07:03:10.558" v="2120" actId="478"/>
          <ac:spMkLst>
            <pc:docMk/>
            <pc:sldMk cId="2121811715" sldId="287"/>
            <ac:spMk id="15" creationId="{0C4706CE-FE18-A525-6E65-DD2920105EA3}"/>
          </ac:spMkLst>
        </pc:spChg>
        <pc:spChg chg="add mod">
          <ac:chgData name="jenny8023460@gmail.com" userId="9da3bf53e9bccde8" providerId="LiveId" clId="{AA301A1E-9C44-4DAC-8550-6C4B16A49D4D}" dt="2023-05-19T07:34:34.650" v="3359" actId="1076"/>
          <ac:spMkLst>
            <pc:docMk/>
            <pc:sldMk cId="2121811715" sldId="287"/>
            <ac:spMk id="16" creationId="{7F537395-D822-F52B-6373-20C165F350EE}"/>
          </ac:spMkLst>
        </pc:spChg>
        <pc:spChg chg="add mod ord">
          <ac:chgData name="jenny8023460@gmail.com" userId="9da3bf53e9bccde8" providerId="LiveId" clId="{AA301A1E-9C44-4DAC-8550-6C4B16A49D4D}" dt="2023-05-19T07:34:15.411" v="3355" actId="1076"/>
          <ac:spMkLst>
            <pc:docMk/>
            <pc:sldMk cId="2121811715" sldId="287"/>
            <ac:spMk id="17" creationId="{DA8EBF4F-AF51-192A-3509-06EB3DAD9D09}"/>
          </ac:spMkLst>
        </pc:spChg>
        <pc:spChg chg="add mod">
          <ac:chgData name="jenny8023460@gmail.com" userId="9da3bf53e9bccde8" providerId="LiveId" clId="{AA301A1E-9C44-4DAC-8550-6C4B16A49D4D}" dt="2023-05-23T07:39:34.434" v="11023" actId="1076"/>
          <ac:spMkLst>
            <pc:docMk/>
            <pc:sldMk cId="2121811715" sldId="287"/>
            <ac:spMk id="18" creationId="{5675578A-B36C-7D50-B249-D5F86327D7F7}"/>
          </ac:spMkLst>
        </pc:spChg>
        <pc:spChg chg="del mod">
          <ac:chgData name="jenny8023460@gmail.com" userId="9da3bf53e9bccde8" providerId="LiveId" clId="{AA301A1E-9C44-4DAC-8550-6C4B16A49D4D}" dt="2023-05-19T07:23:11.539" v="3243" actId="478"/>
          <ac:spMkLst>
            <pc:docMk/>
            <pc:sldMk cId="2121811715" sldId="287"/>
            <ac:spMk id="19" creationId="{DD506CAE-522C-FCB9-3C3D-5FFB1219F96B}"/>
          </ac:spMkLst>
        </pc:spChg>
        <pc:spChg chg="add del mod">
          <ac:chgData name="jenny8023460@gmail.com" userId="9da3bf53e9bccde8" providerId="LiveId" clId="{AA301A1E-9C44-4DAC-8550-6C4B16A49D4D}" dt="2023-05-19T07:27:48.944" v="3252" actId="478"/>
          <ac:spMkLst>
            <pc:docMk/>
            <pc:sldMk cId="2121811715" sldId="287"/>
            <ac:spMk id="20" creationId="{DD550435-CEA8-B601-5271-EEAA52D00654}"/>
          </ac:spMkLst>
        </pc:spChg>
        <pc:spChg chg="mod">
          <ac:chgData name="jenny8023460@gmail.com" userId="9da3bf53e9bccde8" providerId="LiveId" clId="{AA301A1E-9C44-4DAC-8550-6C4B16A49D4D}" dt="2023-05-19T07:36:14.513" v="3366" actId="20577"/>
          <ac:spMkLst>
            <pc:docMk/>
            <pc:sldMk cId="2121811715" sldId="287"/>
            <ac:spMk id="24" creationId="{1841637C-F02D-4ED4-9B17-10A92FFC6619}"/>
          </ac:spMkLst>
        </pc:spChg>
        <pc:spChg chg="add del mod">
          <ac:chgData name="jenny8023460@gmail.com" userId="9da3bf53e9bccde8" providerId="LiveId" clId="{AA301A1E-9C44-4DAC-8550-6C4B16A49D4D}" dt="2023-05-19T07:03:37.778" v="2128" actId="478"/>
          <ac:spMkLst>
            <pc:docMk/>
            <pc:sldMk cId="2121811715" sldId="287"/>
            <ac:spMk id="31" creationId="{5D5AC252-1EF4-4FE1-84A7-F28040F580A5}"/>
          </ac:spMkLst>
        </pc:spChg>
        <pc:spChg chg="del mod">
          <ac:chgData name="jenny8023460@gmail.com" userId="9da3bf53e9bccde8" providerId="LiveId" clId="{AA301A1E-9C44-4DAC-8550-6C4B16A49D4D}" dt="2023-05-19T07:03:40.264" v="2129" actId="478"/>
          <ac:spMkLst>
            <pc:docMk/>
            <pc:sldMk cId="2121811715" sldId="287"/>
            <ac:spMk id="36" creationId="{66772CAD-D3BF-45B3-9598-E76B4DF1AE88}"/>
          </ac:spMkLst>
        </pc:spChg>
        <pc:grpChg chg="mod">
          <ac:chgData name="jenny8023460@gmail.com" userId="9da3bf53e9bccde8" providerId="LiveId" clId="{AA301A1E-9C44-4DAC-8550-6C4B16A49D4D}" dt="2023-05-19T07:07:07.388" v="2169" actId="1076"/>
          <ac:grpSpMkLst>
            <pc:docMk/>
            <pc:sldMk cId="2121811715" sldId="287"/>
            <ac:grpSpMk id="9" creationId="{93EF5F79-A4CC-8D4D-35E4-3CDF32909984}"/>
          </ac:grpSpMkLst>
        </pc:grpChg>
        <pc:grpChg chg="add mod">
          <ac:chgData name="jenny8023460@gmail.com" userId="9da3bf53e9bccde8" providerId="LiveId" clId="{AA301A1E-9C44-4DAC-8550-6C4B16A49D4D}" dt="2023-05-19T07:35:21.206" v="3361" actId="1076"/>
          <ac:grpSpMkLst>
            <pc:docMk/>
            <pc:sldMk cId="2121811715" sldId="287"/>
            <ac:grpSpMk id="25" creationId="{C8EA85EE-E5AE-19C6-3077-38FD3B84BDD4}"/>
          </ac:grpSpMkLst>
        </pc:grpChg>
        <pc:picChg chg="add del mod">
          <ac:chgData name="jenny8023460@gmail.com" userId="9da3bf53e9bccde8" providerId="LiveId" clId="{AA301A1E-9C44-4DAC-8550-6C4B16A49D4D}" dt="2023-05-19T06:56:53.450" v="2016" actId="478"/>
          <ac:picMkLst>
            <pc:docMk/>
            <pc:sldMk cId="2121811715" sldId="287"/>
            <ac:picMk id="3" creationId="{40099D56-AD0B-698B-021C-373D0EC2B4B1}"/>
          </ac:picMkLst>
        </pc:picChg>
        <pc:picChg chg="add del mod">
          <ac:chgData name="jenny8023460@gmail.com" userId="9da3bf53e9bccde8" providerId="LiveId" clId="{AA301A1E-9C44-4DAC-8550-6C4B16A49D4D}" dt="2023-05-19T07:30:34.493" v="3294" actId="478"/>
          <ac:picMkLst>
            <pc:docMk/>
            <pc:sldMk cId="2121811715" sldId="287"/>
            <ac:picMk id="21" creationId="{E2962ECE-7A70-38D5-0698-D596E493F6D1}"/>
          </ac:picMkLst>
        </pc:picChg>
        <pc:picChg chg="add mod">
          <ac:chgData name="jenny8023460@gmail.com" userId="9da3bf53e9bccde8" providerId="LiveId" clId="{AA301A1E-9C44-4DAC-8550-6C4B16A49D4D}" dt="2023-05-19T07:34:25.178" v="3357" actId="14100"/>
          <ac:picMkLst>
            <pc:docMk/>
            <pc:sldMk cId="2121811715" sldId="287"/>
            <ac:picMk id="22" creationId="{1AC5EA38-F953-1E8C-8372-C8F6F2A547AC}"/>
          </ac:picMkLst>
        </pc:picChg>
      </pc:sldChg>
      <pc:sldChg chg="modSp add del mod">
        <pc:chgData name="jenny8023460@gmail.com" userId="9da3bf53e9bccde8" providerId="LiveId" clId="{AA301A1E-9C44-4DAC-8550-6C4B16A49D4D}" dt="2023-05-19T07:02:44.816" v="2098" actId="2696"/>
        <pc:sldMkLst>
          <pc:docMk/>
          <pc:sldMk cId="217868381" sldId="288"/>
        </pc:sldMkLst>
        <pc:spChg chg="mod">
          <ac:chgData name="jenny8023460@gmail.com" userId="9da3bf53e9bccde8" providerId="LiveId" clId="{AA301A1E-9C44-4DAC-8550-6C4B16A49D4D}" dt="2023-05-19T07:00:25.437" v="2084" actId="1076"/>
          <ac:spMkLst>
            <pc:docMk/>
            <pc:sldMk cId="217868381" sldId="288"/>
            <ac:spMk id="2" creationId="{2A970454-F865-11C6-F843-1D506EA32B0D}"/>
          </ac:spMkLst>
        </pc:spChg>
        <pc:spChg chg="mod">
          <ac:chgData name="jenny8023460@gmail.com" userId="9da3bf53e9bccde8" providerId="LiveId" clId="{AA301A1E-9C44-4DAC-8550-6C4B16A49D4D}" dt="2023-05-19T07:00:22.346" v="2083" actId="1076"/>
          <ac:spMkLst>
            <pc:docMk/>
            <pc:sldMk cId="217868381" sldId="288"/>
            <ac:spMk id="30" creationId="{7B4FB42F-61AB-4ADA-879A-670D33F52DB2}"/>
          </ac:spMkLst>
        </pc:spChg>
        <pc:spChg chg="mod">
          <ac:chgData name="jenny8023460@gmail.com" userId="9da3bf53e9bccde8" providerId="LiveId" clId="{AA301A1E-9C44-4DAC-8550-6C4B16A49D4D}" dt="2023-05-19T07:00:19.137" v="2082" actId="1076"/>
          <ac:spMkLst>
            <pc:docMk/>
            <pc:sldMk cId="217868381" sldId="288"/>
            <ac:spMk id="36" creationId="{B6FEBD59-CEA2-4FDF-A254-37953428C235}"/>
          </ac:spMkLst>
        </pc:spChg>
        <pc:spChg chg="mod">
          <ac:chgData name="jenny8023460@gmail.com" userId="9da3bf53e9bccde8" providerId="LiveId" clId="{AA301A1E-9C44-4DAC-8550-6C4B16A49D4D}" dt="2023-05-19T07:01:19.396" v="2093" actId="1076"/>
          <ac:spMkLst>
            <pc:docMk/>
            <pc:sldMk cId="217868381" sldId="288"/>
            <ac:spMk id="37" creationId="{C3CAB183-DEA4-4560-B11D-01DCD66BDF6D}"/>
          </ac:spMkLst>
        </pc:spChg>
      </pc:sldChg>
      <pc:sldChg chg="add del ord">
        <pc:chgData name="jenny8023460@gmail.com" userId="9da3bf53e9bccde8" providerId="LiveId" clId="{AA301A1E-9C44-4DAC-8550-6C4B16A49D4D}" dt="2023-05-19T09:04:40.557" v="5854" actId="2696"/>
        <pc:sldMkLst>
          <pc:docMk/>
          <pc:sldMk cId="1676707652" sldId="288"/>
        </pc:sldMkLst>
      </pc:sldChg>
      <pc:sldChg chg="addSp delSp modSp add del mod ord">
        <pc:chgData name="jenny8023460@gmail.com" userId="9da3bf53e9bccde8" providerId="LiveId" clId="{AA301A1E-9C44-4DAC-8550-6C4B16A49D4D}" dt="2023-05-27T15:35:59.537" v="22504" actId="2696"/>
        <pc:sldMkLst>
          <pc:docMk/>
          <pc:sldMk cId="2437606541" sldId="289"/>
        </pc:sldMkLst>
        <pc:spChg chg="mod">
          <ac:chgData name="jenny8023460@gmail.com" userId="9da3bf53e9bccde8" providerId="LiveId" clId="{AA301A1E-9C44-4DAC-8550-6C4B16A49D4D}" dt="2023-05-19T08:39:51.995" v="5067" actId="20577"/>
          <ac:spMkLst>
            <pc:docMk/>
            <pc:sldMk cId="2437606541" sldId="289"/>
            <ac:spMk id="2" creationId="{F77E0C37-941C-8CB7-5FE2-E3DA9F5F7CB5}"/>
          </ac:spMkLst>
        </pc:spChg>
        <pc:spChg chg="add mod">
          <ac:chgData name="jenny8023460@gmail.com" userId="9da3bf53e9bccde8" providerId="LiveId" clId="{AA301A1E-9C44-4DAC-8550-6C4B16A49D4D}" dt="2023-05-19T12:34:09.837" v="7485"/>
          <ac:spMkLst>
            <pc:docMk/>
            <pc:sldMk cId="2437606541" sldId="289"/>
            <ac:spMk id="3" creationId="{A2A40122-EF78-B87D-E21D-B819DD4320C2}"/>
          </ac:spMkLst>
        </pc:spChg>
        <pc:spChg chg="del mod">
          <ac:chgData name="jenny8023460@gmail.com" userId="9da3bf53e9bccde8" providerId="LiveId" clId="{AA301A1E-9C44-4DAC-8550-6C4B16A49D4D}" dt="2023-05-19T08:11:01.722" v="4437" actId="478"/>
          <ac:spMkLst>
            <pc:docMk/>
            <pc:sldMk cId="2437606541" sldId="289"/>
            <ac:spMk id="4" creationId="{FC1EA0D5-B572-F507-1B93-BA39D45D307B}"/>
          </ac:spMkLst>
        </pc:spChg>
        <pc:spChg chg="mod">
          <ac:chgData name="jenny8023460@gmail.com" userId="9da3bf53e9bccde8" providerId="LiveId" clId="{AA301A1E-9C44-4DAC-8550-6C4B16A49D4D}" dt="2023-05-19T08:39:33.032" v="5065" actId="20577"/>
          <ac:spMkLst>
            <pc:docMk/>
            <pc:sldMk cId="2437606541" sldId="289"/>
            <ac:spMk id="5" creationId="{6379A390-22C4-84FD-B98C-E1302E6D1495}"/>
          </ac:spMkLst>
        </pc:spChg>
        <pc:spChg chg="mod">
          <ac:chgData name="jenny8023460@gmail.com" userId="9da3bf53e9bccde8" providerId="LiveId" clId="{AA301A1E-9C44-4DAC-8550-6C4B16A49D4D}" dt="2023-05-19T08:04:44.914" v="4198" actId="20577"/>
          <ac:spMkLst>
            <pc:docMk/>
            <pc:sldMk cId="2437606541" sldId="289"/>
            <ac:spMk id="6" creationId="{DE64D17E-4203-7F52-3C98-21DB4A676EB8}"/>
          </ac:spMkLst>
        </pc:spChg>
        <pc:spChg chg="add del mod">
          <ac:chgData name="jenny8023460@gmail.com" userId="9da3bf53e9bccde8" providerId="LiveId" clId="{AA301A1E-9C44-4DAC-8550-6C4B16A49D4D}" dt="2023-05-19T08:00:19.911" v="4072" actId="478"/>
          <ac:spMkLst>
            <pc:docMk/>
            <pc:sldMk cId="2437606541" sldId="289"/>
            <ac:spMk id="8" creationId="{A093F0D3-CFBC-2BA7-27B3-B1B75C19E027}"/>
          </ac:spMkLst>
        </pc:spChg>
        <pc:spChg chg="add mod">
          <ac:chgData name="jenny8023460@gmail.com" userId="9da3bf53e9bccde8" providerId="LiveId" clId="{AA301A1E-9C44-4DAC-8550-6C4B16A49D4D}" dt="2023-05-19T08:19:33.858" v="4727" actId="1076"/>
          <ac:spMkLst>
            <pc:docMk/>
            <pc:sldMk cId="2437606541" sldId="289"/>
            <ac:spMk id="9" creationId="{5D06ECFC-6873-26C9-F222-3587FBE7FECC}"/>
          </ac:spMkLst>
        </pc:spChg>
        <pc:spChg chg="add mod">
          <ac:chgData name="jenny8023460@gmail.com" userId="9da3bf53e9bccde8" providerId="LiveId" clId="{AA301A1E-9C44-4DAC-8550-6C4B16A49D4D}" dt="2023-05-19T08:39:39.945" v="5066" actId="20577"/>
          <ac:spMkLst>
            <pc:docMk/>
            <pc:sldMk cId="2437606541" sldId="289"/>
            <ac:spMk id="10" creationId="{346D8B98-59F0-1D29-2DDA-83D36162BF46}"/>
          </ac:spMkLst>
        </pc:spChg>
        <pc:spChg chg="del mod">
          <ac:chgData name="jenny8023460@gmail.com" userId="9da3bf53e9bccde8" providerId="LiveId" clId="{AA301A1E-9C44-4DAC-8550-6C4B16A49D4D}" dt="2023-05-19T08:00:17.293" v="4071" actId="478"/>
          <ac:spMkLst>
            <pc:docMk/>
            <pc:sldMk cId="2437606541" sldId="289"/>
            <ac:spMk id="8787" creationId="{00000000-0000-0000-0000-000000000000}"/>
          </ac:spMkLst>
        </pc:spChg>
        <pc:spChg chg="mod">
          <ac:chgData name="jenny8023460@gmail.com" userId="9da3bf53e9bccde8" providerId="LiveId" clId="{AA301A1E-9C44-4DAC-8550-6C4B16A49D4D}" dt="2023-05-19T08:13:41.729" v="4465" actId="164"/>
          <ac:spMkLst>
            <pc:docMk/>
            <pc:sldMk cId="2437606541" sldId="289"/>
            <ac:spMk id="8797" creationId="{00000000-0000-0000-0000-000000000000}"/>
          </ac:spMkLst>
        </pc:spChg>
        <pc:spChg chg="mod">
          <ac:chgData name="jenny8023460@gmail.com" userId="9da3bf53e9bccde8" providerId="LiveId" clId="{AA301A1E-9C44-4DAC-8550-6C4B16A49D4D}" dt="2023-05-19T08:14:22.537" v="4468" actId="164"/>
          <ac:spMkLst>
            <pc:docMk/>
            <pc:sldMk cId="2437606541" sldId="289"/>
            <ac:spMk id="8798" creationId="{00000000-0000-0000-0000-000000000000}"/>
          </ac:spMkLst>
        </pc:spChg>
        <pc:spChg chg="mod">
          <ac:chgData name="jenny8023460@gmail.com" userId="9da3bf53e9bccde8" providerId="LiveId" clId="{AA301A1E-9C44-4DAC-8550-6C4B16A49D4D}" dt="2023-05-19T08:13:47.803" v="4466" actId="164"/>
          <ac:spMkLst>
            <pc:docMk/>
            <pc:sldMk cId="2437606541" sldId="289"/>
            <ac:spMk id="8800" creationId="{00000000-0000-0000-0000-000000000000}"/>
          </ac:spMkLst>
        </pc:spChg>
        <pc:spChg chg="mod">
          <ac:chgData name="jenny8023460@gmail.com" userId="9da3bf53e9bccde8" providerId="LiveId" clId="{AA301A1E-9C44-4DAC-8550-6C4B16A49D4D}" dt="2023-05-19T08:13:02.756" v="4463" actId="164"/>
          <ac:spMkLst>
            <pc:docMk/>
            <pc:sldMk cId="2437606541" sldId="289"/>
            <ac:spMk id="8802" creationId="{00000000-0000-0000-0000-000000000000}"/>
          </ac:spMkLst>
        </pc:spChg>
        <pc:spChg chg="mod">
          <ac:chgData name="jenny8023460@gmail.com" userId="9da3bf53e9bccde8" providerId="LiveId" clId="{AA301A1E-9C44-4DAC-8550-6C4B16A49D4D}" dt="2023-05-19T08:12:54.920" v="4462" actId="1076"/>
          <ac:spMkLst>
            <pc:docMk/>
            <pc:sldMk cId="2437606541" sldId="289"/>
            <ac:spMk id="8812" creationId="{00000000-0000-0000-0000-000000000000}"/>
          </ac:spMkLst>
        </pc:spChg>
        <pc:grpChg chg="add mod">
          <ac:chgData name="jenny8023460@gmail.com" userId="9da3bf53e9bccde8" providerId="LiveId" clId="{AA301A1E-9C44-4DAC-8550-6C4B16A49D4D}" dt="2023-05-19T08:14:22.537" v="4468" actId="164"/>
          <ac:grpSpMkLst>
            <pc:docMk/>
            <pc:sldMk cId="2437606541" sldId="289"/>
            <ac:grpSpMk id="11" creationId="{14399C9C-FB1E-4144-BDEC-1C2DAFE32F2A}"/>
          </ac:grpSpMkLst>
        </pc:grpChg>
        <pc:grpChg chg="add mod">
          <ac:chgData name="jenny8023460@gmail.com" userId="9da3bf53e9bccde8" providerId="LiveId" clId="{AA301A1E-9C44-4DAC-8550-6C4B16A49D4D}" dt="2023-05-19T08:14:22.537" v="4468" actId="164"/>
          <ac:grpSpMkLst>
            <pc:docMk/>
            <pc:sldMk cId="2437606541" sldId="289"/>
            <ac:grpSpMk id="12" creationId="{CD1C12DB-AF53-5460-7172-35EEB1E95C79}"/>
          </ac:grpSpMkLst>
        </pc:grpChg>
        <pc:grpChg chg="add mod">
          <ac:chgData name="jenny8023460@gmail.com" userId="9da3bf53e9bccde8" providerId="LiveId" clId="{AA301A1E-9C44-4DAC-8550-6C4B16A49D4D}" dt="2023-05-19T08:14:22.537" v="4468" actId="164"/>
          <ac:grpSpMkLst>
            <pc:docMk/>
            <pc:sldMk cId="2437606541" sldId="289"/>
            <ac:grpSpMk id="13" creationId="{AA15F8FB-C4EC-A30E-6339-336965BBC595}"/>
          </ac:grpSpMkLst>
        </pc:grpChg>
        <pc:grpChg chg="add mod">
          <ac:chgData name="jenny8023460@gmail.com" userId="9da3bf53e9bccde8" providerId="LiveId" clId="{AA301A1E-9C44-4DAC-8550-6C4B16A49D4D}" dt="2023-05-19T08:14:25.095" v="4469" actId="1076"/>
          <ac:grpSpMkLst>
            <pc:docMk/>
            <pc:sldMk cId="2437606541" sldId="289"/>
            <ac:grpSpMk id="14" creationId="{1763CB5B-3EF0-7EBE-A84C-DE357C1E4806}"/>
          </ac:grpSpMkLst>
        </pc:grpChg>
        <pc:grpChg chg="mod">
          <ac:chgData name="jenny8023460@gmail.com" userId="9da3bf53e9bccde8" providerId="LiveId" clId="{AA301A1E-9C44-4DAC-8550-6C4B16A49D4D}" dt="2023-05-19T08:13:41.729" v="4465" actId="164"/>
          <ac:grpSpMkLst>
            <pc:docMk/>
            <pc:sldMk cId="2437606541" sldId="289"/>
            <ac:grpSpMk id="8803" creationId="{00000000-0000-0000-0000-000000000000}"/>
          </ac:grpSpMkLst>
        </pc:grpChg>
        <pc:grpChg chg="mod">
          <ac:chgData name="jenny8023460@gmail.com" userId="9da3bf53e9bccde8" providerId="LiveId" clId="{AA301A1E-9C44-4DAC-8550-6C4B16A49D4D}" dt="2023-05-19T08:13:47.803" v="4466" actId="164"/>
          <ac:grpSpMkLst>
            <pc:docMk/>
            <pc:sldMk cId="2437606541" sldId="289"/>
            <ac:grpSpMk id="8808" creationId="{00000000-0000-0000-0000-000000000000}"/>
          </ac:grpSpMkLst>
        </pc:grpChg>
        <pc:grpChg chg="mod">
          <ac:chgData name="jenny8023460@gmail.com" userId="9da3bf53e9bccde8" providerId="LiveId" clId="{AA301A1E-9C44-4DAC-8550-6C4B16A49D4D}" dt="2023-05-19T08:13:02.756" v="4463" actId="164"/>
          <ac:grpSpMkLst>
            <pc:docMk/>
            <pc:sldMk cId="2437606541" sldId="289"/>
            <ac:grpSpMk id="8813" creationId="{00000000-0000-0000-0000-000000000000}"/>
          </ac:grpSpMkLst>
        </pc:grpChg>
        <pc:cxnChg chg="del mod">
          <ac:chgData name="jenny8023460@gmail.com" userId="9da3bf53e9bccde8" providerId="LiveId" clId="{AA301A1E-9C44-4DAC-8550-6C4B16A49D4D}" dt="2023-05-19T08:11:25.806" v="4441" actId="478"/>
          <ac:cxnSpMkLst>
            <pc:docMk/>
            <pc:sldMk cId="2437606541" sldId="289"/>
            <ac:cxnSpMk id="8796" creationId="{00000000-0000-0000-0000-000000000000}"/>
          </ac:cxnSpMkLst>
        </pc:cxnChg>
        <pc:cxnChg chg="del mod">
          <ac:chgData name="jenny8023460@gmail.com" userId="9da3bf53e9bccde8" providerId="LiveId" clId="{AA301A1E-9C44-4DAC-8550-6C4B16A49D4D}" dt="2023-05-19T08:11:29.144" v="4442" actId="478"/>
          <ac:cxnSpMkLst>
            <pc:docMk/>
            <pc:sldMk cId="2437606541" sldId="289"/>
            <ac:cxnSpMk id="8799" creationId="{00000000-0000-0000-0000-000000000000}"/>
          </ac:cxnSpMkLst>
        </pc:cxnChg>
        <pc:cxnChg chg="del mod">
          <ac:chgData name="jenny8023460@gmail.com" userId="9da3bf53e9bccde8" providerId="LiveId" clId="{AA301A1E-9C44-4DAC-8550-6C4B16A49D4D}" dt="2023-05-19T08:11:31.647" v="4443" actId="478"/>
          <ac:cxnSpMkLst>
            <pc:docMk/>
            <pc:sldMk cId="2437606541" sldId="289"/>
            <ac:cxnSpMk id="8801" creationId="{00000000-0000-0000-0000-000000000000}"/>
          </ac:cxnSpMkLst>
        </pc:cxnChg>
      </pc:sldChg>
      <pc:sldChg chg="addSp delSp modSp add mod ord modAnim">
        <pc:chgData name="jenny8023460@gmail.com" userId="9da3bf53e9bccde8" providerId="LiveId" clId="{AA301A1E-9C44-4DAC-8550-6C4B16A49D4D}" dt="2023-05-27T13:17:04.051" v="22442"/>
        <pc:sldMkLst>
          <pc:docMk/>
          <pc:sldMk cId="2318049449" sldId="290"/>
        </pc:sldMkLst>
        <pc:spChg chg="add mod">
          <ac:chgData name="jenny8023460@gmail.com" userId="9da3bf53e9bccde8" providerId="LiveId" clId="{AA301A1E-9C44-4DAC-8550-6C4B16A49D4D}" dt="2023-05-27T13:16:57.959" v="22439" actId="1076"/>
          <ac:spMkLst>
            <pc:docMk/>
            <pc:sldMk cId="2318049449" sldId="290"/>
            <ac:spMk id="4" creationId="{20D27434-7BBD-DA6D-FF72-EF27AE1F5997}"/>
          </ac:spMkLst>
        </pc:spChg>
        <pc:spChg chg="mod">
          <ac:chgData name="jenny8023460@gmail.com" userId="9da3bf53e9bccde8" providerId="LiveId" clId="{AA301A1E-9C44-4DAC-8550-6C4B16A49D4D}" dt="2023-05-27T12:06:33.919" v="21378" actId="207"/>
          <ac:spMkLst>
            <pc:docMk/>
            <pc:sldMk cId="2318049449" sldId="290"/>
            <ac:spMk id="5" creationId="{7D0033C3-456D-4151-9AAB-F0A2E961A5B6}"/>
          </ac:spMkLst>
        </pc:spChg>
        <pc:spChg chg="del mod topLvl">
          <ac:chgData name="jenny8023460@gmail.com" userId="9da3bf53e9bccde8" providerId="LiveId" clId="{AA301A1E-9C44-4DAC-8550-6C4B16A49D4D}" dt="2023-05-27T13:09:09.946" v="22226" actId="478"/>
          <ac:spMkLst>
            <pc:docMk/>
            <pc:sldMk cId="2318049449" sldId="290"/>
            <ac:spMk id="8" creationId="{55EB772B-5B31-C216-70DD-74903E65A147}"/>
          </ac:spMkLst>
        </pc:spChg>
        <pc:spChg chg="mod">
          <ac:chgData name="jenny8023460@gmail.com" userId="9da3bf53e9bccde8" providerId="LiveId" clId="{AA301A1E-9C44-4DAC-8550-6C4B16A49D4D}" dt="2023-05-27T13:15:50.225" v="22259" actId="1076"/>
          <ac:spMkLst>
            <pc:docMk/>
            <pc:sldMk cId="2318049449" sldId="290"/>
            <ac:spMk id="13" creationId="{BFFDC182-B70F-EE30-EA07-B184715B9945}"/>
          </ac:spMkLst>
        </pc:spChg>
        <pc:spChg chg="mod">
          <ac:chgData name="jenny8023460@gmail.com" userId="9da3bf53e9bccde8" providerId="LiveId" clId="{AA301A1E-9C44-4DAC-8550-6C4B16A49D4D}" dt="2023-05-27T13:09:14.165" v="22227" actId="1076"/>
          <ac:spMkLst>
            <pc:docMk/>
            <pc:sldMk cId="2318049449" sldId="290"/>
            <ac:spMk id="16" creationId="{7F537395-D822-F52B-6373-20C165F350EE}"/>
          </ac:spMkLst>
        </pc:spChg>
        <pc:spChg chg="mod">
          <ac:chgData name="jenny8023460@gmail.com" userId="9da3bf53e9bccde8" providerId="LiveId" clId="{AA301A1E-9C44-4DAC-8550-6C4B16A49D4D}" dt="2023-05-23T07:45:34.294" v="11115"/>
          <ac:spMkLst>
            <pc:docMk/>
            <pc:sldMk cId="2318049449" sldId="290"/>
            <ac:spMk id="17" creationId="{DA8EBF4F-AF51-192A-3509-06EB3DAD9D09}"/>
          </ac:spMkLst>
        </pc:spChg>
        <pc:spChg chg="del mod">
          <ac:chgData name="jenny8023460@gmail.com" userId="9da3bf53e9bccde8" providerId="LiveId" clId="{AA301A1E-9C44-4DAC-8550-6C4B16A49D4D}" dt="2023-05-27T13:10:39.701" v="22250" actId="478"/>
          <ac:spMkLst>
            <pc:docMk/>
            <pc:sldMk cId="2318049449" sldId="290"/>
            <ac:spMk id="18" creationId="{5675578A-B36C-7D50-B249-D5F86327D7F7}"/>
          </ac:spMkLst>
        </pc:spChg>
        <pc:spChg chg="mod">
          <ac:chgData name="jenny8023460@gmail.com" userId="9da3bf53e9bccde8" providerId="LiveId" clId="{AA301A1E-9C44-4DAC-8550-6C4B16A49D4D}" dt="2023-05-27T12:05:41.512" v="21373" actId="20577"/>
          <ac:spMkLst>
            <pc:docMk/>
            <pc:sldMk cId="2318049449" sldId="290"/>
            <ac:spMk id="24" creationId="{1841637C-F02D-4ED4-9B17-10A92FFC6619}"/>
          </ac:spMkLst>
        </pc:spChg>
        <pc:spChg chg="mod topLvl">
          <ac:chgData name="jenny8023460@gmail.com" userId="9da3bf53e9bccde8" providerId="LiveId" clId="{AA301A1E-9C44-4DAC-8550-6C4B16A49D4D}" dt="2023-05-27T13:09:09.946" v="22226" actId="478"/>
          <ac:spMkLst>
            <pc:docMk/>
            <pc:sldMk cId="2318049449" sldId="290"/>
            <ac:spMk id="31" creationId="{5D5AC252-1EF4-4FE1-84A7-F28040F580A5}"/>
          </ac:spMkLst>
        </pc:spChg>
        <pc:grpChg chg="del">
          <ac:chgData name="jenny8023460@gmail.com" userId="9da3bf53e9bccde8" providerId="LiveId" clId="{AA301A1E-9C44-4DAC-8550-6C4B16A49D4D}" dt="2023-05-27T13:09:09.946" v="22226" actId="478"/>
          <ac:grpSpMkLst>
            <pc:docMk/>
            <pc:sldMk cId="2318049449" sldId="290"/>
            <ac:grpSpMk id="9" creationId="{93EF5F79-A4CC-8D4D-35E4-3CDF32909984}"/>
          </ac:grpSpMkLst>
        </pc:grpChg>
        <pc:grpChg chg="del">
          <ac:chgData name="jenny8023460@gmail.com" userId="9da3bf53e9bccde8" providerId="LiveId" clId="{AA301A1E-9C44-4DAC-8550-6C4B16A49D4D}" dt="2023-05-27T13:15:04.265" v="22251" actId="478"/>
          <ac:grpSpMkLst>
            <pc:docMk/>
            <pc:sldMk cId="2318049449" sldId="290"/>
            <ac:grpSpMk id="25" creationId="{C8EA85EE-E5AE-19C6-3077-38FD3B84BDD4}"/>
          </ac:grpSpMkLst>
        </pc:grpChg>
        <pc:cxnChg chg="add mod">
          <ac:chgData name="jenny8023460@gmail.com" userId="9da3bf53e9bccde8" providerId="LiveId" clId="{AA301A1E-9C44-4DAC-8550-6C4B16A49D4D}" dt="2023-05-27T13:15:41.750" v="22257" actId="14100"/>
          <ac:cxnSpMkLst>
            <pc:docMk/>
            <pc:sldMk cId="2318049449" sldId="290"/>
            <ac:cxnSpMk id="3" creationId="{85B7D64E-89B7-C2CC-BDF2-E607C9A077FB}"/>
          </ac:cxnSpMkLst>
        </pc:cxnChg>
      </pc:sldChg>
      <pc:sldChg chg="addSp delSp modSp add mod ord modAnim">
        <pc:chgData name="jenny8023460@gmail.com" userId="9da3bf53e9bccde8" providerId="LiveId" clId="{AA301A1E-9C44-4DAC-8550-6C4B16A49D4D}" dt="2023-05-27T07:28:08.545" v="19035"/>
        <pc:sldMkLst>
          <pc:docMk/>
          <pc:sldMk cId="3111546321" sldId="291"/>
        </pc:sldMkLst>
        <pc:spChg chg="mod">
          <ac:chgData name="jenny8023460@gmail.com" userId="9da3bf53e9bccde8" providerId="LiveId" clId="{AA301A1E-9C44-4DAC-8550-6C4B16A49D4D}" dt="2023-05-27T06:26:18.493" v="17578" actId="20577"/>
          <ac:spMkLst>
            <pc:docMk/>
            <pc:sldMk cId="3111546321" sldId="291"/>
            <ac:spMk id="12" creationId="{17FDF1DC-B624-9573-0177-0A79C844E646}"/>
          </ac:spMkLst>
        </pc:spChg>
        <pc:spChg chg="mod">
          <ac:chgData name="jenny8023460@gmail.com" userId="9da3bf53e9bccde8" providerId="LiveId" clId="{AA301A1E-9C44-4DAC-8550-6C4B16A49D4D}" dt="2023-05-27T06:19:56.372" v="17502" actId="13926"/>
          <ac:spMkLst>
            <pc:docMk/>
            <pc:sldMk cId="3111546321" sldId="291"/>
            <ac:spMk id="13" creationId="{0DAEF633-8E4F-5485-9375-C13746FA817C}"/>
          </ac:spMkLst>
        </pc:spChg>
        <pc:spChg chg="del mod">
          <ac:chgData name="jenny8023460@gmail.com" userId="9da3bf53e9bccde8" providerId="LiveId" clId="{AA301A1E-9C44-4DAC-8550-6C4B16A49D4D}" dt="2023-05-27T06:30:11.762" v="17764" actId="478"/>
          <ac:spMkLst>
            <pc:docMk/>
            <pc:sldMk cId="3111546321" sldId="291"/>
            <ac:spMk id="16" creationId="{9721BC96-6445-AC4D-6D4C-D5B74067CB10}"/>
          </ac:spMkLst>
        </pc:spChg>
        <pc:spChg chg="mod">
          <ac:chgData name="jenny8023460@gmail.com" userId="9da3bf53e9bccde8" providerId="LiveId" clId="{AA301A1E-9C44-4DAC-8550-6C4B16A49D4D}" dt="2023-05-27T06:30:27.181" v="17768" actId="1076"/>
          <ac:spMkLst>
            <pc:docMk/>
            <pc:sldMk cId="3111546321" sldId="291"/>
            <ac:spMk id="17" creationId="{635AE1F6-F955-2246-B99B-62557C731167}"/>
          </ac:spMkLst>
        </pc:spChg>
        <pc:spChg chg="mod">
          <ac:chgData name="jenny8023460@gmail.com" userId="9da3bf53e9bccde8" providerId="LiveId" clId="{AA301A1E-9C44-4DAC-8550-6C4B16A49D4D}" dt="2023-05-27T06:30:21.907" v="17767" actId="1076"/>
          <ac:spMkLst>
            <pc:docMk/>
            <pc:sldMk cId="3111546321" sldId="291"/>
            <ac:spMk id="18" creationId="{0FDD0EC5-89DB-D6FF-9F17-357F1FF98D90}"/>
          </ac:spMkLst>
        </pc:spChg>
        <pc:grpChg chg="del">
          <ac:chgData name="jenny8023460@gmail.com" userId="9da3bf53e9bccde8" providerId="LiveId" clId="{AA301A1E-9C44-4DAC-8550-6C4B16A49D4D}" dt="2023-05-19T09:09:31.018" v="5980" actId="478"/>
          <ac:grpSpMkLst>
            <pc:docMk/>
            <pc:sldMk cId="3111546321" sldId="291"/>
            <ac:grpSpMk id="3" creationId="{3C6DC783-9C5E-A08E-9AB9-80CD0D7F77C0}"/>
          </ac:grpSpMkLst>
        </pc:grpChg>
        <pc:grpChg chg="add mod">
          <ac:chgData name="jenny8023460@gmail.com" userId="9da3bf53e9bccde8" providerId="LiveId" clId="{AA301A1E-9C44-4DAC-8550-6C4B16A49D4D}" dt="2023-05-27T06:30:18.043" v="17766" actId="1076"/>
          <ac:grpSpMkLst>
            <pc:docMk/>
            <pc:sldMk cId="3111546321" sldId="291"/>
            <ac:grpSpMk id="7" creationId="{4C4D0C89-CBB3-6807-C06A-27DD45FCE209}"/>
          </ac:grpSpMkLst>
        </pc:grpChg>
        <pc:picChg chg="add del mod">
          <ac:chgData name="jenny8023460@gmail.com" userId="9da3bf53e9bccde8" providerId="LiveId" clId="{AA301A1E-9C44-4DAC-8550-6C4B16A49D4D}" dt="2023-05-27T06:30:33.110" v="17769" actId="478"/>
          <ac:picMkLst>
            <pc:docMk/>
            <pc:sldMk cId="3111546321" sldId="291"/>
            <ac:picMk id="2" creationId="{ADCE4A1E-1143-40BD-64B3-B8158E8A0CF5}"/>
          </ac:picMkLst>
        </pc:picChg>
        <pc:picChg chg="add mod">
          <ac:chgData name="jenny8023460@gmail.com" userId="9da3bf53e9bccde8" providerId="LiveId" clId="{AA301A1E-9C44-4DAC-8550-6C4B16A49D4D}" dt="2023-05-27T06:32:11.673" v="17783" actId="1076"/>
          <ac:picMkLst>
            <pc:docMk/>
            <pc:sldMk cId="3111546321" sldId="291"/>
            <ac:picMk id="3" creationId="{4EC44F1E-1E97-A9F2-B286-E711DEEADA8F}"/>
          </ac:picMkLst>
        </pc:picChg>
        <pc:picChg chg="add mod">
          <ac:chgData name="jenny8023460@gmail.com" userId="9da3bf53e9bccde8" providerId="LiveId" clId="{AA301A1E-9C44-4DAC-8550-6C4B16A49D4D}" dt="2023-05-27T06:32:09.551" v="17782" actId="1076"/>
          <ac:picMkLst>
            <pc:docMk/>
            <pc:sldMk cId="3111546321" sldId="291"/>
            <ac:picMk id="5" creationId="{3DDD019D-B422-CA31-D1D2-B0415468E42C}"/>
          </ac:picMkLst>
        </pc:picChg>
        <pc:cxnChg chg="add del mod">
          <ac:chgData name="jenny8023460@gmail.com" userId="9da3bf53e9bccde8" providerId="LiveId" clId="{AA301A1E-9C44-4DAC-8550-6C4B16A49D4D}" dt="2023-05-27T07:28:08.545" v="19035"/>
          <ac:cxnSpMkLst>
            <pc:docMk/>
            <pc:sldMk cId="3111546321" sldId="291"/>
            <ac:cxnSpMk id="6" creationId="{5E5EDA4B-4D2C-2EDB-71F7-9B2C0C5FB94B}"/>
          </ac:cxnSpMkLst>
        </pc:cxnChg>
        <pc:cxnChg chg="mod">
          <ac:chgData name="jenny8023460@gmail.com" userId="9da3bf53e9bccde8" providerId="LiveId" clId="{AA301A1E-9C44-4DAC-8550-6C4B16A49D4D}" dt="2023-05-19T12:16:24.760" v="7343" actId="164"/>
          <ac:cxnSpMkLst>
            <pc:docMk/>
            <pc:sldMk cId="3111546321" sldId="291"/>
            <ac:cxnSpMk id="8827" creationId="{00000000-0000-0000-0000-000000000000}"/>
          </ac:cxnSpMkLst>
        </pc:cxnChg>
        <pc:cxnChg chg="del mod">
          <ac:chgData name="jenny8023460@gmail.com" userId="9da3bf53e9bccde8" providerId="LiveId" clId="{AA301A1E-9C44-4DAC-8550-6C4B16A49D4D}" dt="2023-05-27T06:30:13.868" v="17765" actId="478"/>
          <ac:cxnSpMkLst>
            <pc:docMk/>
            <pc:sldMk cId="3111546321" sldId="291"/>
            <ac:cxnSpMk id="8828" creationId="{00000000-0000-0000-0000-000000000000}"/>
          </ac:cxnSpMkLst>
        </pc:cxnChg>
        <pc:cxnChg chg="mod">
          <ac:chgData name="jenny8023460@gmail.com" userId="9da3bf53e9bccde8" providerId="LiveId" clId="{AA301A1E-9C44-4DAC-8550-6C4B16A49D4D}" dt="2023-05-19T12:16:24.760" v="7343" actId="164"/>
          <ac:cxnSpMkLst>
            <pc:docMk/>
            <pc:sldMk cId="3111546321" sldId="291"/>
            <ac:cxnSpMk id="8829" creationId="{00000000-0000-0000-0000-000000000000}"/>
          </ac:cxnSpMkLst>
        </pc:cxnChg>
      </pc:sldChg>
      <pc:sldChg chg="addSp delSp modSp add del mod ord">
        <pc:chgData name="jenny8023460@gmail.com" userId="9da3bf53e9bccde8" providerId="LiveId" clId="{AA301A1E-9C44-4DAC-8550-6C4B16A49D4D}" dt="2023-05-26T09:21:48.043" v="17311" actId="1076"/>
        <pc:sldMkLst>
          <pc:docMk/>
          <pc:sldMk cId="2787747781" sldId="292"/>
        </pc:sldMkLst>
        <pc:spChg chg="mod topLvl">
          <ac:chgData name="jenny8023460@gmail.com" userId="9da3bf53e9bccde8" providerId="LiveId" clId="{AA301A1E-9C44-4DAC-8550-6C4B16A49D4D}" dt="2023-05-19T12:28:28.409" v="7447" actId="1076"/>
          <ac:spMkLst>
            <pc:docMk/>
            <pc:sldMk cId="2787747781" sldId="292"/>
            <ac:spMk id="2" creationId="{E0103551-2123-DDAF-20C5-76BAE5C3C681}"/>
          </ac:spMkLst>
        </pc:spChg>
        <pc:spChg chg="add del mod">
          <ac:chgData name="jenny8023460@gmail.com" userId="9da3bf53e9bccde8" providerId="LiveId" clId="{AA301A1E-9C44-4DAC-8550-6C4B16A49D4D}" dt="2023-05-19T12:05:19.543" v="7083"/>
          <ac:spMkLst>
            <pc:docMk/>
            <pc:sldMk cId="2787747781" sldId="292"/>
            <ac:spMk id="3" creationId="{12A5CEAC-894C-D528-D570-137063971DB1}"/>
          </ac:spMkLst>
        </pc:spChg>
        <pc:spChg chg="add mod">
          <ac:chgData name="jenny8023460@gmail.com" userId="9da3bf53e9bccde8" providerId="LiveId" clId="{AA301A1E-9C44-4DAC-8550-6C4B16A49D4D}" dt="2023-05-23T07:46:49.147" v="11178" actId="1076"/>
          <ac:spMkLst>
            <pc:docMk/>
            <pc:sldMk cId="2787747781" sldId="292"/>
            <ac:spMk id="3" creationId="{CCEFF3DB-9C17-32AA-7F09-4A6726CFC716}"/>
          </ac:spMkLst>
        </pc:spChg>
        <pc:spChg chg="add del mod">
          <ac:chgData name="jenny8023460@gmail.com" userId="9da3bf53e9bccde8" providerId="LiveId" clId="{AA301A1E-9C44-4DAC-8550-6C4B16A49D4D}" dt="2023-05-26T09:21:48.043" v="17311" actId="1076"/>
          <ac:spMkLst>
            <pc:docMk/>
            <pc:sldMk cId="2787747781" sldId="292"/>
            <ac:spMk id="4" creationId="{6FA1228D-C7C2-C1E1-D74D-2CA068EBD297}"/>
          </ac:spMkLst>
        </pc:spChg>
        <pc:spChg chg="ord">
          <ac:chgData name="jenny8023460@gmail.com" userId="9da3bf53e9bccde8" providerId="LiveId" clId="{AA301A1E-9C44-4DAC-8550-6C4B16A49D4D}" dt="2023-05-19T12:07:31.092" v="7185" actId="166"/>
          <ac:spMkLst>
            <pc:docMk/>
            <pc:sldMk cId="2787747781" sldId="292"/>
            <ac:spMk id="5" creationId="{7D0033C3-456D-4151-9AAB-F0A2E961A5B6}"/>
          </ac:spMkLst>
        </pc:spChg>
        <pc:spChg chg="add mod">
          <ac:chgData name="jenny8023460@gmail.com" userId="9da3bf53e9bccde8" providerId="LiveId" clId="{AA301A1E-9C44-4DAC-8550-6C4B16A49D4D}" dt="2023-05-26T09:21:26.547" v="17305" actId="13926"/>
          <ac:spMkLst>
            <pc:docMk/>
            <pc:sldMk cId="2787747781" sldId="292"/>
            <ac:spMk id="8" creationId="{76AB95CF-5FE0-1197-4BB8-694BBCF01CD6}"/>
          </ac:spMkLst>
        </pc:spChg>
        <pc:spChg chg="mod topLvl">
          <ac:chgData name="jenny8023460@gmail.com" userId="9da3bf53e9bccde8" providerId="LiveId" clId="{AA301A1E-9C44-4DAC-8550-6C4B16A49D4D}" dt="2023-05-19T12:28:32.384" v="7448" actId="1076"/>
          <ac:spMkLst>
            <pc:docMk/>
            <pc:sldMk cId="2787747781" sldId="292"/>
            <ac:spMk id="9" creationId="{7B625F36-988A-2C8F-6189-FAB30CB8A78B}"/>
          </ac:spMkLst>
        </pc:spChg>
        <pc:spChg chg="add del mod">
          <ac:chgData name="jenny8023460@gmail.com" userId="9da3bf53e9bccde8" providerId="LiveId" clId="{AA301A1E-9C44-4DAC-8550-6C4B16A49D4D}" dt="2023-05-19T12:13:55.432" v="7228"/>
          <ac:spMkLst>
            <pc:docMk/>
            <pc:sldMk cId="2787747781" sldId="292"/>
            <ac:spMk id="10" creationId="{B818A5AB-D1E5-804C-45AB-7A7A20B66567}"/>
          </ac:spMkLst>
        </pc:spChg>
        <pc:spChg chg="add mod">
          <ac:chgData name="jenny8023460@gmail.com" userId="9da3bf53e9bccde8" providerId="LiveId" clId="{AA301A1E-9C44-4DAC-8550-6C4B16A49D4D}" dt="2023-05-23T07:47:15.415" v="11181" actId="1076"/>
          <ac:spMkLst>
            <pc:docMk/>
            <pc:sldMk cId="2787747781" sldId="292"/>
            <ac:spMk id="11" creationId="{971744DB-0E26-5F72-5149-A83F52073C86}"/>
          </ac:spMkLst>
        </pc:spChg>
        <pc:spChg chg="add del mod">
          <ac:chgData name="jenny8023460@gmail.com" userId="9da3bf53e9bccde8" providerId="LiveId" clId="{AA301A1E-9C44-4DAC-8550-6C4B16A49D4D}" dt="2023-05-19T12:06:00.479" v="7167" actId="478"/>
          <ac:spMkLst>
            <pc:docMk/>
            <pc:sldMk cId="2787747781" sldId="292"/>
            <ac:spMk id="15" creationId="{57D6ACD4-61B3-8BFF-F190-0D4334955E1C}"/>
          </ac:spMkLst>
        </pc:spChg>
        <pc:spChg chg="mod">
          <ac:chgData name="jenny8023460@gmail.com" userId="9da3bf53e9bccde8" providerId="LiveId" clId="{AA301A1E-9C44-4DAC-8550-6C4B16A49D4D}" dt="2023-05-26T09:21:42.981" v="17310" actId="13926"/>
          <ac:spMkLst>
            <pc:docMk/>
            <pc:sldMk cId="2787747781" sldId="292"/>
            <ac:spMk id="17" creationId="{5C0F0FE2-14A9-DD4F-7501-43795A953A6E}"/>
          </ac:spMkLst>
        </pc:spChg>
        <pc:spChg chg="del mod">
          <ac:chgData name="jenny8023460@gmail.com" userId="9da3bf53e9bccde8" providerId="LiveId" clId="{AA301A1E-9C44-4DAC-8550-6C4B16A49D4D}" dt="2023-05-19T11:59:35.419" v="7003" actId="478"/>
          <ac:spMkLst>
            <pc:docMk/>
            <pc:sldMk cId="2787747781" sldId="292"/>
            <ac:spMk id="21" creationId="{D177D35C-7F58-CBAD-6C78-F4832E5ED962}"/>
          </ac:spMkLst>
        </pc:spChg>
        <pc:spChg chg="mod ord">
          <ac:chgData name="jenny8023460@gmail.com" userId="9da3bf53e9bccde8" providerId="LiveId" clId="{AA301A1E-9C44-4DAC-8550-6C4B16A49D4D}" dt="2023-05-19T12:26:49.519" v="7433" actId="1076"/>
          <ac:spMkLst>
            <pc:docMk/>
            <pc:sldMk cId="2787747781" sldId="292"/>
            <ac:spMk id="23" creationId="{505D9C9E-8325-4A59-BEFC-3BC22C85BDAD}"/>
          </ac:spMkLst>
        </pc:spChg>
        <pc:spChg chg="ord">
          <ac:chgData name="jenny8023460@gmail.com" userId="9da3bf53e9bccde8" providerId="LiveId" clId="{AA301A1E-9C44-4DAC-8550-6C4B16A49D4D}" dt="2023-05-19T12:07:35.244" v="7186" actId="166"/>
          <ac:spMkLst>
            <pc:docMk/>
            <pc:sldMk cId="2787747781" sldId="292"/>
            <ac:spMk id="24" creationId="{1841637C-F02D-4ED4-9B17-10A92FFC6619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25" creationId="{00C05C3D-573A-9BEF-9A77-21BF8F311E29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26" creationId="{07260134-28C4-09A0-3546-34329F754F5A}"/>
          </ac:spMkLst>
        </pc:spChg>
        <pc:spChg chg="del mod">
          <ac:chgData name="jenny8023460@gmail.com" userId="9da3bf53e9bccde8" providerId="LiveId" clId="{AA301A1E-9C44-4DAC-8550-6C4B16A49D4D}" dt="2023-05-19T12:17:21.578" v="7349" actId="478"/>
          <ac:spMkLst>
            <pc:docMk/>
            <pc:sldMk cId="2787747781" sldId="292"/>
            <ac:spMk id="28" creationId="{0E82064F-23D1-7E31-4EDA-51FA196E7C19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30" creationId="{F6B24F55-E71B-7638-61D3-4B6F29F78503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31" creationId="{3A361BC6-5B14-B894-4A6F-D0751ABA5502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32" creationId="{E637FEBB-7164-12BA-22F4-8038DB24F8CF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33" creationId="{E6DF5EA6-5D4D-B799-FBF5-EE9DFB121310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34" creationId="{F133A5F8-1F78-299B-1DCE-A3C411C82431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35" creationId="{C58A05B9-1A82-C48A-5AE6-BECF8C9D89A6}"/>
          </ac:spMkLst>
        </pc:spChg>
        <pc:spChg chg="mod ord topLvl">
          <ac:chgData name="jenny8023460@gmail.com" userId="9da3bf53e9bccde8" providerId="LiveId" clId="{AA301A1E-9C44-4DAC-8550-6C4B16A49D4D}" dt="2023-05-19T12:31:01.097" v="7468" actId="1076"/>
          <ac:spMkLst>
            <pc:docMk/>
            <pc:sldMk cId="2787747781" sldId="292"/>
            <ac:spMk id="36" creationId="{B6FEBD59-CEA2-4FDF-A254-37953428C235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37" creationId="{54F25025-9F54-C17B-F2D2-C95E81B83B4E}"/>
          </ac:spMkLst>
        </pc:spChg>
        <pc:spChg chg="del">
          <ac:chgData name="jenny8023460@gmail.com" userId="9da3bf53e9bccde8" providerId="LiveId" clId="{AA301A1E-9C44-4DAC-8550-6C4B16A49D4D}" dt="2023-05-19T12:07:02.592" v="7179" actId="478"/>
          <ac:spMkLst>
            <pc:docMk/>
            <pc:sldMk cId="2787747781" sldId="292"/>
            <ac:spMk id="38" creationId="{FC8FF7CF-D8B5-498D-94C7-188252370E53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39" creationId="{E3869190-FDB8-6D39-D154-DD8F66072C30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40" creationId="{292ABEFB-1262-765C-F51F-3D1947717A03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41" creationId="{FA409B3B-80C8-46BA-6770-FC66DD19F8A9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42" creationId="{42F5E2D6-A7F9-9357-E27C-8E19ABC763C7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43" creationId="{6295FB46-03E2-F1F6-5C35-871E62B59D37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44" creationId="{0742CEC4-B11B-DA2B-DE4B-54330E51E8ED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45" creationId="{41F222D0-63C6-10A3-3C5F-F8D5AF3F9927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46" creationId="{198FC9EC-373F-3F38-CAEF-D04E10D5B623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47" creationId="{B828016C-CE76-4A6C-D8F7-24E4A9A75CC1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48" creationId="{3DD285ED-669C-075E-751D-96BAE7E9BED2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49" creationId="{AF40258E-DAD2-9DBE-7DC2-074B9A51865F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50" creationId="{AB795674-806C-7242-C06E-B9C4A0FA1685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51" creationId="{EABFAEDC-6F63-3A84-76CC-64EF472B8DB3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52" creationId="{CA5F5B0E-CEFF-6DF7-3CCF-BD8BAD04ABA0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53" creationId="{FB260892-DECA-C632-8926-1C99463B4984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54" creationId="{7B41A7FF-2663-8C17-4128-9BA4C6510E35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55" creationId="{CABA0B73-5115-D8F7-5F5D-2D1192BD338B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56" creationId="{16936906-8744-121F-1714-B2E6A068D4EA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57" creationId="{F43F31D7-B603-1FF7-C489-4BEFFDAFB02F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58" creationId="{4B727FC7-685C-F6BF-7C45-163BC669E5BD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59" creationId="{2F88D3A8-7EE9-C238-211D-6F49E0A9FE76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60" creationId="{CB10F50E-41DC-2226-1790-CE3A31D0512B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61" creationId="{478470C7-5277-F178-B9E9-2F1B88A7C2C2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62" creationId="{E980C4FF-4997-3077-F551-1779323478F8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63" creationId="{4EA6A735-BE9D-5EBA-CE58-3AE823D016E2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64" creationId="{C1FFA79E-E21C-EA2A-4EDA-036A8D1E0EC1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65" creationId="{5EA4DAD9-B68D-38E3-230D-FD5EE11B2923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66" creationId="{5372AA26-0F6F-1684-7418-C2E5F6399208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67" creationId="{A7E84EEF-A546-3886-E855-1BFF00A874FC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68" creationId="{8BA1E8A2-AD89-9964-7648-FD0C38526B65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69" creationId="{2AA0A4BA-BC1F-6E04-6A3F-0ACF90E5F32E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70" creationId="{C586ED2F-C0E9-9180-934B-27F433061FCA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71" creationId="{A34E3823-801F-F9B7-2218-00F56078BDA8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72" creationId="{B8BCCEAD-0A33-D5FE-8F22-184E2447A51C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73" creationId="{1DF5D463-2AF5-E733-7DF1-C7E873449331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74" creationId="{053643FE-B83B-1C7D-DFE0-218C2A828BB6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75" creationId="{A25CE488-3FCF-62AD-EF18-C8DE4787DC77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76" creationId="{191F3493-32A3-F67E-F613-0A7765E52D57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77" creationId="{6C0CA766-B5BB-5DD1-C53D-736DB38A4AB7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78" creationId="{3FFC927B-5A53-0679-D3BF-C66C88CD3613}"/>
          </ac:spMkLst>
        </pc:spChg>
        <pc:spChg chg="mod">
          <ac:chgData name="jenny8023460@gmail.com" userId="9da3bf53e9bccde8" providerId="LiveId" clId="{AA301A1E-9C44-4DAC-8550-6C4B16A49D4D}" dt="2023-05-19T12:22:57.032" v="7398"/>
          <ac:spMkLst>
            <pc:docMk/>
            <pc:sldMk cId="2787747781" sldId="292"/>
            <ac:spMk id="79" creationId="{F991B479-DE0D-8BC1-D774-547CCCEA13F1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85" creationId="{2F22F5C0-8FBC-6481-92B3-B3949DEE6197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86" creationId="{EF869274-F02C-B733-459D-D9BB249EB6FC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87" creationId="{BEA21701-A256-1DDA-F141-B57D645E629D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88" creationId="{FF2A0EB9-F96F-6DE3-68EC-EE1C1BDDD3B3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89" creationId="{66210A2E-E83A-0F80-1944-84F9A722B21F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90" creationId="{247DA972-B04B-1CF9-5C6D-D732EAC244A8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91" creationId="{E6B4BCD7-8A1E-D742-0E12-0D6BA5CFADF0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92" creationId="{9D0CD5D3-501D-692A-46B9-429CA4E066A9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93" creationId="{BACAE393-375B-C102-2FD9-16198B856CFA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94" creationId="{6CA91C26-5379-79F6-7FDD-210CCC381457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95" creationId="{A958EC28-1F82-594E-DF24-EF8CA3DF01C0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96" creationId="{D17F4E2A-F313-978E-C4C7-B9CC9828621C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97" creationId="{8AC11276-8A7D-987D-A2D8-76F35A88B2B8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98" creationId="{06DE5E38-F385-586A-3E61-598616819211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99" creationId="{6DFC2233-7BCD-8B41-16E3-368F758A8838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100" creationId="{9806B9DA-E055-85B3-3676-FFC3F7AD3694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101" creationId="{1D99E72B-8250-9853-865C-02BE9EDC35B0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102" creationId="{6DF322A6-CC6C-2951-A43C-EB89ABFA2BFF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103" creationId="{17EF8018-1E51-ECFE-1EB1-4453F8A3577B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104" creationId="{2BB24A85-5206-36B9-1619-06D99990411B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105" creationId="{F901C35A-16EC-A782-4ADF-131655F378E1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106" creationId="{1969358D-B115-2CE1-E14A-6F533D6EDF63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107" creationId="{6DFFB701-8295-BF14-4DC8-07A36DEA0105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108" creationId="{A171A33D-A8CF-0940-E435-01071A456FCC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109" creationId="{2834C583-7D2A-4A4F-A35F-E4266673ACF6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110" creationId="{E23345A4-C602-BB4B-6262-7147CF7C3617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111" creationId="{82B9ADCB-C1A2-DC34-EC85-1A92F78075CB}"/>
          </ac:spMkLst>
        </pc:spChg>
        <pc:spChg chg="mod">
          <ac:chgData name="jenny8023460@gmail.com" userId="9da3bf53e9bccde8" providerId="LiveId" clId="{AA301A1E-9C44-4DAC-8550-6C4B16A49D4D}" dt="2023-05-19T12:29:16.999" v="7449"/>
          <ac:spMkLst>
            <pc:docMk/>
            <pc:sldMk cId="2787747781" sldId="292"/>
            <ac:spMk id="112" creationId="{5454ADE2-8AF6-7E16-B99A-F719DBCD0375}"/>
          </ac:spMkLst>
        </pc:spChg>
        <pc:grpChg chg="mod">
          <ac:chgData name="jenny8023460@gmail.com" userId="9da3bf53e9bccde8" providerId="LiveId" clId="{AA301A1E-9C44-4DAC-8550-6C4B16A49D4D}" dt="2023-05-19T12:23:49.231" v="7411" actId="1076"/>
          <ac:grpSpMkLst>
            <pc:docMk/>
            <pc:sldMk cId="2787747781" sldId="292"/>
            <ac:grpSpMk id="6" creationId="{1B0813F0-0608-43A3-9E53-0BA015EDE231}"/>
          </ac:grpSpMkLst>
        </pc:grpChg>
        <pc:grpChg chg="add del mod">
          <ac:chgData name="jenny8023460@gmail.com" userId="9da3bf53e9bccde8" providerId="LiveId" clId="{AA301A1E-9C44-4DAC-8550-6C4B16A49D4D}" dt="2023-05-19T12:07:16.003" v="7182" actId="165"/>
          <ac:grpSpMkLst>
            <pc:docMk/>
            <pc:sldMk cId="2787747781" sldId="292"/>
            <ac:grpSpMk id="7" creationId="{0870AD78-EF2E-D9F7-A5C6-14ED034598F2}"/>
          </ac:grpSpMkLst>
        </pc:grpChg>
        <pc:grpChg chg="add del mod">
          <ac:chgData name="jenny8023460@gmail.com" userId="9da3bf53e9bccde8" providerId="LiveId" clId="{AA301A1E-9C44-4DAC-8550-6C4B16A49D4D}" dt="2023-05-19T12:19:26.083" v="7377" actId="165"/>
          <ac:grpSpMkLst>
            <pc:docMk/>
            <pc:sldMk cId="2787747781" sldId="292"/>
            <ac:grpSpMk id="13" creationId="{80BC1412-49CC-4624-F906-600FA3937021}"/>
          </ac:grpSpMkLst>
        </pc:grpChg>
        <pc:grpChg chg="add mod">
          <ac:chgData name="jenny8023460@gmail.com" userId="9da3bf53e9bccde8" providerId="LiveId" clId="{AA301A1E-9C44-4DAC-8550-6C4B16A49D4D}" dt="2023-05-19T12:28:15.388" v="7444" actId="1076"/>
          <ac:grpSpMkLst>
            <pc:docMk/>
            <pc:sldMk cId="2787747781" sldId="292"/>
            <ac:grpSpMk id="18" creationId="{DFB4A74E-027B-00CF-1549-3C51D49B68BF}"/>
          </ac:grpSpMkLst>
        </pc:grpChg>
        <pc:grpChg chg="add mod">
          <ac:chgData name="jenny8023460@gmail.com" userId="9da3bf53e9bccde8" providerId="LiveId" clId="{AA301A1E-9C44-4DAC-8550-6C4B16A49D4D}" dt="2023-05-19T12:27:57.576" v="7442" actId="1076"/>
          <ac:grpSpMkLst>
            <pc:docMk/>
            <pc:sldMk cId="2787747781" sldId="292"/>
            <ac:grpSpMk id="19" creationId="{0E335575-E4A3-D7F0-E956-597E7A5F09D8}"/>
          </ac:grpSpMkLst>
        </pc:grpChg>
        <pc:grpChg chg="add del mod">
          <ac:chgData name="jenny8023460@gmail.com" userId="9da3bf53e9bccde8" providerId="LiveId" clId="{AA301A1E-9C44-4DAC-8550-6C4B16A49D4D}" dt="2023-05-19T12:26:40.696" v="7432" actId="478"/>
          <ac:grpSpMkLst>
            <pc:docMk/>
            <pc:sldMk cId="2787747781" sldId="292"/>
            <ac:grpSpMk id="22" creationId="{2B796CE1-2C49-EB30-0A4E-9310D284CFD7}"/>
          </ac:grpSpMkLst>
        </pc:grpChg>
        <pc:grpChg chg="del mod">
          <ac:chgData name="jenny8023460@gmail.com" userId="9da3bf53e9bccde8" providerId="LiveId" clId="{AA301A1E-9C44-4DAC-8550-6C4B16A49D4D}" dt="2023-05-19T12:07:02.592" v="7179" actId="478"/>
          <ac:grpSpMkLst>
            <pc:docMk/>
            <pc:sldMk cId="2787747781" sldId="292"/>
            <ac:grpSpMk id="29" creationId="{1339C58A-888D-2D87-E977-94C0A7BBD9A3}"/>
          </ac:grpSpMkLst>
        </pc:grpChg>
        <pc:grpChg chg="add mod">
          <ac:chgData name="jenny8023460@gmail.com" userId="9da3bf53e9bccde8" providerId="LiveId" clId="{AA301A1E-9C44-4DAC-8550-6C4B16A49D4D}" dt="2023-05-19T12:29:25.845" v="7451" actId="14100"/>
          <ac:grpSpMkLst>
            <pc:docMk/>
            <pc:sldMk cId="2787747781" sldId="292"/>
            <ac:grpSpMk id="81" creationId="{0C486FE6-8601-8CBA-6B67-9B5DE9BFC803}"/>
          </ac:grpSpMkLst>
        </pc:grpChg>
        <pc:grpChg chg="mod">
          <ac:chgData name="jenny8023460@gmail.com" userId="9da3bf53e9bccde8" providerId="LiveId" clId="{AA301A1E-9C44-4DAC-8550-6C4B16A49D4D}" dt="2023-05-19T12:29:16.999" v="7449"/>
          <ac:grpSpMkLst>
            <pc:docMk/>
            <pc:sldMk cId="2787747781" sldId="292"/>
            <ac:grpSpMk id="82" creationId="{4299B42D-9FB8-4AEB-4D52-207B99D45B48}"/>
          </ac:grpSpMkLst>
        </pc:grpChg>
        <pc:grpChg chg="mod">
          <ac:chgData name="jenny8023460@gmail.com" userId="9da3bf53e9bccde8" providerId="LiveId" clId="{AA301A1E-9C44-4DAC-8550-6C4B16A49D4D}" dt="2023-05-19T12:29:16.999" v="7449"/>
          <ac:grpSpMkLst>
            <pc:docMk/>
            <pc:sldMk cId="2787747781" sldId="292"/>
            <ac:grpSpMk id="83" creationId="{522DEA9D-E52E-2B24-6D56-0916FF7BC7B8}"/>
          </ac:grpSpMkLst>
        </pc:grpChg>
        <pc:grpChg chg="mod">
          <ac:chgData name="jenny8023460@gmail.com" userId="9da3bf53e9bccde8" providerId="LiveId" clId="{AA301A1E-9C44-4DAC-8550-6C4B16A49D4D}" dt="2023-05-19T12:29:16.999" v="7449"/>
          <ac:grpSpMkLst>
            <pc:docMk/>
            <pc:sldMk cId="2787747781" sldId="292"/>
            <ac:grpSpMk id="84" creationId="{5D1EB181-9A3D-72EA-7E1F-959A43DC4CD0}"/>
          </ac:grpSpMkLst>
        </pc:grpChg>
        <pc:picChg chg="add del mod">
          <ac:chgData name="jenny8023460@gmail.com" userId="9da3bf53e9bccde8" providerId="LiveId" clId="{AA301A1E-9C44-4DAC-8550-6C4B16A49D4D}" dt="2023-05-19T12:30:52.547" v="7464" actId="478"/>
          <ac:picMkLst>
            <pc:docMk/>
            <pc:sldMk cId="2787747781" sldId="292"/>
            <ac:picMk id="80" creationId="{8F9AF640-70AB-0576-48A8-364C81B7051F}"/>
          </ac:picMkLst>
        </pc:picChg>
        <pc:picChg chg="add mod">
          <ac:chgData name="jenny8023460@gmail.com" userId="9da3bf53e9bccde8" providerId="LiveId" clId="{AA301A1E-9C44-4DAC-8550-6C4B16A49D4D}" dt="2023-05-19T12:31:00.421" v="7467" actId="1076"/>
          <ac:picMkLst>
            <pc:docMk/>
            <pc:sldMk cId="2787747781" sldId="292"/>
            <ac:picMk id="113" creationId="{06642D97-D898-3FF3-C829-CC4BFE6D5523}"/>
          </ac:picMkLst>
        </pc:picChg>
        <pc:picChg chg="add mod">
          <ac:chgData name="jenny8023460@gmail.com" userId="9da3bf53e9bccde8" providerId="LiveId" clId="{AA301A1E-9C44-4DAC-8550-6C4B16A49D4D}" dt="2023-05-19T12:30:43.205" v="7460" actId="1076"/>
          <ac:picMkLst>
            <pc:docMk/>
            <pc:sldMk cId="2787747781" sldId="292"/>
            <ac:picMk id="114" creationId="{BBCB86A6-51B1-C256-B4B9-EAA976DED05B}"/>
          </ac:picMkLst>
        </pc:picChg>
        <pc:cxnChg chg="add del mod">
          <ac:chgData name="jenny8023460@gmail.com" userId="9da3bf53e9bccde8" providerId="LiveId" clId="{AA301A1E-9C44-4DAC-8550-6C4B16A49D4D}" dt="2023-05-19T12:27:46.721" v="7439" actId="478"/>
          <ac:cxnSpMkLst>
            <pc:docMk/>
            <pc:sldMk cId="2787747781" sldId="292"/>
            <ac:cxnSpMk id="12" creationId="{F0A303AC-52BB-6584-EA3A-19B229AF933C}"/>
          </ac:cxnSpMkLst>
        </pc:cxnChg>
        <pc:cxnChg chg="del mod topLvl">
          <ac:chgData name="jenny8023460@gmail.com" userId="9da3bf53e9bccde8" providerId="LiveId" clId="{AA301A1E-9C44-4DAC-8550-6C4B16A49D4D}" dt="2023-05-19T12:27:51.929" v="7441" actId="478"/>
          <ac:cxnSpMkLst>
            <pc:docMk/>
            <pc:sldMk cId="2787747781" sldId="292"/>
            <ac:cxnSpMk id="14" creationId="{05B70311-8794-49DA-BC5A-038AD46E7FCC}"/>
          </ac:cxnSpMkLst>
        </pc:cxnChg>
        <pc:cxnChg chg="del mod topLvl">
          <ac:chgData name="jenny8023460@gmail.com" userId="9da3bf53e9bccde8" providerId="LiveId" clId="{AA301A1E-9C44-4DAC-8550-6C4B16A49D4D}" dt="2023-05-19T12:27:49.586" v="7440" actId="478"/>
          <ac:cxnSpMkLst>
            <pc:docMk/>
            <pc:sldMk cId="2787747781" sldId="292"/>
            <ac:cxnSpMk id="16" creationId="{0F6D5487-D25A-962A-E09C-3F5E2D194043}"/>
          </ac:cxnSpMkLst>
        </pc:cxnChg>
      </pc:sldChg>
      <pc:sldChg chg="addSp delSp modSp add del mod ord">
        <pc:chgData name="jenny8023460@gmail.com" userId="9da3bf53e9bccde8" providerId="LiveId" clId="{AA301A1E-9C44-4DAC-8550-6C4B16A49D4D}" dt="2023-05-27T09:12:13.478" v="21300" actId="2696"/>
        <pc:sldMkLst>
          <pc:docMk/>
          <pc:sldMk cId="2534774166" sldId="293"/>
        </pc:sldMkLst>
        <pc:spChg chg="mod">
          <ac:chgData name="jenny8023460@gmail.com" userId="9da3bf53e9bccde8" providerId="LiveId" clId="{AA301A1E-9C44-4DAC-8550-6C4B16A49D4D}" dt="2023-05-19T13:11:11.088" v="8656" actId="208"/>
          <ac:spMkLst>
            <pc:docMk/>
            <pc:sldMk cId="2534774166" sldId="293"/>
            <ac:spMk id="2" creationId="{73CAF5BA-9F43-2E5D-EBEB-80E580F3B316}"/>
          </ac:spMkLst>
        </pc:spChg>
        <pc:spChg chg="del mod">
          <ac:chgData name="jenny8023460@gmail.com" userId="9da3bf53e9bccde8" providerId="LiveId" clId="{AA301A1E-9C44-4DAC-8550-6C4B16A49D4D}" dt="2023-05-19T13:20:17.434" v="9157" actId="478"/>
          <ac:spMkLst>
            <pc:docMk/>
            <pc:sldMk cId="2534774166" sldId="293"/>
            <ac:spMk id="4" creationId="{809F2802-E40B-4430-1DEE-A8AB686C0399}"/>
          </ac:spMkLst>
        </pc:spChg>
        <pc:spChg chg="mod">
          <ac:chgData name="jenny8023460@gmail.com" userId="9da3bf53e9bccde8" providerId="LiveId" clId="{AA301A1E-9C44-4DAC-8550-6C4B16A49D4D}" dt="2023-05-27T08:32:17.907" v="19755" actId="207"/>
          <ac:spMkLst>
            <pc:docMk/>
            <pc:sldMk cId="2534774166" sldId="293"/>
            <ac:spMk id="5" creationId="{7D0033C3-456D-4151-9AAB-F0A2E961A5B6}"/>
          </ac:spMkLst>
        </pc:spChg>
        <pc:spChg chg="add del mod">
          <ac:chgData name="jenny8023460@gmail.com" userId="9da3bf53e9bccde8" providerId="LiveId" clId="{AA301A1E-9C44-4DAC-8550-6C4B16A49D4D}" dt="2023-05-19T13:04:13.782" v="8415" actId="478"/>
          <ac:spMkLst>
            <pc:docMk/>
            <pc:sldMk cId="2534774166" sldId="293"/>
            <ac:spMk id="7" creationId="{F59442FC-D7DC-C7D3-9D8E-01C34A0CA4F5}"/>
          </ac:spMkLst>
        </pc:spChg>
        <pc:spChg chg="add del mod topLvl">
          <ac:chgData name="jenny8023460@gmail.com" userId="9da3bf53e9bccde8" providerId="LiveId" clId="{AA301A1E-9C44-4DAC-8550-6C4B16A49D4D}" dt="2023-05-19T13:08:37.193" v="8612" actId="478"/>
          <ac:spMkLst>
            <pc:docMk/>
            <pc:sldMk cId="2534774166" sldId="293"/>
            <ac:spMk id="8" creationId="{55EB772B-5B31-C216-70DD-74903E65A147}"/>
          </ac:spMkLst>
        </pc:spChg>
        <pc:spChg chg="add mod topLvl">
          <ac:chgData name="jenny8023460@gmail.com" userId="9da3bf53e9bccde8" providerId="LiveId" clId="{AA301A1E-9C44-4DAC-8550-6C4B16A49D4D}" dt="2023-05-26T09:20:52.338" v="17300" actId="13926"/>
          <ac:spMkLst>
            <pc:docMk/>
            <pc:sldMk cId="2534774166" sldId="293"/>
            <ac:spMk id="10" creationId="{8FB41414-0EFE-02E7-D21D-AB16937BD54E}"/>
          </ac:spMkLst>
        </pc:spChg>
        <pc:spChg chg="del mod topLvl">
          <ac:chgData name="jenny8023460@gmail.com" userId="9da3bf53e9bccde8" providerId="LiveId" clId="{AA301A1E-9C44-4DAC-8550-6C4B16A49D4D}" dt="2023-05-19T13:18:24.045" v="8927" actId="478"/>
          <ac:spMkLst>
            <pc:docMk/>
            <pc:sldMk cId="2534774166" sldId="293"/>
            <ac:spMk id="11" creationId="{92573C7B-4F95-6400-FCAB-E83F1EE4F975}"/>
          </ac:spMkLst>
        </pc:spChg>
        <pc:spChg chg="add mod">
          <ac:chgData name="jenny8023460@gmail.com" userId="9da3bf53e9bccde8" providerId="LiveId" clId="{AA301A1E-9C44-4DAC-8550-6C4B16A49D4D}" dt="2023-05-19T13:20:28.488" v="9161" actId="1076"/>
          <ac:spMkLst>
            <pc:docMk/>
            <pc:sldMk cId="2534774166" sldId="293"/>
            <ac:spMk id="14" creationId="{C8182EAF-EA68-17FB-FD2C-80740B6ECE9E}"/>
          </ac:spMkLst>
        </pc:spChg>
        <pc:spChg chg="del mod">
          <ac:chgData name="jenny8023460@gmail.com" userId="9da3bf53e9bccde8" providerId="LiveId" clId="{AA301A1E-9C44-4DAC-8550-6C4B16A49D4D}" dt="2023-05-19T13:07:08.607" v="8481" actId="478"/>
          <ac:spMkLst>
            <pc:docMk/>
            <pc:sldMk cId="2534774166" sldId="293"/>
            <ac:spMk id="15" creationId="{0C4706CE-FE18-A525-6E65-DD2920105EA3}"/>
          </ac:spMkLst>
        </pc:spChg>
        <pc:spChg chg="mod">
          <ac:chgData name="jenny8023460@gmail.com" userId="9da3bf53e9bccde8" providerId="LiveId" clId="{AA301A1E-9C44-4DAC-8550-6C4B16A49D4D}" dt="2023-05-19T13:22:16.310" v="9177" actId="1076"/>
          <ac:spMkLst>
            <pc:docMk/>
            <pc:sldMk cId="2534774166" sldId="293"/>
            <ac:spMk id="19" creationId="{2F8EF476-DCBA-4B23-8FDA-038996A17D2A}"/>
          </ac:spMkLst>
        </pc:spChg>
        <pc:spChg chg="add del mod">
          <ac:chgData name="jenny8023460@gmail.com" userId="9da3bf53e9bccde8" providerId="LiveId" clId="{AA301A1E-9C44-4DAC-8550-6C4B16A49D4D}" dt="2023-05-19T13:16:30.253" v="8896" actId="478"/>
          <ac:spMkLst>
            <pc:docMk/>
            <pc:sldMk cId="2534774166" sldId="293"/>
            <ac:spMk id="20" creationId="{7243DC5B-EB0F-4174-B103-0557F992B1AC}"/>
          </ac:spMkLst>
        </pc:spChg>
        <pc:spChg chg="add mod">
          <ac:chgData name="jenny8023460@gmail.com" userId="9da3bf53e9bccde8" providerId="LiveId" clId="{AA301A1E-9C44-4DAC-8550-6C4B16A49D4D}" dt="2023-05-19T13:19:15.027" v="8990" actId="14100"/>
          <ac:spMkLst>
            <pc:docMk/>
            <pc:sldMk cId="2534774166" sldId="293"/>
            <ac:spMk id="22" creationId="{8A4761B3-E049-5215-6F32-9475D2002B6A}"/>
          </ac:spMkLst>
        </pc:spChg>
        <pc:spChg chg="mod">
          <ac:chgData name="jenny8023460@gmail.com" userId="9da3bf53e9bccde8" providerId="LiveId" clId="{AA301A1E-9C44-4DAC-8550-6C4B16A49D4D}" dt="2023-05-19T13:11:32.418" v="8660" actId="1076"/>
          <ac:spMkLst>
            <pc:docMk/>
            <pc:sldMk cId="2534774166" sldId="293"/>
            <ac:spMk id="23" creationId="{505D9C9E-8325-4A59-BEFC-3BC22C85BDAD}"/>
          </ac:spMkLst>
        </pc:spChg>
        <pc:spChg chg="mod">
          <ac:chgData name="jenny8023460@gmail.com" userId="9da3bf53e9bccde8" providerId="LiveId" clId="{AA301A1E-9C44-4DAC-8550-6C4B16A49D4D}" dt="2023-05-19T13:11:16.486" v="8657" actId="207"/>
          <ac:spMkLst>
            <pc:docMk/>
            <pc:sldMk cId="2534774166" sldId="293"/>
            <ac:spMk id="24" creationId="{1841637C-F02D-4ED4-9B17-10A92FFC6619}"/>
          </ac:spMkLst>
        </pc:spChg>
        <pc:spChg chg="add mod">
          <ac:chgData name="jenny8023460@gmail.com" userId="9da3bf53e9bccde8" providerId="LiveId" clId="{AA301A1E-9C44-4DAC-8550-6C4B16A49D4D}" dt="2023-05-19T13:21:31.597" v="9174" actId="1076"/>
          <ac:spMkLst>
            <pc:docMk/>
            <pc:sldMk cId="2534774166" sldId="293"/>
            <ac:spMk id="25" creationId="{536CC945-4B80-FBC9-CD12-6F48BE230B64}"/>
          </ac:spMkLst>
        </pc:spChg>
        <pc:spChg chg="del mod topLvl">
          <ac:chgData name="jenny8023460@gmail.com" userId="9da3bf53e9bccde8" providerId="LiveId" clId="{AA301A1E-9C44-4DAC-8550-6C4B16A49D4D}" dt="2023-05-19T13:10:39.518" v="8647" actId="478"/>
          <ac:spMkLst>
            <pc:docMk/>
            <pc:sldMk cId="2534774166" sldId="293"/>
            <ac:spMk id="30" creationId="{8298B826-E1A7-4AAD-A2E9-FEF678DBFCF4}"/>
          </ac:spMkLst>
        </pc:spChg>
        <pc:spChg chg="mod topLvl">
          <ac:chgData name="jenny8023460@gmail.com" userId="9da3bf53e9bccde8" providerId="LiveId" clId="{AA301A1E-9C44-4DAC-8550-6C4B16A49D4D}" dt="2023-05-19T13:11:04.715" v="8655" actId="1076"/>
          <ac:spMkLst>
            <pc:docMk/>
            <pc:sldMk cId="2534774166" sldId="293"/>
            <ac:spMk id="31" creationId="{5D5AC252-1EF4-4FE1-84A7-F28040F580A5}"/>
          </ac:spMkLst>
        </pc:spChg>
        <pc:grpChg chg="del mod topLvl">
          <ac:chgData name="jenny8023460@gmail.com" userId="9da3bf53e9bccde8" providerId="LiveId" clId="{AA301A1E-9C44-4DAC-8550-6C4B16A49D4D}" dt="2023-05-19T13:10:39.518" v="8647" actId="478"/>
          <ac:grpSpMkLst>
            <pc:docMk/>
            <pc:sldMk cId="2534774166" sldId="293"/>
            <ac:grpSpMk id="3" creationId="{45538760-166B-558B-6999-2462059582CD}"/>
          </ac:grpSpMkLst>
        </pc:grpChg>
        <pc:grpChg chg="mod">
          <ac:chgData name="jenny8023460@gmail.com" userId="9da3bf53e9bccde8" providerId="LiveId" clId="{AA301A1E-9C44-4DAC-8550-6C4B16A49D4D}" dt="2023-05-19T13:11:27.670" v="8659" actId="1076"/>
          <ac:grpSpMkLst>
            <pc:docMk/>
            <pc:sldMk cId="2534774166" sldId="293"/>
            <ac:grpSpMk id="6" creationId="{1B0813F0-0608-43A3-9E53-0BA015EDE231}"/>
          </ac:grpSpMkLst>
        </pc:grpChg>
        <pc:grpChg chg="add del">
          <ac:chgData name="jenny8023460@gmail.com" userId="9da3bf53e9bccde8" providerId="LiveId" clId="{AA301A1E-9C44-4DAC-8550-6C4B16A49D4D}" dt="2023-05-19T13:08:37.193" v="8612" actId="478"/>
          <ac:grpSpMkLst>
            <pc:docMk/>
            <pc:sldMk cId="2534774166" sldId="293"/>
            <ac:grpSpMk id="9" creationId="{93EF5F79-A4CC-8D4D-35E4-3CDF32909984}"/>
          </ac:grpSpMkLst>
        </pc:grpChg>
        <pc:grpChg chg="add mod">
          <ac:chgData name="jenny8023460@gmail.com" userId="9da3bf53e9bccde8" providerId="LiveId" clId="{AA301A1E-9C44-4DAC-8550-6C4B16A49D4D}" dt="2023-05-19T13:22:10.259" v="9176" actId="1076"/>
          <ac:grpSpMkLst>
            <pc:docMk/>
            <pc:sldMk cId="2534774166" sldId="293"/>
            <ac:grpSpMk id="17" creationId="{6EB0AEC1-539A-25AF-8809-86C4577AB4F7}"/>
          </ac:grpSpMkLst>
        </pc:grpChg>
        <pc:grpChg chg="add del mod">
          <ac:chgData name="jenny8023460@gmail.com" userId="9da3bf53e9bccde8" providerId="LiveId" clId="{AA301A1E-9C44-4DAC-8550-6C4B16A49D4D}" dt="2023-05-19T13:18:24.045" v="8927" actId="478"/>
          <ac:grpSpMkLst>
            <pc:docMk/>
            <pc:sldMk cId="2534774166" sldId="293"/>
            <ac:grpSpMk id="21" creationId="{F5A6F1D6-8B15-AB3F-7054-BF4980B61E0B}"/>
          </ac:grpSpMkLst>
        </pc:grpChg>
        <pc:picChg chg="add mod">
          <ac:chgData name="jenny8023460@gmail.com" userId="9da3bf53e9bccde8" providerId="LiveId" clId="{AA301A1E-9C44-4DAC-8550-6C4B16A49D4D}" dt="2023-05-19T13:19:29.998" v="8993" actId="1076"/>
          <ac:picMkLst>
            <pc:docMk/>
            <pc:sldMk cId="2534774166" sldId="293"/>
            <ac:picMk id="13" creationId="{476B01EC-9430-6E13-6E08-BC48134CC90F}"/>
          </ac:picMkLst>
        </pc:picChg>
        <pc:picChg chg="add del mod">
          <ac:chgData name="jenny8023460@gmail.com" userId="9da3bf53e9bccde8" providerId="LiveId" clId="{AA301A1E-9C44-4DAC-8550-6C4B16A49D4D}" dt="2023-05-19T13:15:07.878" v="8746" actId="478"/>
          <ac:picMkLst>
            <pc:docMk/>
            <pc:sldMk cId="2534774166" sldId="293"/>
            <ac:picMk id="16" creationId="{B7A5DC87-4185-1BBE-38CD-8CECF697C1ED}"/>
          </ac:picMkLst>
        </pc:picChg>
        <pc:picChg chg="mod">
          <ac:chgData name="jenny8023460@gmail.com" userId="9da3bf53e9bccde8" providerId="LiveId" clId="{AA301A1E-9C44-4DAC-8550-6C4B16A49D4D}" dt="2023-05-19T13:15:14.982" v="8747"/>
          <ac:picMkLst>
            <pc:docMk/>
            <pc:sldMk cId="2534774166" sldId="293"/>
            <ac:picMk id="18" creationId="{8BB4880D-263B-898D-E3F8-6A80B83E466E}"/>
          </ac:picMkLst>
        </pc:picChg>
      </pc:sldChg>
      <pc:sldChg chg="addSp delSp modSp add mod ord">
        <pc:chgData name="jenny8023460@gmail.com" userId="9da3bf53e9bccde8" providerId="LiveId" clId="{AA301A1E-9C44-4DAC-8550-6C4B16A49D4D}" dt="2023-05-27T08:28:54.986" v="19722" actId="20577"/>
        <pc:sldMkLst>
          <pc:docMk/>
          <pc:sldMk cId="939296327" sldId="294"/>
        </pc:sldMkLst>
        <pc:spChg chg="mod">
          <ac:chgData name="jenny8023460@gmail.com" userId="9da3bf53e9bccde8" providerId="LiveId" clId="{AA301A1E-9C44-4DAC-8550-6C4B16A49D4D}" dt="2023-05-19T13:22:53.954" v="9186" actId="208"/>
          <ac:spMkLst>
            <pc:docMk/>
            <pc:sldMk cId="939296327" sldId="294"/>
            <ac:spMk id="2" creationId="{73CAF5BA-9F43-2E5D-EBEB-80E580F3B316}"/>
          </ac:spMkLst>
        </pc:spChg>
        <pc:spChg chg="add mod">
          <ac:chgData name="jenny8023460@gmail.com" userId="9da3bf53e9bccde8" providerId="LiveId" clId="{AA301A1E-9C44-4DAC-8550-6C4B16A49D4D}" dt="2023-05-27T08:26:56.596" v="19703" actId="1076"/>
          <ac:spMkLst>
            <pc:docMk/>
            <pc:sldMk cId="939296327" sldId="294"/>
            <ac:spMk id="3" creationId="{894C0EE8-78BD-C68A-66E8-08DFD2A59A4C}"/>
          </ac:spMkLst>
        </pc:spChg>
        <pc:spChg chg="mod">
          <ac:chgData name="jenny8023460@gmail.com" userId="9da3bf53e9bccde8" providerId="LiveId" clId="{AA301A1E-9C44-4DAC-8550-6C4B16A49D4D}" dt="2023-05-27T08:28:10.933" v="19710" actId="20577"/>
          <ac:spMkLst>
            <pc:docMk/>
            <pc:sldMk cId="939296327" sldId="294"/>
            <ac:spMk id="4" creationId="{809F2802-E40B-4430-1DEE-A8AB686C0399}"/>
          </ac:spMkLst>
        </pc:spChg>
        <pc:spChg chg="mod">
          <ac:chgData name="jenny8023460@gmail.com" userId="9da3bf53e9bccde8" providerId="LiveId" clId="{AA301A1E-9C44-4DAC-8550-6C4B16A49D4D}" dt="2023-05-27T08:25:47.799" v="19697" actId="207"/>
          <ac:spMkLst>
            <pc:docMk/>
            <pc:sldMk cId="939296327" sldId="294"/>
            <ac:spMk id="5" creationId="{7D0033C3-456D-4151-9AAB-F0A2E961A5B6}"/>
          </ac:spMkLst>
        </pc:spChg>
        <pc:spChg chg="add mod">
          <ac:chgData name="jenny8023460@gmail.com" userId="9da3bf53e9bccde8" providerId="LiveId" clId="{AA301A1E-9C44-4DAC-8550-6C4B16A49D4D}" dt="2023-05-27T08:28:23.440" v="19719"/>
          <ac:spMkLst>
            <pc:docMk/>
            <pc:sldMk cId="939296327" sldId="294"/>
            <ac:spMk id="7" creationId="{30B9D4A3-726E-4E4B-17F6-1D21F3CE68C1}"/>
          </ac:spMkLst>
        </pc:spChg>
        <pc:spChg chg="add del mod">
          <ac:chgData name="jenny8023460@gmail.com" userId="9da3bf53e9bccde8" providerId="LiveId" clId="{AA301A1E-9C44-4DAC-8550-6C4B16A49D4D}" dt="2023-05-19T13:04:33.445" v="8418" actId="478"/>
          <ac:spMkLst>
            <pc:docMk/>
            <pc:sldMk cId="939296327" sldId="294"/>
            <ac:spMk id="7" creationId="{38D00F11-861A-E4D4-4A95-00C71E49EE66}"/>
          </ac:spMkLst>
        </pc:spChg>
        <pc:spChg chg="mod">
          <ac:chgData name="jenny8023460@gmail.com" userId="9da3bf53e9bccde8" providerId="LiveId" clId="{AA301A1E-9C44-4DAC-8550-6C4B16A49D4D}" dt="2023-05-27T08:28:54.986" v="19722" actId="20577"/>
          <ac:spMkLst>
            <pc:docMk/>
            <pc:sldMk cId="939296327" sldId="294"/>
            <ac:spMk id="8" creationId="{55EB772B-5B31-C216-70DD-74903E65A147}"/>
          </ac:spMkLst>
        </pc:spChg>
        <pc:spChg chg="del mod">
          <ac:chgData name="jenny8023460@gmail.com" userId="9da3bf53e9bccde8" providerId="LiveId" clId="{AA301A1E-9C44-4DAC-8550-6C4B16A49D4D}" dt="2023-05-19T13:23:30.448" v="9192" actId="478"/>
          <ac:spMkLst>
            <pc:docMk/>
            <pc:sldMk cId="939296327" sldId="294"/>
            <ac:spMk id="11" creationId="{92573C7B-4F95-6400-FCAB-E83F1EE4F975}"/>
          </ac:spMkLst>
        </pc:spChg>
        <pc:spChg chg="del mod">
          <ac:chgData name="jenny8023460@gmail.com" userId="9da3bf53e9bccde8" providerId="LiveId" clId="{AA301A1E-9C44-4DAC-8550-6C4B16A49D4D}" dt="2023-05-19T13:23:28.468" v="9191" actId="478"/>
          <ac:spMkLst>
            <pc:docMk/>
            <pc:sldMk cId="939296327" sldId="294"/>
            <ac:spMk id="15" creationId="{0C4706CE-FE18-A525-6E65-DD2920105EA3}"/>
          </ac:spMkLst>
        </pc:spChg>
        <pc:spChg chg="mod">
          <ac:chgData name="jenny8023460@gmail.com" userId="9da3bf53e9bccde8" providerId="LiveId" clId="{AA301A1E-9C44-4DAC-8550-6C4B16A49D4D}" dt="2023-05-19T13:22:49.240" v="9185" actId="208"/>
          <ac:spMkLst>
            <pc:docMk/>
            <pc:sldMk cId="939296327" sldId="294"/>
            <ac:spMk id="23" creationId="{505D9C9E-8325-4A59-BEFC-3BC22C85BDAD}"/>
          </ac:spMkLst>
        </pc:spChg>
        <pc:spChg chg="mod">
          <ac:chgData name="jenny8023460@gmail.com" userId="9da3bf53e9bccde8" providerId="LiveId" clId="{AA301A1E-9C44-4DAC-8550-6C4B16A49D4D}" dt="2023-05-19T13:22:23.476" v="9178" actId="207"/>
          <ac:spMkLst>
            <pc:docMk/>
            <pc:sldMk cId="939296327" sldId="294"/>
            <ac:spMk id="24" creationId="{1841637C-F02D-4ED4-9B17-10A92FFC6619}"/>
          </ac:spMkLst>
        </pc:spChg>
        <pc:spChg chg="del">
          <ac:chgData name="jenny8023460@gmail.com" userId="9da3bf53e9bccde8" providerId="LiveId" clId="{AA301A1E-9C44-4DAC-8550-6C4B16A49D4D}" dt="2023-05-19T13:22:34.786" v="9182" actId="478"/>
          <ac:spMkLst>
            <pc:docMk/>
            <pc:sldMk cId="939296327" sldId="294"/>
            <ac:spMk id="30" creationId="{8298B826-E1A7-4AAD-A2E9-FEF678DBFCF4}"/>
          </ac:spMkLst>
        </pc:spChg>
        <pc:spChg chg="mod">
          <ac:chgData name="jenny8023460@gmail.com" userId="9da3bf53e9bccde8" providerId="LiveId" clId="{AA301A1E-9C44-4DAC-8550-6C4B16A49D4D}" dt="2023-05-27T08:24:36.767" v="19684"/>
          <ac:spMkLst>
            <pc:docMk/>
            <pc:sldMk cId="939296327" sldId="294"/>
            <ac:spMk id="31" creationId="{5D5AC252-1EF4-4FE1-84A7-F28040F580A5}"/>
          </ac:spMkLst>
        </pc:spChg>
        <pc:grpChg chg="del">
          <ac:chgData name="jenny8023460@gmail.com" userId="9da3bf53e9bccde8" providerId="LiveId" clId="{AA301A1E-9C44-4DAC-8550-6C4B16A49D4D}" dt="2023-05-19T13:22:34.786" v="9182" actId="478"/>
          <ac:grpSpMkLst>
            <pc:docMk/>
            <pc:sldMk cId="939296327" sldId="294"/>
            <ac:grpSpMk id="3" creationId="{45538760-166B-558B-6999-2462059582CD}"/>
          </ac:grpSpMkLst>
        </pc:grpChg>
        <pc:grpChg chg="mod">
          <ac:chgData name="jenny8023460@gmail.com" userId="9da3bf53e9bccde8" providerId="LiveId" clId="{AA301A1E-9C44-4DAC-8550-6C4B16A49D4D}" dt="2023-05-19T13:22:37.619" v="9183" actId="1076"/>
          <ac:grpSpMkLst>
            <pc:docMk/>
            <pc:sldMk cId="939296327" sldId="294"/>
            <ac:grpSpMk id="9" creationId="{93EF5F79-A4CC-8D4D-35E4-3CDF32909984}"/>
          </ac:grpSpMkLst>
        </pc:grpChg>
      </pc:sldChg>
      <pc:sldChg chg="addSp delSp modSp add mod ord">
        <pc:chgData name="jenny8023460@gmail.com" userId="9da3bf53e9bccde8" providerId="LiveId" clId="{AA301A1E-9C44-4DAC-8550-6C4B16A49D4D}" dt="2023-05-23T07:47:53.569" v="11185" actId="207"/>
        <pc:sldMkLst>
          <pc:docMk/>
          <pc:sldMk cId="155632781" sldId="295"/>
        </pc:sldMkLst>
        <pc:spChg chg="mod">
          <ac:chgData name="jenny8023460@gmail.com" userId="9da3bf53e9bccde8" providerId="LiveId" clId="{AA301A1E-9C44-4DAC-8550-6C4B16A49D4D}" dt="2023-05-19T14:07:28.032" v="9374" actId="20577"/>
          <ac:spMkLst>
            <pc:docMk/>
            <pc:sldMk cId="155632781" sldId="295"/>
            <ac:spMk id="12" creationId="{17FDF1DC-B624-9573-0177-0A79C844E646}"/>
          </ac:spMkLst>
        </pc:spChg>
        <pc:spChg chg="mod">
          <ac:chgData name="jenny8023460@gmail.com" userId="9da3bf53e9bccde8" providerId="LiveId" clId="{AA301A1E-9C44-4DAC-8550-6C4B16A49D4D}" dt="2023-05-23T07:47:50.734" v="11184" actId="207"/>
          <ac:spMkLst>
            <pc:docMk/>
            <pc:sldMk cId="155632781" sldId="295"/>
            <ac:spMk id="16" creationId="{9721BC96-6445-AC4D-6D4C-D5B74067CB10}"/>
          </ac:spMkLst>
        </pc:spChg>
        <pc:spChg chg="mod">
          <ac:chgData name="jenny8023460@gmail.com" userId="9da3bf53e9bccde8" providerId="LiveId" clId="{AA301A1E-9C44-4DAC-8550-6C4B16A49D4D}" dt="2023-05-23T07:47:53.569" v="11185" actId="207"/>
          <ac:spMkLst>
            <pc:docMk/>
            <pc:sldMk cId="155632781" sldId="295"/>
            <ac:spMk id="17" creationId="{635AE1F6-F955-2246-B99B-62557C731167}"/>
          </ac:spMkLst>
        </pc:spChg>
        <pc:spChg chg="mod">
          <ac:chgData name="jenny8023460@gmail.com" userId="9da3bf53e9bccde8" providerId="LiveId" clId="{AA301A1E-9C44-4DAC-8550-6C4B16A49D4D}" dt="2023-05-23T07:47:35.439" v="11182" actId="207"/>
          <ac:spMkLst>
            <pc:docMk/>
            <pc:sldMk cId="155632781" sldId="295"/>
            <ac:spMk id="18" creationId="{0FDD0EC5-89DB-D6FF-9F17-357F1FF98D90}"/>
          </ac:spMkLst>
        </pc:spChg>
        <pc:picChg chg="del">
          <ac:chgData name="jenny8023460@gmail.com" userId="9da3bf53e9bccde8" providerId="LiveId" clId="{AA301A1E-9C44-4DAC-8550-6C4B16A49D4D}" dt="2023-05-19T14:10:13.879" v="9385" actId="478"/>
          <ac:picMkLst>
            <pc:docMk/>
            <pc:sldMk cId="155632781" sldId="295"/>
            <ac:picMk id="2" creationId="{ADCE4A1E-1143-40BD-64B3-B8158E8A0CF5}"/>
          </ac:picMkLst>
        </pc:picChg>
        <pc:picChg chg="add del mod">
          <ac:chgData name="jenny8023460@gmail.com" userId="9da3bf53e9bccde8" providerId="LiveId" clId="{AA301A1E-9C44-4DAC-8550-6C4B16A49D4D}" dt="2023-05-19T14:09:39.748" v="9377" actId="478"/>
          <ac:picMkLst>
            <pc:docMk/>
            <pc:sldMk cId="155632781" sldId="295"/>
            <ac:picMk id="4" creationId="{9C70647E-1542-47CA-9C81-229B40C08071}"/>
          </ac:picMkLst>
        </pc:picChg>
        <pc:picChg chg="add mod">
          <ac:chgData name="jenny8023460@gmail.com" userId="9da3bf53e9bccde8" providerId="LiveId" clId="{AA301A1E-9C44-4DAC-8550-6C4B16A49D4D}" dt="2023-05-19T14:11:10.367" v="9392" actId="1076"/>
          <ac:picMkLst>
            <pc:docMk/>
            <pc:sldMk cId="155632781" sldId="295"/>
            <ac:picMk id="5" creationId="{89407117-FAEE-B69D-7663-CBA67793D251}"/>
          </ac:picMkLst>
        </pc:picChg>
        <pc:picChg chg="add mod">
          <ac:chgData name="jenny8023460@gmail.com" userId="9da3bf53e9bccde8" providerId="LiveId" clId="{AA301A1E-9C44-4DAC-8550-6C4B16A49D4D}" dt="2023-05-19T14:11:22.046" v="9396" actId="1076"/>
          <ac:picMkLst>
            <pc:docMk/>
            <pc:sldMk cId="155632781" sldId="295"/>
            <ac:picMk id="8" creationId="{7B0AC72E-1CD8-7C86-54B5-4E1DF832F423}"/>
          </ac:picMkLst>
        </pc:picChg>
      </pc:sldChg>
      <pc:sldChg chg="addSp delSp modSp add mod ord">
        <pc:chgData name="jenny8023460@gmail.com" userId="9da3bf53e9bccde8" providerId="LiveId" clId="{AA301A1E-9C44-4DAC-8550-6C4B16A49D4D}" dt="2023-05-19T15:28:52.828" v="10967" actId="207"/>
        <pc:sldMkLst>
          <pc:docMk/>
          <pc:sldMk cId="3628223170" sldId="296"/>
        </pc:sldMkLst>
        <pc:spChg chg="mod">
          <ac:chgData name="jenny8023460@gmail.com" userId="9da3bf53e9bccde8" providerId="LiveId" clId="{AA301A1E-9C44-4DAC-8550-6C4B16A49D4D}" dt="2023-05-19T15:27:40.532" v="10922" actId="207"/>
          <ac:spMkLst>
            <pc:docMk/>
            <pc:sldMk cId="3628223170" sldId="296"/>
            <ac:spMk id="22" creationId="{33D7FD39-B570-676D-9E1F-3FD15A61BEE6}"/>
          </ac:spMkLst>
        </pc:spChg>
        <pc:spChg chg="mod">
          <ac:chgData name="jenny8023460@gmail.com" userId="9da3bf53e9bccde8" providerId="LiveId" clId="{AA301A1E-9C44-4DAC-8550-6C4B16A49D4D}" dt="2023-05-19T14:16:45.160" v="9421" actId="20577"/>
          <ac:spMkLst>
            <pc:docMk/>
            <pc:sldMk cId="3628223170" sldId="296"/>
            <ac:spMk id="24" creationId="{1841637C-F02D-4ED4-9B17-10A92FFC6619}"/>
          </ac:spMkLst>
        </pc:spChg>
        <pc:spChg chg="mod">
          <ac:chgData name="jenny8023460@gmail.com" userId="9da3bf53e9bccde8" providerId="LiveId" clId="{AA301A1E-9C44-4DAC-8550-6C4B16A49D4D}" dt="2023-05-19T14:18:23.663" v="9526" actId="1076"/>
          <ac:spMkLst>
            <pc:docMk/>
            <pc:sldMk cId="3628223170" sldId="296"/>
            <ac:spMk id="26" creationId="{C915842A-BFEF-9E5D-6A0F-AA44EC5428EF}"/>
          </ac:spMkLst>
        </pc:spChg>
        <pc:spChg chg="del mod">
          <ac:chgData name="jenny8023460@gmail.com" userId="9da3bf53e9bccde8" providerId="LiveId" clId="{AA301A1E-9C44-4DAC-8550-6C4B16A49D4D}" dt="2023-05-19T15:28:16.234" v="10962" actId="478"/>
          <ac:spMkLst>
            <pc:docMk/>
            <pc:sldMk cId="3628223170" sldId="296"/>
            <ac:spMk id="27" creationId="{43D55663-9BBC-963D-CE69-6BC3018220EE}"/>
          </ac:spMkLst>
        </pc:spChg>
        <pc:spChg chg="mod">
          <ac:chgData name="jenny8023460@gmail.com" userId="9da3bf53e9bccde8" providerId="LiveId" clId="{AA301A1E-9C44-4DAC-8550-6C4B16A49D4D}" dt="2023-05-19T15:28:52.828" v="10967" actId="207"/>
          <ac:spMkLst>
            <pc:docMk/>
            <pc:sldMk cId="3628223170" sldId="296"/>
            <ac:spMk id="28" creationId="{C334901C-2188-30E6-9418-386C1B798FDB}"/>
          </ac:spMkLst>
        </pc:spChg>
        <pc:spChg chg="mod">
          <ac:chgData name="jenny8023460@gmail.com" userId="9da3bf53e9bccde8" providerId="LiveId" clId="{AA301A1E-9C44-4DAC-8550-6C4B16A49D4D}" dt="2023-05-19T14:17:18.699" v="9466"/>
          <ac:spMkLst>
            <pc:docMk/>
            <pc:sldMk cId="3628223170" sldId="296"/>
            <ac:spMk id="31" creationId="{5D5AC252-1EF4-4FE1-84A7-F28040F580A5}"/>
          </ac:spMkLst>
        </pc:spChg>
        <pc:spChg chg="mod topLvl">
          <ac:chgData name="jenny8023460@gmail.com" userId="9da3bf53e9bccde8" providerId="LiveId" clId="{AA301A1E-9C44-4DAC-8550-6C4B16A49D4D}" dt="2023-05-19T15:28:12.681" v="10961"/>
          <ac:spMkLst>
            <pc:docMk/>
            <pc:sldMk cId="3628223170" sldId="296"/>
            <ac:spMk id="34" creationId="{F0D1DE84-33DB-1827-DE19-444219CBAAB1}"/>
          </ac:spMkLst>
        </pc:spChg>
        <pc:grpChg chg="del mod">
          <ac:chgData name="jenny8023460@gmail.com" userId="9da3bf53e9bccde8" providerId="LiveId" clId="{AA301A1E-9C44-4DAC-8550-6C4B16A49D4D}" dt="2023-05-19T14:18:50.288" v="9531" actId="478"/>
          <ac:grpSpMkLst>
            <pc:docMk/>
            <pc:sldMk cId="3628223170" sldId="296"/>
            <ac:grpSpMk id="29" creationId="{D974BDD0-661B-1252-BD7B-12224B46CD3A}"/>
          </ac:grpSpMkLst>
        </pc:grpChg>
        <pc:picChg chg="add mod">
          <ac:chgData name="jenny8023460@gmail.com" userId="9da3bf53e9bccde8" providerId="LiveId" clId="{AA301A1E-9C44-4DAC-8550-6C4B16A49D4D}" dt="2023-05-19T15:25:08.129" v="10892" actId="1076"/>
          <ac:picMkLst>
            <pc:docMk/>
            <pc:sldMk cId="3628223170" sldId="296"/>
            <ac:picMk id="3" creationId="{6FED1024-DE71-4682-0E01-E19CEBDCC75F}"/>
          </ac:picMkLst>
        </pc:picChg>
        <pc:picChg chg="del topLvl">
          <ac:chgData name="jenny8023460@gmail.com" userId="9da3bf53e9bccde8" providerId="LiveId" clId="{AA301A1E-9C44-4DAC-8550-6C4B16A49D4D}" dt="2023-05-19T14:18:50.288" v="9531" actId="478"/>
          <ac:picMkLst>
            <pc:docMk/>
            <pc:sldMk cId="3628223170" sldId="296"/>
            <ac:picMk id="32" creationId="{DECB9701-1DAE-7C99-87B0-6465D36F3C2F}"/>
          </ac:picMkLst>
        </pc:picChg>
      </pc:sldChg>
      <pc:sldChg chg="addSp delSp modSp add mod ord">
        <pc:chgData name="jenny8023460@gmail.com" userId="9da3bf53e9bccde8" providerId="LiveId" clId="{AA301A1E-9C44-4DAC-8550-6C4B16A49D4D}" dt="2023-05-26T09:20:26.502" v="17299" actId="13926"/>
        <pc:sldMkLst>
          <pc:docMk/>
          <pc:sldMk cId="3513699689" sldId="297"/>
        </pc:sldMkLst>
        <pc:spChg chg="add mod">
          <ac:chgData name="jenny8023460@gmail.com" userId="9da3bf53e9bccde8" providerId="LiveId" clId="{AA301A1E-9C44-4DAC-8550-6C4B16A49D4D}" dt="2023-05-26T09:20:03.253" v="17292" actId="207"/>
          <ac:spMkLst>
            <pc:docMk/>
            <pc:sldMk cId="3513699689" sldId="297"/>
            <ac:spMk id="3" creationId="{3064EF13-62A1-57EF-4EFC-25DB416E15F4}"/>
          </ac:spMkLst>
        </pc:spChg>
        <pc:spChg chg="mod">
          <ac:chgData name="jenny8023460@gmail.com" userId="9da3bf53e9bccde8" providerId="LiveId" clId="{AA301A1E-9C44-4DAC-8550-6C4B16A49D4D}" dt="2023-05-23T07:48:22.234" v="11186" actId="207"/>
          <ac:spMkLst>
            <pc:docMk/>
            <pc:sldMk cId="3513699689" sldId="297"/>
            <ac:spMk id="5" creationId="{7D0033C3-456D-4151-9AAB-F0A2E961A5B6}"/>
          </ac:spMkLst>
        </pc:spChg>
        <pc:spChg chg="mod">
          <ac:chgData name="jenny8023460@gmail.com" userId="9da3bf53e9bccde8" providerId="LiveId" clId="{AA301A1E-9C44-4DAC-8550-6C4B16A49D4D}" dt="2023-05-19T15:30:54.025" v="10970"/>
          <ac:spMkLst>
            <pc:docMk/>
            <pc:sldMk cId="3513699689" sldId="297"/>
            <ac:spMk id="7" creationId="{71DB9E7C-7DB0-4618-F45D-615F2B9D4EF1}"/>
          </ac:spMkLst>
        </pc:spChg>
        <pc:spChg chg="mod">
          <ac:chgData name="jenny8023460@gmail.com" userId="9da3bf53e9bccde8" providerId="LiveId" clId="{AA301A1E-9C44-4DAC-8550-6C4B16A49D4D}" dt="2023-05-19T15:30:54.025" v="10970"/>
          <ac:spMkLst>
            <pc:docMk/>
            <pc:sldMk cId="3513699689" sldId="297"/>
            <ac:spMk id="8" creationId="{BC5930A1-E89D-266A-737A-D25CCE23E344}"/>
          </ac:spMkLst>
        </pc:spChg>
        <pc:spChg chg="mod">
          <ac:chgData name="jenny8023460@gmail.com" userId="9da3bf53e9bccde8" providerId="LiveId" clId="{AA301A1E-9C44-4DAC-8550-6C4B16A49D4D}" dt="2023-05-19T15:30:54.025" v="10970"/>
          <ac:spMkLst>
            <pc:docMk/>
            <pc:sldMk cId="3513699689" sldId="297"/>
            <ac:spMk id="9" creationId="{C68C0F28-5F2A-A8F4-749D-20E7E5F4BA91}"/>
          </ac:spMkLst>
        </pc:spChg>
        <pc:spChg chg="mod">
          <ac:chgData name="jenny8023460@gmail.com" userId="9da3bf53e9bccde8" providerId="LiveId" clId="{AA301A1E-9C44-4DAC-8550-6C4B16A49D4D}" dt="2023-05-26T09:20:26.502" v="17299" actId="13926"/>
          <ac:spMkLst>
            <pc:docMk/>
            <pc:sldMk cId="3513699689" sldId="297"/>
            <ac:spMk id="10" creationId="{8FB41414-0EFE-02E7-D21D-AB16937BD54E}"/>
          </ac:spMkLst>
        </pc:spChg>
        <pc:spChg chg="mod">
          <ac:chgData name="jenny8023460@gmail.com" userId="9da3bf53e9bccde8" providerId="LiveId" clId="{AA301A1E-9C44-4DAC-8550-6C4B16A49D4D}" dt="2023-05-19T15:30:54.025" v="10970"/>
          <ac:spMkLst>
            <pc:docMk/>
            <pc:sldMk cId="3513699689" sldId="297"/>
            <ac:spMk id="11" creationId="{9F9EEF74-3DA2-0E55-14B6-743C530C77D6}"/>
          </ac:spMkLst>
        </pc:spChg>
        <pc:spChg chg="mod">
          <ac:chgData name="jenny8023460@gmail.com" userId="9da3bf53e9bccde8" providerId="LiveId" clId="{AA301A1E-9C44-4DAC-8550-6C4B16A49D4D}" dt="2023-05-19T15:30:54.025" v="10970"/>
          <ac:spMkLst>
            <pc:docMk/>
            <pc:sldMk cId="3513699689" sldId="297"/>
            <ac:spMk id="12" creationId="{BC121E26-D0CA-64CE-1971-CC217106E2A3}"/>
          </ac:spMkLst>
        </pc:spChg>
        <pc:spChg chg="mod">
          <ac:chgData name="jenny8023460@gmail.com" userId="9da3bf53e9bccde8" providerId="LiveId" clId="{AA301A1E-9C44-4DAC-8550-6C4B16A49D4D}" dt="2023-05-19T15:30:54.025" v="10970"/>
          <ac:spMkLst>
            <pc:docMk/>
            <pc:sldMk cId="3513699689" sldId="297"/>
            <ac:spMk id="13" creationId="{91826D1A-F001-F559-8350-2668B78CF0BC}"/>
          </ac:spMkLst>
        </pc:spChg>
        <pc:spChg chg="mod">
          <ac:chgData name="jenny8023460@gmail.com" userId="9da3bf53e9bccde8" providerId="LiveId" clId="{AA301A1E-9C44-4DAC-8550-6C4B16A49D4D}" dt="2023-05-26T09:20:17.188" v="17297" actId="207"/>
          <ac:spMkLst>
            <pc:docMk/>
            <pc:sldMk cId="3513699689" sldId="297"/>
            <ac:spMk id="14" creationId="{C8182EAF-EA68-17FB-FD2C-80740B6ECE9E}"/>
          </ac:spMkLst>
        </pc:spChg>
        <pc:spChg chg="mod">
          <ac:chgData name="jenny8023460@gmail.com" userId="9da3bf53e9bccde8" providerId="LiveId" clId="{AA301A1E-9C44-4DAC-8550-6C4B16A49D4D}" dt="2023-05-19T15:30:54.025" v="10970"/>
          <ac:spMkLst>
            <pc:docMk/>
            <pc:sldMk cId="3513699689" sldId="297"/>
            <ac:spMk id="15" creationId="{4EEF869C-7D76-1EC7-5819-D3D80698D5EF}"/>
          </ac:spMkLst>
        </pc:spChg>
        <pc:spChg chg="mod">
          <ac:chgData name="jenny8023460@gmail.com" userId="9da3bf53e9bccde8" providerId="LiveId" clId="{AA301A1E-9C44-4DAC-8550-6C4B16A49D4D}" dt="2023-05-19T15:30:54.025" v="10970"/>
          <ac:spMkLst>
            <pc:docMk/>
            <pc:sldMk cId="3513699689" sldId="297"/>
            <ac:spMk id="16" creationId="{6A3D036F-4659-B8C0-96C5-A46C46A1A588}"/>
          </ac:spMkLst>
        </pc:spChg>
        <pc:spChg chg="mod">
          <ac:chgData name="jenny8023460@gmail.com" userId="9da3bf53e9bccde8" providerId="LiveId" clId="{AA301A1E-9C44-4DAC-8550-6C4B16A49D4D}" dt="2023-05-19T14:58:26.706" v="10473"/>
          <ac:spMkLst>
            <pc:docMk/>
            <pc:sldMk cId="3513699689" sldId="297"/>
            <ac:spMk id="19" creationId="{2F8EF476-DCBA-4B23-8FDA-038996A17D2A}"/>
          </ac:spMkLst>
        </pc:spChg>
        <pc:spChg chg="mod">
          <ac:chgData name="jenny8023460@gmail.com" userId="9da3bf53e9bccde8" providerId="LiveId" clId="{AA301A1E-9C44-4DAC-8550-6C4B16A49D4D}" dt="2023-05-19T15:30:54.025" v="10970"/>
          <ac:spMkLst>
            <pc:docMk/>
            <pc:sldMk cId="3513699689" sldId="297"/>
            <ac:spMk id="20" creationId="{82068F36-A9AB-86E1-C93B-596770835409}"/>
          </ac:spMkLst>
        </pc:spChg>
        <pc:spChg chg="mod">
          <ac:chgData name="jenny8023460@gmail.com" userId="9da3bf53e9bccde8" providerId="LiveId" clId="{AA301A1E-9C44-4DAC-8550-6C4B16A49D4D}" dt="2023-05-19T15:30:54.025" v="10970"/>
          <ac:spMkLst>
            <pc:docMk/>
            <pc:sldMk cId="3513699689" sldId="297"/>
            <ac:spMk id="21" creationId="{5AA4A5FB-0455-2CC3-BBAB-EBB54486189C}"/>
          </ac:spMkLst>
        </pc:spChg>
        <pc:spChg chg="mod">
          <ac:chgData name="jenny8023460@gmail.com" userId="9da3bf53e9bccde8" providerId="LiveId" clId="{AA301A1E-9C44-4DAC-8550-6C4B16A49D4D}" dt="2023-05-19T15:00:04.279" v="10497" actId="207"/>
          <ac:spMkLst>
            <pc:docMk/>
            <pc:sldMk cId="3513699689" sldId="297"/>
            <ac:spMk id="22" creationId="{8A4761B3-E049-5215-6F32-9475D2002B6A}"/>
          </ac:spMkLst>
        </pc:spChg>
        <pc:spChg chg="mod">
          <ac:chgData name="jenny8023460@gmail.com" userId="9da3bf53e9bccde8" providerId="LiveId" clId="{AA301A1E-9C44-4DAC-8550-6C4B16A49D4D}" dt="2023-05-19T15:09:32.916" v="10730" actId="207"/>
          <ac:spMkLst>
            <pc:docMk/>
            <pc:sldMk cId="3513699689" sldId="297"/>
            <ac:spMk id="25" creationId="{536CC945-4B80-FBC9-CD12-6F48BE230B64}"/>
          </ac:spMkLst>
        </pc:spChg>
        <pc:spChg chg="mod">
          <ac:chgData name="jenny8023460@gmail.com" userId="9da3bf53e9bccde8" providerId="LiveId" clId="{AA301A1E-9C44-4DAC-8550-6C4B16A49D4D}" dt="2023-05-19T15:30:54.025" v="10970"/>
          <ac:spMkLst>
            <pc:docMk/>
            <pc:sldMk cId="3513699689" sldId="297"/>
            <ac:spMk id="26" creationId="{3DC364A4-4CBA-2453-CEA3-65B48394CA92}"/>
          </ac:spMkLst>
        </pc:spChg>
        <pc:spChg chg="mod">
          <ac:chgData name="jenny8023460@gmail.com" userId="9da3bf53e9bccde8" providerId="LiveId" clId="{AA301A1E-9C44-4DAC-8550-6C4B16A49D4D}" dt="2023-05-19T15:30:54.025" v="10970"/>
          <ac:spMkLst>
            <pc:docMk/>
            <pc:sldMk cId="3513699689" sldId="297"/>
            <ac:spMk id="27" creationId="{5C1BE024-7CA6-1125-5ADB-A9F9625EEEA5}"/>
          </ac:spMkLst>
        </pc:spChg>
        <pc:spChg chg="mod">
          <ac:chgData name="jenny8023460@gmail.com" userId="9da3bf53e9bccde8" providerId="LiveId" clId="{AA301A1E-9C44-4DAC-8550-6C4B16A49D4D}" dt="2023-05-19T14:17:57.975" v="9524" actId="20577"/>
          <ac:spMkLst>
            <pc:docMk/>
            <pc:sldMk cId="3513699689" sldId="297"/>
            <ac:spMk id="31" creationId="{5D5AC252-1EF4-4FE1-84A7-F28040F580A5}"/>
          </ac:spMkLst>
        </pc:spChg>
        <pc:grpChg chg="add mod">
          <ac:chgData name="jenny8023460@gmail.com" userId="9da3bf53e9bccde8" providerId="LiveId" clId="{AA301A1E-9C44-4DAC-8550-6C4B16A49D4D}" dt="2023-05-19T15:31:08.911" v="10974" actId="1076"/>
          <ac:grpSpMkLst>
            <pc:docMk/>
            <pc:sldMk cId="3513699689" sldId="297"/>
            <ac:grpSpMk id="4" creationId="{D93FB509-9314-A806-B301-B0A4F0DCB292}"/>
          </ac:grpSpMkLst>
        </pc:grpChg>
        <pc:picChg chg="del">
          <ac:chgData name="jenny8023460@gmail.com" userId="9da3bf53e9bccde8" providerId="LiveId" clId="{AA301A1E-9C44-4DAC-8550-6C4B16A49D4D}" dt="2023-05-19T14:52:07.907" v="10274" actId="478"/>
          <ac:picMkLst>
            <pc:docMk/>
            <pc:sldMk cId="3513699689" sldId="297"/>
            <ac:picMk id="13" creationId="{476B01EC-9430-6E13-6E08-BC48134CC90F}"/>
          </ac:picMkLst>
        </pc:picChg>
      </pc:sldChg>
      <pc:sldChg chg="addSp delSp modSp add mod ord">
        <pc:chgData name="jenny8023460@gmail.com" userId="9da3bf53e9bccde8" providerId="LiveId" clId="{AA301A1E-9C44-4DAC-8550-6C4B16A49D4D}" dt="2023-05-27T12:35:21.055" v="21768"/>
        <pc:sldMkLst>
          <pc:docMk/>
          <pc:sldMk cId="2879003112" sldId="298"/>
        </pc:sldMkLst>
        <pc:spChg chg="mod">
          <ac:chgData name="jenny8023460@gmail.com" userId="9da3bf53e9bccde8" providerId="LiveId" clId="{AA301A1E-9C44-4DAC-8550-6C4B16A49D4D}" dt="2023-05-27T12:32:14.961" v="21637" actId="20577"/>
          <ac:spMkLst>
            <pc:docMk/>
            <pc:sldMk cId="2879003112" sldId="298"/>
            <ac:spMk id="2" creationId="{E0103551-2123-DDAF-20C5-76BAE5C3C681}"/>
          </ac:spMkLst>
        </pc:spChg>
        <pc:spChg chg="add mod">
          <ac:chgData name="jenny8023460@gmail.com" userId="9da3bf53e9bccde8" providerId="LiveId" clId="{AA301A1E-9C44-4DAC-8550-6C4B16A49D4D}" dt="2023-05-23T07:48:48.153" v="11190" actId="1076"/>
          <ac:spMkLst>
            <pc:docMk/>
            <pc:sldMk cId="2879003112" sldId="298"/>
            <ac:spMk id="3" creationId="{70FD2740-3427-1BEE-C782-72A2FA3253FF}"/>
          </ac:spMkLst>
        </pc:spChg>
        <pc:spChg chg="mod">
          <ac:chgData name="jenny8023460@gmail.com" userId="9da3bf53e9bccde8" providerId="LiveId" clId="{AA301A1E-9C44-4DAC-8550-6C4B16A49D4D}" dt="2023-05-19T14:48:04.042" v="10225" actId="1076"/>
          <ac:spMkLst>
            <pc:docMk/>
            <pc:sldMk cId="2879003112" sldId="298"/>
            <ac:spMk id="4" creationId="{6FA1228D-C7C2-C1E1-D74D-2CA068EBD297}"/>
          </ac:spMkLst>
        </pc:spChg>
        <pc:spChg chg="add mod">
          <ac:chgData name="jenny8023460@gmail.com" userId="9da3bf53e9bccde8" providerId="LiveId" clId="{AA301A1E-9C44-4DAC-8550-6C4B16A49D4D}" dt="2023-05-26T09:18:32.328" v="17261" actId="1076"/>
          <ac:spMkLst>
            <pc:docMk/>
            <pc:sldMk cId="2879003112" sldId="298"/>
            <ac:spMk id="7" creationId="{0FFBD663-8ABA-715C-E091-14B62F69F9A5}"/>
          </ac:spMkLst>
        </pc:spChg>
        <pc:spChg chg="mod">
          <ac:chgData name="jenny8023460@gmail.com" userId="9da3bf53e9bccde8" providerId="LiveId" clId="{AA301A1E-9C44-4DAC-8550-6C4B16A49D4D}" dt="2023-05-27T12:34:28.376" v="21754" actId="1076"/>
          <ac:spMkLst>
            <pc:docMk/>
            <pc:sldMk cId="2879003112" sldId="298"/>
            <ac:spMk id="8" creationId="{76AB95CF-5FE0-1197-4BB8-694BBCF01CD6}"/>
          </ac:spMkLst>
        </pc:spChg>
        <pc:spChg chg="mod">
          <ac:chgData name="jenny8023460@gmail.com" userId="9da3bf53e9bccde8" providerId="LiveId" clId="{AA301A1E-9C44-4DAC-8550-6C4B16A49D4D}" dt="2023-05-26T09:17:25.419" v="17242" actId="13926"/>
          <ac:spMkLst>
            <pc:docMk/>
            <pc:sldMk cId="2879003112" sldId="298"/>
            <ac:spMk id="9" creationId="{7B625F36-988A-2C8F-6189-FAB30CB8A78B}"/>
          </ac:spMkLst>
        </pc:spChg>
        <pc:spChg chg="add mod">
          <ac:chgData name="jenny8023460@gmail.com" userId="9da3bf53e9bccde8" providerId="LiveId" clId="{AA301A1E-9C44-4DAC-8550-6C4B16A49D4D}" dt="2023-05-26T09:19:17.659" v="17269" actId="1076"/>
          <ac:spMkLst>
            <pc:docMk/>
            <pc:sldMk cId="2879003112" sldId="298"/>
            <ac:spMk id="10" creationId="{7DA0DE7B-071D-DEAC-6A32-35893D62A49D}"/>
          </ac:spMkLst>
        </pc:spChg>
        <pc:spChg chg="mod">
          <ac:chgData name="jenny8023460@gmail.com" userId="9da3bf53e9bccde8" providerId="LiveId" clId="{AA301A1E-9C44-4DAC-8550-6C4B16A49D4D}" dt="2023-05-27T12:35:21.055" v="21768"/>
          <ac:spMkLst>
            <pc:docMk/>
            <pc:sldMk cId="2879003112" sldId="298"/>
            <ac:spMk id="11" creationId="{971744DB-0E26-5F72-5149-A83F52073C86}"/>
          </ac:spMkLst>
        </pc:spChg>
        <pc:spChg chg="add mod">
          <ac:chgData name="jenny8023460@gmail.com" userId="9da3bf53e9bccde8" providerId="LiveId" clId="{AA301A1E-9C44-4DAC-8550-6C4B16A49D4D}" dt="2023-05-27T12:34:15.441" v="21751" actId="20577"/>
          <ac:spMkLst>
            <pc:docMk/>
            <pc:sldMk cId="2879003112" sldId="298"/>
            <ac:spMk id="12" creationId="{AC770C66-E59F-7CED-C356-52E0D641D542}"/>
          </ac:spMkLst>
        </pc:spChg>
        <pc:spChg chg="add del mod">
          <ac:chgData name="jenny8023460@gmail.com" userId="9da3bf53e9bccde8" providerId="LiveId" clId="{AA301A1E-9C44-4DAC-8550-6C4B16A49D4D}" dt="2023-05-26T09:18:32.853" v="17262"/>
          <ac:spMkLst>
            <pc:docMk/>
            <pc:sldMk cId="2879003112" sldId="298"/>
            <ac:spMk id="12" creationId="{FF4A6F02-2121-8352-7CF7-0E66530F265C}"/>
          </ac:spMkLst>
        </pc:spChg>
        <pc:spChg chg="add mod">
          <ac:chgData name="jenny8023460@gmail.com" userId="9da3bf53e9bccde8" providerId="LiveId" clId="{AA301A1E-9C44-4DAC-8550-6C4B16A49D4D}" dt="2023-05-26T09:19:30.318" v="17286" actId="20577"/>
          <ac:spMkLst>
            <pc:docMk/>
            <pc:sldMk cId="2879003112" sldId="298"/>
            <ac:spMk id="13" creationId="{13641A8F-C03B-9985-D5E2-F868382C4477}"/>
          </ac:spMkLst>
        </pc:spChg>
        <pc:spChg chg="add mod">
          <ac:chgData name="jenny8023460@gmail.com" userId="9da3bf53e9bccde8" providerId="LiveId" clId="{AA301A1E-9C44-4DAC-8550-6C4B16A49D4D}" dt="2023-05-27T12:34:20.810" v="21752" actId="1076"/>
          <ac:spMkLst>
            <pc:docMk/>
            <pc:sldMk cId="2879003112" sldId="298"/>
            <ac:spMk id="14" creationId="{F4A038D5-E298-FE15-96BE-B9F3B50C3607}"/>
          </ac:spMkLst>
        </pc:spChg>
        <pc:spChg chg="mod">
          <ac:chgData name="jenny8023460@gmail.com" userId="9da3bf53e9bccde8" providerId="LiveId" clId="{AA301A1E-9C44-4DAC-8550-6C4B16A49D4D}" dt="2023-05-19T14:48:12.571" v="10226" actId="1076"/>
          <ac:spMkLst>
            <pc:docMk/>
            <pc:sldMk cId="2879003112" sldId="298"/>
            <ac:spMk id="17" creationId="{5C0F0FE2-14A9-DD4F-7501-43795A953A6E}"/>
          </ac:spMkLst>
        </pc:spChg>
        <pc:spChg chg="mod">
          <ac:chgData name="jenny8023460@gmail.com" userId="9da3bf53e9bccde8" providerId="LiveId" clId="{AA301A1E-9C44-4DAC-8550-6C4B16A49D4D}" dt="2023-05-19T14:35:33.229" v="9667" actId="20577"/>
          <ac:spMkLst>
            <pc:docMk/>
            <pc:sldMk cId="2879003112" sldId="298"/>
            <ac:spMk id="24" creationId="{1841637C-F02D-4ED4-9B17-10A92FFC6619}"/>
          </ac:spMkLst>
        </pc:spChg>
        <pc:spChg chg="del mod">
          <ac:chgData name="jenny8023460@gmail.com" userId="9da3bf53e9bccde8" providerId="LiveId" clId="{AA301A1E-9C44-4DAC-8550-6C4B16A49D4D}" dt="2023-05-19T14:40:53.910" v="9767" actId="478"/>
          <ac:spMkLst>
            <pc:docMk/>
            <pc:sldMk cId="2879003112" sldId="298"/>
            <ac:spMk id="27" creationId="{B1EA5183-DF23-2B4A-C95B-304E4430E1A9}"/>
          </ac:spMkLst>
        </pc:spChg>
        <pc:spChg chg="mod">
          <ac:chgData name="jenny8023460@gmail.com" userId="9da3bf53e9bccde8" providerId="LiveId" clId="{AA301A1E-9C44-4DAC-8550-6C4B16A49D4D}" dt="2023-05-27T12:33:34.383" v="21735" actId="1076"/>
          <ac:spMkLst>
            <pc:docMk/>
            <pc:sldMk cId="2879003112" sldId="298"/>
            <ac:spMk id="36" creationId="{B6FEBD59-CEA2-4FDF-A254-37953428C235}"/>
          </ac:spMkLst>
        </pc:spChg>
        <pc:grpChg chg="mod">
          <ac:chgData name="jenny8023460@gmail.com" userId="9da3bf53e9bccde8" providerId="LiveId" clId="{AA301A1E-9C44-4DAC-8550-6C4B16A49D4D}" dt="2023-05-19T14:49:14.408" v="10250" actId="1076"/>
          <ac:grpSpMkLst>
            <pc:docMk/>
            <pc:sldMk cId="2879003112" sldId="298"/>
            <ac:grpSpMk id="18" creationId="{DFB4A74E-027B-00CF-1549-3C51D49B68BF}"/>
          </ac:grpSpMkLst>
        </pc:grpChg>
        <pc:grpChg chg="mod">
          <ac:chgData name="jenny8023460@gmail.com" userId="9da3bf53e9bccde8" providerId="LiveId" clId="{AA301A1E-9C44-4DAC-8550-6C4B16A49D4D}" dt="2023-05-19T14:47:59.070" v="10224" actId="1076"/>
          <ac:grpSpMkLst>
            <pc:docMk/>
            <pc:sldMk cId="2879003112" sldId="298"/>
            <ac:grpSpMk id="19" creationId="{0E335575-E4A3-D7F0-E956-597E7A5F09D8}"/>
          </ac:grpSpMkLst>
        </pc:grpChg>
        <pc:grpChg chg="mod">
          <ac:chgData name="jenny8023460@gmail.com" userId="9da3bf53e9bccde8" providerId="LiveId" clId="{AA301A1E-9C44-4DAC-8550-6C4B16A49D4D}" dt="2023-05-19T14:49:54.654" v="10256" actId="14100"/>
          <ac:grpSpMkLst>
            <pc:docMk/>
            <pc:sldMk cId="2879003112" sldId="298"/>
            <ac:grpSpMk id="81" creationId="{0C486FE6-8601-8CBA-6B67-9B5DE9BFC803}"/>
          </ac:grpSpMkLst>
        </pc:grpChg>
        <pc:picChg chg="mod">
          <ac:chgData name="jenny8023460@gmail.com" userId="9da3bf53e9bccde8" providerId="LiveId" clId="{AA301A1E-9C44-4DAC-8550-6C4B16A49D4D}" dt="2023-05-19T14:51:49.241" v="10273" actId="1076"/>
          <ac:picMkLst>
            <pc:docMk/>
            <pc:sldMk cId="2879003112" sldId="298"/>
            <ac:picMk id="114" creationId="{BBCB86A6-51B1-C256-B4B9-EAA976DED05B}"/>
          </ac:picMkLst>
        </pc:picChg>
      </pc:sldChg>
      <pc:sldChg chg="add del">
        <pc:chgData name="jenny8023460@gmail.com" userId="9da3bf53e9bccde8" providerId="LiveId" clId="{AA301A1E-9C44-4DAC-8550-6C4B16A49D4D}" dt="2023-05-26T06:59:15.647" v="13868" actId="2696"/>
        <pc:sldMkLst>
          <pc:docMk/>
          <pc:sldMk cId="1180371013" sldId="299"/>
        </pc:sldMkLst>
      </pc:sldChg>
      <pc:sldChg chg="addSp delSp modSp add del mod ord">
        <pc:chgData name="jenny8023460@gmail.com" userId="9da3bf53e9bccde8" providerId="LiveId" clId="{AA301A1E-9C44-4DAC-8550-6C4B16A49D4D}" dt="2023-05-26T07:25:23.927" v="14793" actId="2696"/>
        <pc:sldMkLst>
          <pc:docMk/>
          <pc:sldMk cId="0" sldId="300"/>
        </pc:sldMkLst>
        <pc:grpChg chg="add mod">
          <ac:chgData name="jenny8023460@gmail.com" userId="9da3bf53e9bccde8" providerId="LiveId" clId="{AA301A1E-9C44-4DAC-8550-6C4B16A49D4D}" dt="2023-05-26T07:25:16.472" v="14791" actId="164"/>
          <ac:grpSpMkLst>
            <pc:docMk/>
            <pc:sldMk cId="0" sldId="300"/>
            <ac:grpSpMk id="2" creationId="{7C75ED85-F294-A50F-1830-995F6EBC3346}"/>
          </ac:grpSpMkLst>
        </pc:grpChg>
        <pc:grpChg chg="del">
          <ac:chgData name="jenny8023460@gmail.com" userId="9da3bf53e9bccde8" providerId="LiveId" clId="{AA301A1E-9C44-4DAC-8550-6C4B16A49D4D}" dt="2023-05-23T08:29:50.917" v="11409" actId="478"/>
          <ac:grpSpMkLst>
            <pc:docMk/>
            <pc:sldMk cId="0" sldId="300"/>
            <ac:grpSpMk id="8601" creationId="{00000000-0000-0000-0000-000000000000}"/>
          </ac:grpSpMkLst>
        </pc:grpChg>
        <pc:cxnChg chg="mod">
          <ac:chgData name="jenny8023460@gmail.com" userId="9da3bf53e9bccde8" providerId="LiveId" clId="{AA301A1E-9C44-4DAC-8550-6C4B16A49D4D}" dt="2023-05-26T07:25:16.472" v="14791" actId="164"/>
          <ac:cxnSpMkLst>
            <pc:docMk/>
            <pc:sldMk cId="0" sldId="300"/>
            <ac:cxnSpMk id="8710" creationId="{00000000-0000-0000-0000-000000000000}"/>
          </ac:cxnSpMkLst>
        </pc:cxnChg>
        <pc:cxnChg chg="mod">
          <ac:chgData name="jenny8023460@gmail.com" userId="9da3bf53e9bccde8" providerId="LiveId" clId="{AA301A1E-9C44-4DAC-8550-6C4B16A49D4D}" dt="2023-05-26T07:25:16.472" v="14791" actId="164"/>
          <ac:cxnSpMkLst>
            <pc:docMk/>
            <pc:sldMk cId="0" sldId="300"/>
            <ac:cxnSpMk id="8711" creationId="{00000000-0000-0000-0000-000000000000}"/>
          </ac:cxnSpMkLst>
        </pc:cxnChg>
        <pc:cxnChg chg="mod">
          <ac:chgData name="jenny8023460@gmail.com" userId="9da3bf53e9bccde8" providerId="LiveId" clId="{AA301A1E-9C44-4DAC-8550-6C4B16A49D4D}" dt="2023-05-26T07:25:16.472" v="14791" actId="164"/>
          <ac:cxnSpMkLst>
            <pc:docMk/>
            <pc:sldMk cId="0" sldId="300"/>
            <ac:cxnSpMk id="8712" creationId="{00000000-0000-0000-0000-000000000000}"/>
          </ac:cxnSpMkLst>
        </pc:cxnChg>
        <pc:cxnChg chg="mod">
          <ac:chgData name="jenny8023460@gmail.com" userId="9da3bf53e9bccde8" providerId="LiveId" clId="{AA301A1E-9C44-4DAC-8550-6C4B16A49D4D}" dt="2023-05-26T06:59:58.384" v="13873" actId="208"/>
          <ac:cxnSpMkLst>
            <pc:docMk/>
            <pc:sldMk cId="0" sldId="300"/>
            <ac:cxnSpMk id="8713" creationId="{00000000-0000-0000-0000-000000000000}"/>
          </ac:cxnSpMkLst>
        </pc:cxnChg>
      </pc:sldChg>
      <pc:sldChg chg="addSp delSp modSp add del mod setBg">
        <pc:chgData name="jenny8023460@gmail.com" userId="9da3bf53e9bccde8" providerId="LiveId" clId="{AA301A1E-9C44-4DAC-8550-6C4B16A49D4D}" dt="2023-05-23T08:41:30.961" v="11631" actId="2696"/>
        <pc:sldMkLst>
          <pc:docMk/>
          <pc:sldMk cId="0" sldId="301"/>
        </pc:sldMkLst>
        <pc:grpChg chg="add mod">
          <ac:chgData name="jenny8023460@gmail.com" userId="9da3bf53e9bccde8" providerId="LiveId" clId="{AA301A1E-9C44-4DAC-8550-6C4B16A49D4D}" dt="2023-05-23T08:31:45.790" v="11424" actId="164"/>
          <ac:grpSpMkLst>
            <pc:docMk/>
            <pc:sldMk cId="0" sldId="301"/>
            <ac:grpSpMk id="2" creationId="{F36C471B-79B7-F372-D791-793458A831A3}"/>
          </ac:grpSpMkLst>
        </pc:grpChg>
        <pc:grpChg chg="mod">
          <ac:chgData name="jenny8023460@gmail.com" userId="9da3bf53e9bccde8" providerId="LiveId" clId="{AA301A1E-9C44-4DAC-8550-6C4B16A49D4D}" dt="2023-05-23T08:31:54.801" v="11425" actId="1076"/>
          <ac:grpSpMkLst>
            <pc:docMk/>
            <pc:sldMk cId="0" sldId="301"/>
            <ac:grpSpMk id="1002" creationId="{00000000-0000-0000-0000-000000000000}"/>
          </ac:grpSpMkLst>
        </pc:grpChg>
        <pc:grpChg chg="mod">
          <ac:chgData name="jenny8023460@gmail.com" userId="9da3bf53e9bccde8" providerId="LiveId" clId="{AA301A1E-9C44-4DAC-8550-6C4B16A49D4D}" dt="2023-05-23T08:31:42.262" v="11423" actId="1076"/>
          <ac:grpSpMkLst>
            <pc:docMk/>
            <pc:sldMk cId="0" sldId="301"/>
            <ac:grpSpMk id="1003" creationId="{00000000-0000-0000-0000-000000000000}"/>
          </ac:grpSpMkLst>
        </pc:grpChg>
        <pc:picChg chg="mod">
          <ac:chgData name="jenny8023460@gmail.com" userId="9da3bf53e9bccde8" providerId="LiveId" clId="{AA301A1E-9C44-4DAC-8550-6C4B16A49D4D}" dt="2023-05-23T08:31:42.262" v="11423" actId="1076"/>
          <ac:picMkLst>
            <pc:docMk/>
            <pc:sldMk cId="0" sldId="301"/>
            <ac:picMk id="19" creationId="{00000000-0000-0000-0000-000000000000}"/>
          </ac:picMkLst>
        </pc:picChg>
        <pc:picChg chg="mod">
          <ac:chgData name="jenny8023460@gmail.com" userId="9da3bf53e9bccde8" providerId="LiveId" clId="{AA301A1E-9C44-4DAC-8550-6C4B16A49D4D}" dt="2023-05-23T08:31:45.790" v="11424" actId="164"/>
          <ac:picMkLst>
            <pc:docMk/>
            <pc:sldMk cId="0" sldId="301"/>
            <ac:picMk id="28" creationId="{00000000-0000-0000-0000-000000000000}"/>
          </ac:picMkLst>
        </pc:picChg>
        <pc:picChg chg="mod">
          <ac:chgData name="jenny8023460@gmail.com" userId="9da3bf53e9bccde8" providerId="LiveId" clId="{AA301A1E-9C44-4DAC-8550-6C4B16A49D4D}" dt="2023-05-23T08:31:45.790" v="11424" actId="164"/>
          <ac:picMkLst>
            <pc:docMk/>
            <pc:sldMk cId="0" sldId="301"/>
            <ac:picMk id="37" creationId="{00000000-0000-0000-0000-000000000000}"/>
          </ac:picMkLst>
        </pc:picChg>
        <pc:picChg chg="mod">
          <ac:chgData name="jenny8023460@gmail.com" userId="9da3bf53e9bccde8" providerId="LiveId" clId="{AA301A1E-9C44-4DAC-8550-6C4B16A49D4D}" dt="2023-05-23T08:31:45.790" v="11424" actId="164"/>
          <ac:picMkLst>
            <pc:docMk/>
            <pc:sldMk cId="0" sldId="301"/>
            <ac:picMk id="46" creationId="{00000000-0000-0000-0000-000000000000}"/>
          </ac:picMkLst>
        </pc:picChg>
        <pc:picChg chg="mod">
          <ac:chgData name="jenny8023460@gmail.com" userId="9da3bf53e9bccde8" providerId="LiveId" clId="{AA301A1E-9C44-4DAC-8550-6C4B16A49D4D}" dt="2023-05-23T08:31:45.790" v="11424" actId="164"/>
          <ac:picMkLst>
            <pc:docMk/>
            <pc:sldMk cId="0" sldId="301"/>
            <ac:picMk id="55" creationId="{00000000-0000-0000-0000-000000000000}"/>
          </ac:picMkLst>
        </pc:picChg>
        <pc:picChg chg="del">
          <ac:chgData name="jenny8023460@gmail.com" userId="9da3bf53e9bccde8" providerId="LiveId" clId="{AA301A1E-9C44-4DAC-8550-6C4B16A49D4D}" dt="2023-05-23T08:31:07.423" v="11413" actId="478"/>
          <ac:picMkLst>
            <pc:docMk/>
            <pc:sldMk cId="0" sldId="301"/>
            <ac:picMk id="56" creationId="{00000000-0000-0000-0000-000000000000}"/>
          </ac:picMkLst>
        </pc:picChg>
        <pc:picChg chg="del">
          <ac:chgData name="jenny8023460@gmail.com" userId="9da3bf53e9bccde8" providerId="LiveId" clId="{AA301A1E-9C44-4DAC-8550-6C4B16A49D4D}" dt="2023-05-23T08:31:03.220" v="11411" actId="478"/>
          <ac:picMkLst>
            <pc:docMk/>
            <pc:sldMk cId="0" sldId="301"/>
            <ac:picMk id="57" creationId="{00000000-0000-0000-0000-000000000000}"/>
          </ac:picMkLst>
        </pc:picChg>
        <pc:picChg chg="del">
          <ac:chgData name="jenny8023460@gmail.com" userId="9da3bf53e9bccde8" providerId="LiveId" clId="{AA301A1E-9C44-4DAC-8550-6C4B16A49D4D}" dt="2023-05-23T08:31:04.663" v="11412" actId="478"/>
          <ac:picMkLst>
            <pc:docMk/>
            <pc:sldMk cId="0" sldId="301"/>
            <ac:picMk id="58" creationId="{00000000-0000-0000-0000-000000000000}"/>
          </ac:picMkLst>
        </pc:picChg>
        <pc:picChg chg="del">
          <ac:chgData name="jenny8023460@gmail.com" userId="9da3bf53e9bccde8" providerId="LiveId" clId="{AA301A1E-9C44-4DAC-8550-6C4B16A49D4D}" dt="2023-05-23T08:31:08.038" v="11414" actId="478"/>
          <ac:picMkLst>
            <pc:docMk/>
            <pc:sldMk cId="0" sldId="301"/>
            <ac:picMk id="59" creationId="{00000000-0000-0000-0000-000000000000}"/>
          </ac:picMkLst>
        </pc:picChg>
        <pc:picChg chg="del">
          <ac:chgData name="jenny8023460@gmail.com" userId="9da3bf53e9bccde8" providerId="LiveId" clId="{AA301A1E-9C44-4DAC-8550-6C4B16A49D4D}" dt="2023-05-23T08:31:09.001" v="11415" actId="478"/>
          <ac:picMkLst>
            <pc:docMk/>
            <pc:sldMk cId="0" sldId="301"/>
            <ac:picMk id="60" creationId="{00000000-0000-0000-0000-000000000000}"/>
          </ac:picMkLst>
        </pc:picChg>
        <pc:picChg chg="del">
          <ac:chgData name="jenny8023460@gmail.com" userId="9da3bf53e9bccde8" providerId="LiveId" clId="{AA301A1E-9C44-4DAC-8550-6C4B16A49D4D}" dt="2023-05-23T08:31:12.923" v="11420" actId="478"/>
          <ac:picMkLst>
            <pc:docMk/>
            <pc:sldMk cId="0" sldId="301"/>
            <ac:picMk id="61" creationId="{00000000-0000-0000-0000-000000000000}"/>
          </ac:picMkLst>
        </pc:picChg>
        <pc:picChg chg="del">
          <ac:chgData name="jenny8023460@gmail.com" userId="9da3bf53e9bccde8" providerId="LiveId" clId="{AA301A1E-9C44-4DAC-8550-6C4B16A49D4D}" dt="2023-05-23T08:31:10.748" v="11418" actId="478"/>
          <ac:picMkLst>
            <pc:docMk/>
            <pc:sldMk cId="0" sldId="301"/>
            <ac:picMk id="62" creationId="{00000000-0000-0000-0000-000000000000}"/>
          </ac:picMkLst>
        </pc:picChg>
        <pc:picChg chg="del">
          <ac:chgData name="jenny8023460@gmail.com" userId="9da3bf53e9bccde8" providerId="LiveId" clId="{AA301A1E-9C44-4DAC-8550-6C4B16A49D4D}" dt="2023-05-23T08:31:09.449" v="11416" actId="478"/>
          <ac:picMkLst>
            <pc:docMk/>
            <pc:sldMk cId="0" sldId="301"/>
            <ac:picMk id="63" creationId="{00000000-0000-0000-0000-000000000000}"/>
          </ac:picMkLst>
        </pc:picChg>
        <pc:picChg chg="del">
          <ac:chgData name="jenny8023460@gmail.com" userId="9da3bf53e9bccde8" providerId="LiveId" clId="{AA301A1E-9C44-4DAC-8550-6C4B16A49D4D}" dt="2023-05-23T08:31:12.338" v="11419" actId="478"/>
          <ac:picMkLst>
            <pc:docMk/>
            <pc:sldMk cId="0" sldId="301"/>
            <ac:picMk id="64" creationId="{00000000-0000-0000-0000-000000000000}"/>
          </ac:picMkLst>
        </pc:picChg>
        <pc:picChg chg="del">
          <ac:chgData name="jenny8023460@gmail.com" userId="9da3bf53e9bccde8" providerId="LiveId" clId="{AA301A1E-9C44-4DAC-8550-6C4B16A49D4D}" dt="2023-05-23T08:31:10.191" v="11417" actId="478"/>
          <ac:picMkLst>
            <pc:docMk/>
            <pc:sldMk cId="0" sldId="301"/>
            <ac:picMk id="65" creationId="{00000000-0000-0000-0000-000000000000}"/>
          </ac:picMkLst>
        </pc:picChg>
      </pc:sldChg>
      <pc:sldChg chg="addSp delSp modSp add del mod">
        <pc:chgData name="jenny8023460@gmail.com" userId="9da3bf53e9bccde8" providerId="LiveId" clId="{AA301A1E-9C44-4DAC-8550-6C4B16A49D4D}" dt="2023-05-26T07:24:34.540" v="14790" actId="2696"/>
        <pc:sldMkLst>
          <pc:docMk/>
          <pc:sldMk cId="3702234289" sldId="302"/>
        </pc:sldMkLst>
        <pc:spChg chg="mod">
          <ac:chgData name="jenny8023460@gmail.com" userId="9da3bf53e9bccde8" providerId="LiveId" clId="{AA301A1E-9C44-4DAC-8550-6C4B16A49D4D}" dt="2023-05-23T08:35:55.392" v="11470" actId="1076"/>
          <ac:spMkLst>
            <pc:docMk/>
            <pc:sldMk cId="3702234289" sldId="302"/>
            <ac:spMk id="6" creationId="{B7E9579F-5697-7FDF-3669-6A96270F3A3D}"/>
          </ac:spMkLst>
        </pc:spChg>
        <pc:spChg chg="mod">
          <ac:chgData name="jenny8023460@gmail.com" userId="9da3bf53e9bccde8" providerId="LiveId" clId="{AA301A1E-9C44-4DAC-8550-6C4B16A49D4D}" dt="2023-05-23T08:38:13.891" v="11499" actId="164"/>
          <ac:spMkLst>
            <pc:docMk/>
            <pc:sldMk cId="3702234289" sldId="302"/>
            <ac:spMk id="7" creationId="{3BD5C53C-9B19-415C-B6B8-94AEDDE075AC}"/>
          </ac:spMkLst>
        </pc:spChg>
        <pc:spChg chg="mod">
          <ac:chgData name="jenny8023460@gmail.com" userId="9da3bf53e9bccde8" providerId="LiveId" clId="{AA301A1E-9C44-4DAC-8550-6C4B16A49D4D}" dt="2023-05-23T08:38:56.650" v="11540"/>
          <ac:spMkLst>
            <pc:docMk/>
            <pc:sldMk cId="3702234289" sldId="302"/>
            <ac:spMk id="9" creationId="{9B4F2EBF-4938-45B7-8EE5-0FCC9BC096A7}"/>
          </ac:spMkLst>
        </pc:spChg>
        <pc:spChg chg="add del mod">
          <ac:chgData name="jenny8023460@gmail.com" userId="9da3bf53e9bccde8" providerId="LiveId" clId="{AA301A1E-9C44-4DAC-8550-6C4B16A49D4D}" dt="2023-05-26T05:52:31.483" v="11818" actId="478"/>
          <ac:spMkLst>
            <pc:docMk/>
            <pc:sldMk cId="3702234289" sldId="302"/>
            <ac:spMk id="10" creationId="{B0E15739-7085-A28D-E053-4CA2A3B6034C}"/>
          </ac:spMkLst>
        </pc:spChg>
        <pc:spChg chg="mod">
          <ac:chgData name="jenny8023460@gmail.com" userId="9da3bf53e9bccde8" providerId="LiveId" clId="{AA301A1E-9C44-4DAC-8550-6C4B16A49D4D}" dt="2023-05-23T08:39:19.379" v="11550" actId="20577"/>
          <ac:spMkLst>
            <pc:docMk/>
            <pc:sldMk cId="3702234289" sldId="302"/>
            <ac:spMk id="12" creationId="{4BE13764-1EF0-4A6F-8554-79E11A74BCAB}"/>
          </ac:spMkLst>
        </pc:spChg>
        <pc:spChg chg="mod">
          <ac:chgData name="jenny8023460@gmail.com" userId="9da3bf53e9bccde8" providerId="LiveId" clId="{AA301A1E-9C44-4DAC-8550-6C4B16A49D4D}" dt="2023-05-23T08:32:26.193" v="11433" actId="20577"/>
          <ac:spMkLst>
            <pc:docMk/>
            <pc:sldMk cId="3702234289" sldId="302"/>
            <ac:spMk id="20" creationId="{DB3CB60C-CD34-4E14-914C-4591010964E0}"/>
          </ac:spMkLst>
        </pc:spChg>
        <pc:spChg chg="add del mod">
          <ac:chgData name="jenny8023460@gmail.com" userId="9da3bf53e9bccde8" providerId="LiveId" clId="{AA301A1E-9C44-4DAC-8550-6C4B16A49D4D}" dt="2023-05-23T08:32:19.110" v="11431" actId="478"/>
          <ac:spMkLst>
            <pc:docMk/>
            <pc:sldMk cId="3702234289" sldId="302"/>
            <ac:spMk id="22" creationId="{A05E7C0A-107D-42CB-B9CD-E10345F601C6}"/>
          </ac:spMkLst>
        </pc:spChg>
        <pc:spChg chg="add mod">
          <ac:chgData name="jenny8023460@gmail.com" userId="9da3bf53e9bccde8" providerId="LiveId" clId="{AA301A1E-9C44-4DAC-8550-6C4B16A49D4D}" dt="2023-05-23T08:41:06.417" v="11626"/>
          <ac:spMkLst>
            <pc:docMk/>
            <pc:sldMk cId="3702234289" sldId="302"/>
            <ac:spMk id="61" creationId="{60296706-F7FE-10F3-6D92-BDA60A37A4A6}"/>
          </ac:spMkLst>
        </pc:spChg>
        <pc:grpChg chg="mod">
          <ac:chgData name="jenny8023460@gmail.com" userId="9da3bf53e9bccde8" providerId="LiveId" clId="{AA301A1E-9C44-4DAC-8550-6C4B16A49D4D}" dt="2023-05-23T08:32:07.457" v="11426" actId="1076"/>
          <ac:grpSpMkLst>
            <pc:docMk/>
            <pc:sldMk cId="3702234289" sldId="302"/>
            <ac:grpSpMk id="5" creationId="{609A70E6-A3A5-AB9E-2654-764BB72291FA}"/>
          </ac:grpSpMkLst>
        </pc:grpChg>
        <pc:grpChg chg="add del mod">
          <ac:chgData name="jenny8023460@gmail.com" userId="9da3bf53e9bccde8" providerId="LiveId" clId="{AA301A1E-9C44-4DAC-8550-6C4B16A49D4D}" dt="2023-05-23T08:32:42.539" v="11438" actId="478"/>
          <ac:grpSpMkLst>
            <pc:docMk/>
            <pc:sldMk cId="3702234289" sldId="302"/>
            <ac:grpSpMk id="11" creationId="{6B186216-8DFC-244B-49AD-586B89C4F5CA}"/>
          </ac:grpSpMkLst>
        </pc:grpChg>
        <pc:grpChg chg="add del">
          <ac:chgData name="jenny8023460@gmail.com" userId="9da3bf53e9bccde8" providerId="LiveId" clId="{AA301A1E-9C44-4DAC-8550-6C4B16A49D4D}" dt="2023-05-23T08:32:19.110" v="11431" actId="478"/>
          <ac:grpSpMkLst>
            <pc:docMk/>
            <pc:sldMk cId="3702234289" sldId="302"/>
            <ac:grpSpMk id="17" creationId="{D308CA84-006B-484A-8754-1324C45CC9BF}"/>
          </ac:grpSpMkLst>
        </pc:grpChg>
        <pc:grpChg chg="add del mod">
          <ac:chgData name="jenny8023460@gmail.com" userId="9da3bf53e9bccde8" providerId="LiveId" clId="{AA301A1E-9C44-4DAC-8550-6C4B16A49D4D}" dt="2023-05-23T08:34:19.840" v="11464" actId="478"/>
          <ac:grpSpMkLst>
            <pc:docMk/>
            <pc:sldMk cId="3702234289" sldId="302"/>
            <ac:grpSpMk id="26" creationId="{F7E85235-D5BA-FB3B-78DC-51569B5F8220}"/>
          </ac:grpSpMkLst>
        </pc:grpChg>
        <pc:grpChg chg="add 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32" creationId="{E949FAC5-DE1D-1B9F-345C-E0FA1939203C}"/>
          </ac:grpSpMkLst>
        </pc:grpChg>
        <pc:grpChg chg="add 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33" creationId="{7A2646AA-FB25-25AD-7816-81479DA8E21F}"/>
          </ac:grpSpMkLst>
        </pc:grpChg>
        <pc:grpChg chg="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34" creationId="{EA166F08-8AA7-19B6-B256-758C0D47191F}"/>
          </ac:grpSpMkLst>
        </pc:grpChg>
        <pc:grpChg chg="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35" creationId="{9027EA61-B45A-9364-DEB1-BAA79B6767AD}"/>
          </ac:grpSpMkLst>
        </pc:grpChg>
        <pc:grpChg chg="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36" creationId="{E9E7FF07-7A02-CA7A-84AE-723778FA6EDE}"/>
          </ac:grpSpMkLst>
        </pc:grpChg>
        <pc:grpChg chg="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37" creationId="{6AD24214-3250-1900-01AA-6F6B50A7B370}"/>
          </ac:grpSpMkLst>
        </pc:grpChg>
        <pc:grpChg chg="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38" creationId="{A3C38418-0AF0-07F0-5D2D-5AF092748EB7}"/>
          </ac:grpSpMkLst>
        </pc:grpChg>
        <pc:grpChg chg="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39" creationId="{6123AEEB-AE92-259C-5A1D-57BECF405FF4}"/>
          </ac:grpSpMkLst>
        </pc:grpChg>
        <pc:grpChg chg="add 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46" creationId="{DB1FDBE9-9A82-783F-C501-9282BF8E3573}"/>
          </ac:grpSpMkLst>
        </pc:grpChg>
        <pc:grpChg chg="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47" creationId="{D4BE7C56-69BC-DDA5-C186-2567ED28DECD}"/>
          </ac:grpSpMkLst>
        </pc:grpChg>
        <pc:grpChg chg="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48" creationId="{E76BDF50-6525-6038-AB13-71006CDDB691}"/>
          </ac:grpSpMkLst>
        </pc:grpChg>
        <pc:grpChg chg="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49" creationId="{8F1845E3-609D-12DA-F729-E6DC86396426}"/>
          </ac:grpSpMkLst>
        </pc:grpChg>
        <pc:grpChg chg="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50" creationId="{5151BE21-9884-CC6A-CB46-DCAB0FE06D46}"/>
          </ac:grpSpMkLst>
        </pc:grpChg>
        <pc:grpChg chg="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51" creationId="{6F6560F1-F034-F827-460A-96635C2149C5}"/>
          </ac:grpSpMkLst>
        </pc:grpChg>
        <pc:grpChg chg="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52" creationId="{28853E45-47DB-B237-9C0A-A341A5FE245F}"/>
          </ac:grpSpMkLst>
        </pc:grpChg>
        <pc:grpChg chg="add mod">
          <ac:chgData name="jenny8023460@gmail.com" userId="9da3bf53e9bccde8" providerId="LiveId" clId="{AA301A1E-9C44-4DAC-8550-6C4B16A49D4D}" dt="2023-05-23T08:38:13.891" v="11499" actId="164"/>
          <ac:grpSpMkLst>
            <pc:docMk/>
            <pc:sldMk cId="3702234289" sldId="302"/>
            <ac:grpSpMk id="59" creationId="{0A6DD930-8168-AEF3-E0A7-6805C9F18C85}"/>
          </ac:grpSpMkLst>
        </pc:grpChg>
        <pc:picChg chg="del">
          <ac:chgData name="jenny8023460@gmail.com" userId="9da3bf53e9bccde8" providerId="LiveId" clId="{AA301A1E-9C44-4DAC-8550-6C4B16A49D4D}" dt="2023-05-23T08:32:10.505" v="11427" actId="478"/>
          <ac:picMkLst>
            <pc:docMk/>
            <pc:sldMk cId="3702234289" sldId="302"/>
            <ac:picMk id="10" creationId="{42F76630-F879-3618-D9C5-E7798E02E482}"/>
          </ac:picMkLst>
        </pc:picChg>
        <pc:picChg chg="mod">
          <ac:chgData name="jenny8023460@gmail.com" userId="9da3bf53e9bccde8" providerId="LiveId" clId="{AA301A1E-9C44-4DAC-8550-6C4B16A49D4D}" dt="2023-05-23T08:32:35.543" v="11437" actId="1076"/>
          <ac:picMkLst>
            <pc:docMk/>
            <pc:sldMk cId="3702234289" sldId="302"/>
            <ac:picMk id="13" creationId="{F248FA0D-D63B-929E-1466-8F62EB09AD8A}"/>
          </ac:picMkLst>
        </pc:picChg>
        <pc:picChg chg="mod">
          <ac:chgData name="jenny8023460@gmail.com" userId="9da3bf53e9bccde8" providerId="LiveId" clId="{AA301A1E-9C44-4DAC-8550-6C4B16A49D4D}" dt="2023-05-23T08:32:29.047" v="11434"/>
          <ac:picMkLst>
            <pc:docMk/>
            <pc:sldMk cId="3702234289" sldId="302"/>
            <ac:picMk id="23" creationId="{FB8A8BF2-BD1D-1F24-D7EE-E50041F36EF0}"/>
          </ac:picMkLst>
        </pc:picChg>
        <pc:picChg chg="mod">
          <ac:chgData name="jenny8023460@gmail.com" userId="9da3bf53e9bccde8" providerId="LiveId" clId="{AA301A1E-9C44-4DAC-8550-6C4B16A49D4D}" dt="2023-05-23T08:32:29.047" v="11434"/>
          <ac:picMkLst>
            <pc:docMk/>
            <pc:sldMk cId="3702234289" sldId="302"/>
            <ac:picMk id="24" creationId="{E1D554CA-7FE9-8C7C-607C-DC4525044062}"/>
          </ac:picMkLst>
        </pc:picChg>
        <pc:picChg chg="mod">
          <ac:chgData name="jenny8023460@gmail.com" userId="9da3bf53e9bccde8" providerId="LiveId" clId="{AA301A1E-9C44-4DAC-8550-6C4B16A49D4D}" dt="2023-05-23T08:32:29.047" v="11434"/>
          <ac:picMkLst>
            <pc:docMk/>
            <pc:sldMk cId="3702234289" sldId="302"/>
            <ac:picMk id="25" creationId="{ABE53E4E-2D70-EB42-A3C8-120EDF2B67F1}"/>
          </ac:picMkLst>
        </pc:picChg>
        <pc:picChg chg="mod">
          <ac:chgData name="jenny8023460@gmail.com" userId="9da3bf53e9bccde8" providerId="LiveId" clId="{AA301A1E-9C44-4DAC-8550-6C4B16A49D4D}" dt="2023-05-23T08:32:56.725" v="11439"/>
          <ac:picMkLst>
            <pc:docMk/>
            <pc:sldMk cId="3702234289" sldId="302"/>
            <ac:picMk id="27" creationId="{45630277-0613-465E-372A-BC6EDFAE26D1}"/>
          </ac:picMkLst>
        </pc:picChg>
        <pc:picChg chg="mod">
          <ac:chgData name="jenny8023460@gmail.com" userId="9da3bf53e9bccde8" providerId="LiveId" clId="{AA301A1E-9C44-4DAC-8550-6C4B16A49D4D}" dt="2023-05-23T08:32:56.725" v="11439"/>
          <ac:picMkLst>
            <pc:docMk/>
            <pc:sldMk cId="3702234289" sldId="302"/>
            <ac:picMk id="28" creationId="{BDCBC51D-C844-5CC5-DCC3-75435EDB0A92}"/>
          </ac:picMkLst>
        </pc:picChg>
        <pc:picChg chg="mod">
          <ac:chgData name="jenny8023460@gmail.com" userId="9da3bf53e9bccde8" providerId="LiveId" clId="{AA301A1E-9C44-4DAC-8550-6C4B16A49D4D}" dt="2023-05-23T08:32:56.725" v="11439"/>
          <ac:picMkLst>
            <pc:docMk/>
            <pc:sldMk cId="3702234289" sldId="302"/>
            <ac:picMk id="29" creationId="{CD6EAB64-8B32-5890-DFD3-E7016AE72C7C}"/>
          </ac:picMkLst>
        </pc:picChg>
        <pc:picChg chg="mod">
          <ac:chgData name="jenny8023460@gmail.com" userId="9da3bf53e9bccde8" providerId="LiveId" clId="{AA301A1E-9C44-4DAC-8550-6C4B16A49D4D}" dt="2023-05-23T08:32:56.725" v="11439"/>
          <ac:picMkLst>
            <pc:docMk/>
            <pc:sldMk cId="3702234289" sldId="302"/>
            <ac:picMk id="30" creationId="{D0D28595-4CEF-A064-D1B9-F7A4950A5FE9}"/>
          </ac:picMkLst>
        </pc:picChg>
        <pc:picChg chg="add mod ord">
          <ac:chgData name="jenny8023460@gmail.com" userId="9da3bf53e9bccde8" providerId="LiveId" clId="{AA301A1E-9C44-4DAC-8550-6C4B16A49D4D}" dt="2023-05-23T08:38:13.891" v="11499" actId="164"/>
          <ac:picMkLst>
            <pc:docMk/>
            <pc:sldMk cId="3702234289" sldId="302"/>
            <ac:picMk id="31" creationId="{E93C8E97-3473-2ED1-0751-04605DEBC60C}"/>
          </ac:picMkLst>
        </pc:picChg>
        <pc:picChg chg="mod">
          <ac:chgData name="jenny8023460@gmail.com" userId="9da3bf53e9bccde8" providerId="LiveId" clId="{AA301A1E-9C44-4DAC-8550-6C4B16A49D4D}" dt="2023-05-23T08:38:13.891" v="11499" actId="164"/>
          <ac:picMkLst>
            <pc:docMk/>
            <pc:sldMk cId="3702234289" sldId="302"/>
            <ac:picMk id="40" creationId="{9DCD2772-AA33-5FE6-D505-866B3C24E815}"/>
          </ac:picMkLst>
        </pc:picChg>
        <pc:picChg chg="mod">
          <ac:chgData name="jenny8023460@gmail.com" userId="9da3bf53e9bccde8" providerId="LiveId" clId="{AA301A1E-9C44-4DAC-8550-6C4B16A49D4D}" dt="2023-05-23T08:38:13.891" v="11499" actId="164"/>
          <ac:picMkLst>
            <pc:docMk/>
            <pc:sldMk cId="3702234289" sldId="302"/>
            <ac:picMk id="41" creationId="{2A361DFE-5CA7-71CC-60B6-04C60A7DE865}"/>
          </ac:picMkLst>
        </pc:picChg>
        <pc:picChg chg="mod">
          <ac:chgData name="jenny8023460@gmail.com" userId="9da3bf53e9bccde8" providerId="LiveId" clId="{AA301A1E-9C44-4DAC-8550-6C4B16A49D4D}" dt="2023-05-23T08:38:13.891" v="11499" actId="164"/>
          <ac:picMkLst>
            <pc:docMk/>
            <pc:sldMk cId="3702234289" sldId="302"/>
            <ac:picMk id="42" creationId="{1088037B-EDC0-ED05-6CC0-4E906D24C90B}"/>
          </ac:picMkLst>
        </pc:picChg>
        <pc:picChg chg="mod">
          <ac:chgData name="jenny8023460@gmail.com" userId="9da3bf53e9bccde8" providerId="LiveId" clId="{AA301A1E-9C44-4DAC-8550-6C4B16A49D4D}" dt="2023-05-23T08:38:13.891" v="11499" actId="164"/>
          <ac:picMkLst>
            <pc:docMk/>
            <pc:sldMk cId="3702234289" sldId="302"/>
            <ac:picMk id="43" creationId="{1238D7E6-737F-58BE-B28C-22CBEE0B1159}"/>
          </ac:picMkLst>
        </pc:picChg>
        <pc:picChg chg="mod">
          <ac:chgData name="jenny8023460@gmail.com" userId="9da3bf53e9bccde8" providerId="LiveId" clId="{AA301A1E-9C44-4DAC-8550-6C4B16A49D4D}" dt="2023-05-23T08:38:13.891" v="11499" actId="164"/>
          <ac:picMkLst>
            <pc:docMk/>
            <pc:sldMk cId="3702234289" sldId="302"/>
            <ac:picMk id="44" creationId="{EF0EF279-86F0-B73C-7AD8-258F40AD6397}"/>
          </ac:picMkLst>
        </pc:picChg>
        <pc:picChg chg="mod">
          <ac:chgData name="jenny8023460@gmail.com" userId="9da3bf53e9bccde8" providerId="LiveId" clId="{AA301A1E-9C44-4DAC-8550-6C4B16A49D4D}" dt="2023-05-23T08:38:13.891" v="11499" actId="164"/>
          <ac:picMkLst>
            <pc:docMk/>
            <pc:sldMk cId="3702234289" sldId="302"/>
            <ac:picMk id="45" creationId="{966700C2-D681-8B8B-C413-84D1C3128BD6}"/>
          </ac:picMkLst>
        </pc:picChg>
        <pc:picChg chg="mod">
          <ac:chgData name="jenny8023460@gmail.com" userId="9da3bf53e9bccde8" providerId="LiveId" clId="{AA301A1E-9C44-4DAC-8550-6C4B16A49D4D}" dt="2023-05-23T08:38:13.891" v="11499" actId="164"/>
          <ac:picMkLst>
            <pc:docMk/>
            <pc:sldMk cId="3702234289" sldId="302"/>
            <ac:picMk id="53" creationId="{76BD8595-30F6-EE63-75DE-7284C20DDF52}"/>
          </ac:picMkLst>
        </pc:picChg>
        <pc:picChg chg="mod">
          <ac:chgData name="jenny8023460@gmail.com" userId="9da3bf53e9bccde8" providerId="LiveId" clId="{AA301A1E-9C44-4DAC-8550-6C4B16A49D4D}" dt="2023-05-23T08:38:13.891" v="11499" actId="164"/>
          <ac:picMkLst>
            <pc:docMk/>
            <pc:sldMk cId="3702234289" sldId="302"/>
            <ac:picMk id="54" creationId="{497C234E-F319-8B0A-8B75-4247A5A2C4AF}"/>
          </ac:picMkLst>
        </pc:picChg>
        <pc:picChg chg="mod">
          <ac:chgData name="jenny8023460@gmail.com" userId="9da3bf53e9bccde8" providerId="LiveId" clId="{AA301A1E-9C44-4DAC-8550-6C4B16A49D4D}" dt="2023-05-23T08:38:13.891" v="11499" actId="164"/>
          <ac:picMkLst>
            <pc:docMk/>
            <pc:sldMk cId="3702234289" sldId="302"/>
            <ac:picMk id="55" creationId="{D6048D26-7BE3-8A7C-B212-4595D4ED6427}"/>
          </ac:picMkLst>
        </pc:picChg>
        <pc:picChg chg="mod">
          <ac:chgData name="jenny8023460@gmail.com" userId="9da3bf53e9bccde8" providerId="LiveId" clId="{AA301A1E-9C44-4DAC-8550-6C4B16A49D4D}" dt="2023-05-23T08:38:13.891" v="11499" actId="164"/>
          <ac:picMkLst>
            <pc:docMk/>
            <pc:sldMk cId="3702234289" sldId="302"/>
            <ac:picMk id="56" creationId="{9F716219-C9F8-5582-028A-266101EC5BC3}"/>
          </ac:picMkLst>
        </pc:picChg>
        <pc:picChg chg="mod">
          <ac:chgData name="jenny8023460@gmail.com" userId="9da3bf53e9bccde8" providerId="LiveId" clId="{AA301A1E-9C44-4DAC-8550-6C4B16A49D4D}" dt="2023-05-23T08:38:13.891" v="11499" actId="164"/>
          <ac:picMkLst>
            <pc:docMk/>
            <pc:sldMk cId="3702234289" sldId="302"/>
            <ac:picMk id="57" creationId="{C372FD22-6FE7-E546-039D-0ED8B6328CDD}"/>
          </ac:picMkLst>
        </pc:picChg>
        <pc:picChg chg="mod">
          <ac:chgData name="jenny8023460@gmail.com" userId="9da3bf53e9bccde8" providerId="LiveId" clId="{AA301A1E-9C44-4DAC-8550-6C4B16A49D4D}" dt="2023-05-23T08:38:13.891" v="11499" actId="164"/>
          <ac:picMkLst>
            <pc:docMk/>
            <pc:sldMk cId="3702234289" sldId="302"/>
            <ac:picMk id="58" creationId="{6D827C82-0F63-E766-56AC-5AFDB270846A}"/>
          </ac:picMkLst>
        </pc:picChg>
        <pc:picChg chg="add del mod">
          <ac:chgData name="jenny8023460@gmail.com" userId="9da3bf53e9bccde8" providerId="LiveId" clId="{AA301A1E-9C44-4DAC-8550-6C4B16A49D4D}" dt="2023-05-26T07:24:19.778" v="14789" actId="478"/>
          <ac:picMkLst>
            <pc:docMk/>
            <pc:sldMk cId="3702234289" sldId="302"/>
            <ac:picMk id="60" creationId="{59A55D18-4601-E5EF-D2BD-D930B708E494}"/>
          </ac:picMkLst>
        </pc:picChg>
      </pc:sldChg>
      <pc:sldChg chg="addSp delSp modSp add mod modAnim">
        <pc:chgData name="jenny8023460@gmail.com" userId="9da3bf53e9bccde8" providerId="LiveId" clId="{AA301A1E-9C44-4DAC-8550-6C4B16A49D4D}" dt="2023-05-26T09:13:39.636" v="17207" actId="13926"/>
        <pc:sldMkLst>
          <pc:docMk/>
          <pc:sldMk cId="2455792799" sldId="303"/>
        </pc:sldMkLst>
        <pc:spChg chg="del mod">
          <ac:chgData name="jenny8023460@gmail.com" userId="9da3bf53e9bccde8" providerId="LiveId" clId="{AA301A1E-9C44-4DAC-8550-6C4B16A49D4D}" dt="2023-05-26T07:37:34.220" v="15187" actId="478"/>
          <ac:spMkLst>
            <pc:docMk/>
            <pc:sldMk cId="2455792799" sldId="303"/>
            <ac:spMk id="6" creationId="{B7E9579F-5697-7FDF-3669-6A96270F3A3D}"/>
          </ac:spMkLst>
        </pc:spChg>
        <pc:spChg chg="mod">
          <ac:chgData name="jenny8023460@gmail.com" userId="9da3bf53e9bccde8" providerId="LiveId" clId="{AA301A1E-9C44-4DAC-8550-6C4B16A49D4D}" dt="2023-05-26T07:37:28.064" v="15186" actId="164"/>
          <ac:spMkLst>
            <pc:docMk/>
            <pc:sldMk cId="2455792799" sldId="303"/>
            <ac:spMk id="7" creationId="{3BD5C53C-9B19-415C-B6B8-94AEDDE075AC}"/>
          </ac:spMkLst>
        </pc:spChg>
        <pc:spChg chg="del mod">
          <ac:chgData name="jenny8023460@gmail.com" userId="9da3bf53e9bccde8" providerId="LiveId" clId="{AA301A1E-9C44-4DAC-8550-6C4B16A49D4D}" dt="2023-05-26T05:53:35.329" v="11825" actId="478"/>
          <ac:spMkLst>
            <pc:docMk/>
            <pc:sldMk cId="2455792799" sldId="303"/>
            <ac:spMk id="8" creationId="{B084F941-B1A5-42ED-AD78-B0F57A275C9B}"/>
          </ac:spMkLst>
        </pc:spChg>
        <pc:spChg chg="mod">
          <ac:chgData name="jenny8023460@gmail.com" userId="9da3bf53e9bccde8" providerId="LiveId" clId="{AA301A1E-9C44-4DAC-8550-6C4B16A49D4D}" dt="2023-05-23T08:43:43.839" v="11770" actId="1076"/>
          <ac:spMkLst>
            <pc:docMk/>
            <pc:sldMk cId="2455792799" sldId="303"/>
            <ac:spMk id="12" creationId="{4BE13764-1EF0-4A6F-8554-79E11A74BCAB}"/>
          </ac:spMkLst>
        </pc:spChg>
        <pc:spChg chg="del">
          <ac:chgData name="jenny8023460@gmail.com" userId="9da3bf53e9bccde8" providerId="LiveId" clId="{AA301A1E-9C44-4DAC-8550-6C4B16A49D4D}" dt="2023-05-26T05:53:33.358" v="11824" actId="478"/>
          <ac:spMkLst>
            <pc:docMk/>
            <pc:sldMk cId="2455792799" sldId="303"/>
            <ac:spMk id="21" creationId="{20CFC9F3-8653-43AE-9477-2C2433CDFB7C}"/>
          </ac:spMkLst>
        </pc:spChg>
        <pc:spChg chg="del">
          <ac:chgData name="jenny8023460@gmail.com" userId="9da3bf53e9bccde8" providerId="LiveId" clId="{AA301A1E-9C44-4DAC-8550-6C4B16A49D4D}" dt="2023-05-26T05:53:39.342" v="11827" actId="478"/>
          <ac:spMkLst>
            <pc:docMk/>
            <pc:sldMk cId="2455792799" sldId="303"/>
            <ac:spMk id="22" creationId="{A05E7C0A-107D-42CB-B9CD-E10345F601C6}"/>
          </ac:spMkLst>
        </pc:spChg>
        <pc:spChg chg="del mod">
          <ac:chgData name="jenny8023460@gmail.com" userId="9da3bf53e9bccde8" providerId="LiveId" clId="{AA301A1E-9C44-4DAC-8550-6C4B16A49D4D}" dt="2023-05-26T07:32:34.883" v="15020" actId="478"/>
          <ac:spMkLst>
            <pc:docMk/>
            <pc:sldMk cId="2455792799" sldId="303"/>
            <ac:spMk id="28" creationId="{ADAF01A1-7023-3678-4EC7-7004B7E8AED7}"/>
          </ac:spMkLst>
        </pc:spChg>
        <pc:spChg chg="add del mod">
          <ac:chgData name="jenny8023460@gmail.com" userId="9da3bf53e9bccde8" providerId="LiveId" clId="{AA301A1E-9C44-4DAC-8550-6C4B16A49D4D}" dt="2023-05-26T08:40:51.336" v="16942" actId="1076"/>
          <ac:spMkLst>
            <pc:docMk/>
            <pc:sldMk cId="2455792799" sldId="303"/>
            <ac:spMk id="29" creationId="{83015443-326A-4CC6-8380-18852719CDFA}"/>
          </ac:spMkLst>
        </pc:spChg>
        <pc:spChg chg="del mod">
          <ac:chgData name="jenny8023460@gmail.com" userId="9da3bf53e9bccde8" providerId="LiveId" clId="{AA301A1E-9C44-4DAC-8550-6C4B16A49D4D}" dt="2023-05-26T07:39:27.298" v="15280" actId="478"/>
          <ac:spMkLst>
            <pc:docMk/>
            <pc:sldMk cId="2455792799" sldId="303"/>
            <ac:spMk id="30" creationId="{C07E1D7A-CE1D-05BB-9681-747BE80147AC}"/>
          </ac:spMkLst>
        </pc:spChg>
        <pc:spChg chg="del mod">
          <ac:chgData name="jenny8023460@gmail.com" userId="9da3bf53e9bccde8" providerId="LiveId" clId="{AA301A1E-9C44-4DAC-8550-6C4B16A49D4D}" dt="2023-05-26T07:36:21.797" v="15182" actId="478"/>
          <ac:spMkLst>
            <pc:docMk/>
            <pc:sldMk cId="2455792799" sldId="303"/>
            <ac:spMk id="59" creationId="{89C521E0-8428-07CB-C408-0D7414CEBAC4}"/>
          </ac:spMkLst>
        </pc:spChg>
        <pc:spChg chg="del mod">
          <ac:chgData name="jenny8023460@gmail.com" userId="9da3bf53e9bccde8" providerId="LiveId" clId="{AA301A1E-9C44-4DAC-8550-6C4B16A49D4D}" dt="2023-05-26T05:53:37.430" v="11826" actId="478"/>
          <ac:spMkLst>
            <pc:docMk/>
            <pc:sldMk cId="2455792799" sldId="303"/>
            <ac:spMk id="61" creationId="{60296706-F7FE-10F3-6D92-BDA60A37A4A6}"/>
          </ac:spMkLst>
        </pc:spChg>
        <pc:spChg chg="del mod">
          <ac:chgData name="jenny8023460@gmail.com" userId="9da3bf53e9bccde8" providerId="LiveId" clId="{AA301A1E-9C44-4DAC-8550-6C4B16A49D4D}" dt="2023-05-26T07:36:27.342" v="15184" actId="478"/>
          <ac:spMkLst>
            <pc:docMk/>
            <pc:sldMk cId="2455792799" sldId="303"/>
            <ac:spMk id="62" creationId="{3B20E1E3-40AC-5AD6-82FB-CBAFB04144B8}"/>
          </ac:spMkLst>
        </pc:spChg>
        <pc:spChg chg="del mod">
          <ac:chgData name="jenny8023460@gmail.com" userId="9da3bf53e9bccde8" providerId="LiveId" clId="{AA301A1E-9C44-4DAC-8550-6C4B16A49D4D}" dt="2023-05-26T07:36:24.599" v="15183" actId="478"/>
          <ac:spMkLst>
            <pc:docMk/>
            <pc:sldMk cId="2455792799" sldId="303"/>
            <ac:spMk id="63" creationId="{7ABE15F1-8CDE-B92C-4B79-C2A0EE0EA6F7}"/>
          </ac:spMkLst>
        </pc:spChg>
        <pc:spChg chg="del mod">
          <ac:chgData name="jenny8023460@gmail.com" userId="9da3bf53e9bccde8" providerId="LiveId" clId="{AA301A1E-9C44-4DAC-8550-6C4B16A49D4D}" dt="2023-05-26T09:10:53.232" v="17198" actId="478"/>
          <ac:spMkLst>
            <pc:docMk/>
            <pc:sldMk cId="2455792799" sldId="303"/>
            <ac:spMk id="65" creationId="{5BB2DF18-BE81-8DD2-F5BA-77254823348A}"/>
          </ac:spMkLst>
        </pc:spChg>
        <pc:spChg chg="del mod">
          <ac:chgData name="jenny8023460@gmail.com" userId="9da3bf53e9bccde8" providerId="LiveId" clId="{AA301A1E-9C44-4DAC-8550-6C4B16A49D4D}" dt="2023-05-26T09:10:48.810" v="17197" actId="478"/>
          <ac:spMkLst>
            <pc:docMk/>
            <pc:sldMk cId="2455792799" sldId="303"/>
            <ac:spMk id="66" creationId="{3DF0C4DF-0260-240D-675E-9FD0BFF1B3F2}"/>
          </ac:spMkLst>
        </pc:spChg>
        <pc:spChg chg="del mod">
          <ac:chgData name="jenny8023460@gmail.com" userId="9da3bf53e9bccde8" providerId="LiveId" clId="{AA301A1E-9C44-4DAC-8550-6C4B16A49D4D}" dt="2023-05-26T09:10:55.888" v="17199" actId="478"/>
          <ac:spMkLst>
            <pc:docMk/>
            <pc:sldMk cId="2455792799" sldId="303"/>
            <ac:spMk id="67" creationId="{C632B7F8-64D0-A3B2-01F7-16915A5FA4B5}"/>
          </ac:spMkLst>
        </pc:spChg>
        <pc:spChg chg="del mod">
          <ac:chgData name="jenny8023460@gmail.com" userId="9da3bf53e9bccde8" providerId="LiveId" clId="{AA301A1E-9C44-4DAC-8550-6C4B16A49D4D}" dt="2023-05-26T08:06:22.798" v="15673" actId="478"/>
          <ac:spMkLst>
            <pc:docMk/>
            <pc:sldMk cId="2455792799" sldId="303"/>
            <ac:spMk id="68" creationId="{3844600F-A1E9-8348-753D-C05B6FA67D90}"/>
          </ac:spMkLst>
        </pc:spChg>
        <pc:spChg chg="del mod">
          <ac:chgData name="jenny8023460@gmail.com" userId="9da3bf53e9bccde8" providerId="LiveId" clId="{AA301A1E-9C44-4DAC-8550-6C4B16A49D4D}" dt="2023-05-26T08:54:58.571" v="17040" actId="478"/>
          <ac:spMkLst>
            <pc:docMk/>
            <pc:sldMk cId="2455792799" sldId="303"/>
            <ac:spMk id="70" creationId="{BEF1BABD-24AC-6811-4A6D-A331D66C57FF}"/>
          </ac:spMkLst>
        </pc:spChg>
        <pc:spChg chg="del mod">
          <ac:chgData name="jenny8023460@gmail.com" userId="9da3bf53e9bccde8" providerId="LiveId" clId="{AA301A1E-9C44-4DAC-8550-6C4B16A49D4D}" dt="2023-05-26T08:55:03.028" v="17041" actId="478"/>
          <ac:spMkLst>
            <pc:docMk/>
            <pc:sldMk cId="2455792799" sldId="303"/>
            <ac:spMk id="72" creationId="{CD176558-00C5-0560-1839-D628A86FE27A}"/>
          </ac:spMkLst>
        </pc:spChg>
        <pc:spChg chg="del mod">
          <ac:chgData name="jenny8023460@gmail.com" userId="9da3bf53e9bccde8" providerId="LiveId" clId="{AA301A1E-9C44-4DAC-8550-6C4B16A49D4D}" dt="2023-05-26T08:54:55.794" v="17039" actId="478"/>
          <ac:spMkLst>
            <pc:docMk/>
            <pc:sldMk cId="2455792799" sldId="303"/>
            <ac:spMk id="74" creationId="{C9BE6618-72A6-8315-1411-B3049B75EF74}"/>
          </ac:spMkLst>
        </pc:spChg>
        <pc:spChg chg="del mod ord">
          <ac:chgData name="jenny8023460@gmail.com" userId="9da3bf53e9bccde8" providerId="LiveId" clId="{AA301A1E-9C44-4DAC-8550-6C4B16A49D4D}" dt="2023-05-26T08:53:27.244" v="17020" actId="478"/>
          <ac:spMkLst>
            <pc:docMk/>
            <pc:sldMk cId="2455792799" sldId="303"/>
            <ac:spMk id="76" creationId="{5819AACB-5DF2-6A61-7184-E8A139217CBA}"/>
          </ac:spMkLst>
        </pc:spChg>
        <pc:spChg chg="del mod">
          <ac:chgData name="jenny8023460@gmail.com" userId="9da3bf53e9bccde8" providerId="LiveId" clId="{AA301A1E-9C44-4DAC-8550-6C4B16A49D4D}" dt="2023-05-26T08:53:52.966" v="17028" actId="478"/>
          <ac:spMkLst>
            <pc:docMk/>
            <pc:sldMk cId="2455792799" sldId="303"/>
            <ac:spMk id="78" creationId="{3A95E286-81E8-1E9D-E302-E46A71460E71}"/>
          </ac:spMkLst>
        </pc:spChg>
        <pc:spChg chg="mod">
          <ac:chgData name="jenny8023460@gmail.com" userId="9da3bf53e9bccde8" providerId="LiveId" clId="{AA301A1E-9C44-4DAC-8550-6C4B16A49D4D}" dt="2023-05-26T08:41:11.234" v="16947" actId="1076"/>
          <ac:spMkLst>
            <pc:docMk/>
            <pc:sldMk cId="2455792799" sldId="303"/>
            <ac:spMk id="81" creationId="{F71B18C0-E6B4-11A7-3BF6-CD4B34F461C5}"/>
          </ac:spMkLst>
        </pc:spChg>
        <pc:spChg chg="mod">
          <ac:chgData name="jenny8023460@gmail.com" userId="9da3bf53e9bccde8" providerId="LiveId" clId="{AA301A1E-9C44-4DAC-8550-6C4B16A49D4D}" dt="2023-05-26T08:41:13.912" v="16948" actId="1076"/>
          <ac:spMkLst>
            <pc:docMk/>
            <pc:sldMk cId="2455792799" sldId="303"/>
            <ac:spMk id="82" creationId="{6D02D020-B76B-2C86-1A46-009541F9D193}"/>
          </ac:spMkLst>
        </pc:spChg>
        <pc:spChg chg="mod">
          <ac:chgData name="jenny8023460@gmail.com" userId="9da3bf53e9bccde8" providerId="LiveId" clId="{AA301A1E-9C44-4DAC-8550-6C4B16A49D4D}" dt="2023-05-26T08:42:42.569" v="16958" actId="1076"/>
          <ac:spMkLst>
            <pc:docMk/>
            <pc:sldMk cId="2455792799" sldId="303"/>
            <ac:spMk id="83" creationId="{5C392FDA-7120-1551-570E-AF021941A3DD}"/>
          </ac:spMkLst>
        </pc:spChg>
        <pc:spChg chg="mod">
          <ac:chgData name="jenny8023460@gmail.com" userId="9da3bf53e9bccde8" providerId="LiveId" clId="{AA301A1E-9C44-4DAC-8550-6C4B16A49D4D}" dt="2023-05-26T08:43:03.069" v="16961" actId="1076"/>
          <ac:spMkLst>
            <pc:docMk/>
            <pc:sldMk cId="2455792799" sldId="303"/>
            <ac:spMk id="84" creationId="{950A1529-186D-6C25-94F7-61495131CF83}"/>
          </ac:spMkLst>
        </pc:spChg>
        <pc:spChg chg="mod">
          <ac:chgData name="jenny8023460@gmail.com" userId="9da3bf53e9bccde8" providerId="LiveId" clId="{AA301A1E-9C44-4DAC-8550-6C4B16A49D4D}" dt="2023-05-26T08:43:32.596" v="16968" actId="1076"/>
          <ac:spMkLst>
            <pc:docMk/>
            <pc:sldMk cId="2455792799" sldId="303"/>
            <ac:spMk id="85" creationId="{BF7FD6A4-1CF2-F2CD-76F3-FB4C792CC93C}"/>
          </ac:spMkLst>
        </pc:spChg>
        <pc:spChg chg="mod">
          <ac:chgData name="jenny8023460@gmail.com" userId="9da3bf53e9bccde8" providerId="LiveId" clId="{AA301A1E-9C44-4DAC-8550-6C4B16A49D4D}" dt="2023-05-26T08:43:42.580" v="16970" actId="1076"/>
          <ac:spMkLst>
            <pc:docMk/>
            <pc:sldMk cId="2455792799" sldId="303"/>
            <ac:spMk id="86" creationId="{C3A54593-B6EF-8834-2092-CE20E0AF181D}"/>
          </ac:spMkLst>
        </pc:spChg>
        <pc:spChg chg="del mod">
          <ac:chgData name="jenny8023460@gmail.com" userId="9da3bf53e9bccde8" providerId="LiveId" clId="{AA301A1E-9C44-4DAC-8550-6C4B16A49D4D}" dt="2023-05-26T07:41:16.864" v="15415" actId="478"/>
          <ac:spMkLst>
            <pc:docMk/>
            <pc:sldMk cId="2455792799" sldId="303"/>
            <ac:spMk id="87" creationId="{6238B35A-7DD0-EEB2-8440-AA4E5E0800AB}"/>
          </ac:spMkLst>
        </pc:spChg>
        <pc:spChg chg="mod">
          <ac:chgData name="jenny8023460@gmail.com" userId="9da3bf53e9bccde8" providerId="LiveId" clId="{AA301A1E-9C44-4DAC-8550-6C4B16A49D4D}" dt="2023-05-26T08:07:23.854" v="15681" actId="14100"/>
          <ac:spMkLst>
            <pc:docMk/>
            <pc:sldMk cId="2455792799" sldId="303"/>
            <ac:spMk id="88" creationId="{86357BE6-43AB-73B0-A668-4799FA8C4E2A}"/>
          </ac:spMkLst>
        </pc:spChg>
        <pc:spChg chg="mod">
          <ac:chgData name="jenny8023460@gmail.com" userId="9da3bf53e9bccde8" providerId="LiveId" clId="{AA301A1E-9C44-4DAC-8550-6C4B16A49D4D}" dt="2023-05-26T09:01:43.736" v="17146" actId="1076"/>
          <ac:spMkLst>
            <pc:docMk/>
            <pc:sldMk cId="2455792799" sldId="303"/>
            <ac:spMk id="89" creationId="{A8539CC9-F447-2D22-74DC-6BDAEFA5D980}"/>
          </ac:spMkLst>
        </pc:spChg>
        <pc:spChg chg="mod">
          <ac:chgData name="jenny8023460@gmail.com" userId="9da3bf53e9bccde8" providerId="LiveId" clId="{AA301A1E-9C44-4DAC-8550-6C4B16A49D4D}" dt="2023-05-26T08:41:40.816" v="16950" actId="14100"/>
          <ac:spMkLst>
            <pc:docMk/>
            <pc:sldMk cId="2455792799" sldId="303"/>
            <ac:spMk id="90" creationId="{8334C297-9B06-2757-E6FF-3CBAE598C846}"/>
          </ac:spMkLst>
        </pc:spChg>
        <pc:spChg chg="del mod">
          <ac:chgData name="jenny8023460@gmail.com" userId="9da3bf53e9bccde8" providerId="LiveId" clId="{AA301A1E-9C44-4DAC-8550-6C4B16A49D4D}" dt="2023-05-26T07:38:44.472" v="15272" actId="478"/>
          <ac:spMkLst>
            <pc:docMk/>
            <pc:sldMk cId="2455792799" sldId="303"/>
            <ac:spMk id="91" creationId="{C49A5801-CCD4-9234-C29B-32AC3B1B662F}"/>
          </ac:spMkLst>
        </pc:spChg>
        <pc:spChg chg="del mod">
          <ac:chgData name="jenny8023460@gmail.com" userId="9da3bf53e9bccde8" providerId="LiveId" clId="{AA301A1E-9C44-4DAC-8550-6C4B16A49D4D}" dt="2023-05-26T08:43:21.761" v="16967" actId="478"/>
          <ac:spMkLst>
            <pc:docMk/>
            <pc:sldMk cId="2455792799" sldId="303"/>
            <ac:spMk id="92" creationId="{30CEFD4A-2E5A-181C-C50D-49F01F3C5BF9}"/>
          </ac:spMkLst>
        </pc:spChg>
        <pc:spChg chg="del mod">
          <ac:chgData name="jenny8023460@gmail.com" userId="9da3bf53e9bccde8" providerId="LiveId" clId="{AA301A1E-9C44-4DAC-8550-6C4B16A49D4D}" dt="2023-05-26T08:43:15.949" v="16966" actId="478"/>
          <ac:spMkLst>
            <pc:docMk/>
            <pc:sldMk cId="2455792799" sldId="303"/>
            <ac:spMk id="93" creationId="{D09310A0-9A46-C177-9DAF-09322E213950}"/>
          </ac:spMkLst>
        </pc:spChg>
        <pc:spChg chg="mod">
          <ac:chgData name="jenny8023460@gmail.com" userId="9da3bf53e9bccde8" providerId="LiveId" clId="{AA301A1E-9C44-4DAC-8550-6C4B16A49D4D}" dt="2023-05-26T07:37:28.064" v="15186" actId="164"/>
          <ac:spMkLst>
            <pc:docMk/>
            <pc:sldMk cId="2455792799" sldId="303"/>
            <ac:spMk id="95" creationId="{F28BED9A-CBCA-91F0-2421-CF5BD337DE3C}"/>
          </ac:spMkLst>
        </pc:spChg>
        <pc:spChg chg="mod">
          <ac:chgData name="jenny8023460@gmail.com" userId="9da3bf53e9bccde8" providerId="LiveId" clId="{AA301A1E-9C44-4DAC-8550-6C4B16A49D4D}" dt="2023-05-26T07:43:00.586" v="15435" actId="1076"/>
          <ac:spMkLst>
            <pc:docMk/>
            <pc:sldMk cId="2455792799" sldId="303"/>
            <ac:spMk id="96" creationId="{BA26DDC3-5705-24D4-5F5D-C194462DD431}"/>
          </ac:spMkLst>
        </pc:spChg>
        <pc:spChg chg="mod">
          <ac:chgData name="jenny8023460@gmail.com" userId="9da3bf53e9bccde8" providerId="LiveId" clId="{AA301A1E-9C44-4DAC-8550-6C4B16A49D4D}" dt="2023-05-26T08:03:51.135" v="15625" actId="1076"/>
          <ac:spMkLst>
            <pc:docMk/>
            <pc:sldMk cId="2455792799" sldId="303"/>
            <ac:spMk id="97" creationId="{1995B8A5-1503-D392-1C94-5621DB63E22A}"/>
          </ac:spMkLst>
        </pc:spChg>
        <pc:spChg chg="mod">
          <ac:chgData name="jenny8023460@gmail.com" userId="9da3bf53e9bccde8" providerId="LiveId" clId="{AA301A1E-9C44-4DAC-8550-6C4B16A49D4D}" dt="2023-05-26T07:42:48.841" v="15433" actId="1076"/>
          <ac:spMkLst>
            <pc:docMk/>
            <pc:sldMk cId="2455792799" sldId="303"/>
            <ac:spMk id="98" creationId="{8FF7AE39-BF52-778F-B4EF-DEE5152A6F25}"/>
          </ac:spMkLst>
        </pc:spChg>
        <pc:spChg chg="mod">
          <ac:chgData name="jenny8023460@gmail.com" userId="9da3bf53e9bccde8" providerId="LiveId" clId="{AA301A1E-9C44-4DAC-8550-6C4B16A49D4D}" dt="2023-05-26T07:42:45.616" v="15432" actId="1076"/>
          <ac:spMkLst>
            <pc:docMk/>
            <pc:sldMk cId="2455792799" sldId="303"/>
            <ac:spMk id="99" creationId="{1F7318D2-2989-5AF1-77B1-810E8750C28D}"/>
          </ac:spMkLst>
        </pc:spChg>
        <pc:spChg chg="mod">
          <ac:chgData name="jenny8023460@gmail.com" userId="9da3bf53e9bccde8" providerId="LiveId" clId="{AA301A1E-9C44-4DAC-8550-6C4B16A49D4D}" dt="2023-05-26T07:41:32.747" v="15418" actId="1076"/>
          <ac:spMkLst>
            <pc:docMk/>
            <pc:sldMk cId="2455792799" sldId="303"/>
            <ac:spMk id="100" creationId="{71E427A9-9219-2EF4-A3CD-647C00521A87}"/>
          </ac:spMkLst>
        </pc:spChg>
        <pc:spChg chg="del mod">
          <ac:chgData name="jenny8023460@gmail.com" userId="9da3bf53e9bccde8" providerId="LiveId" clId="{AA301A1E-9C44-4DAC-8550-6C4B16A49D4D}" dt="2023-05-26T07:41:22.318" v="15416" actId="478"/>
          <ac:spMkLst>
            <pc:docMk/>
            <pc:sldMk cId="2455792799" sldId="303"/>
            <ac:spMk id="101" creationId="{6F5CC43E-49F8-6AEC-F903-2D1666CDDCE6}"/>
          </ac:spMkLst>
        </pc:spChg>
        <pc:spChg chg="add mod">
          <ac:chgData name="jenny8023460@gmail.com" userId="9da3bf53e9bccde8" providerId="LiveId" clId="{AA301A1E-9C44-4DAC-8550-6C4B16A49D4D}" dt="2023-05-26T08:57:03.170" v="17070" actId="1076"/>
          <ac:spMkLst>
            <pc:docMk/>
            <pc:sldMk cId="2455792799" sldId="303"/>
            <ac:spMk id="102" creationId="{E2E8B5B7-6393-BB89-4961-A91AD16CE08F}"/>
          </ac:spMkLst>
        </pc:spChg>
        <pc:spChg chg="add mod">
          <ac:chgData name="jenny8023460@gmail.com" userId="9da3bf53e9bccde8" providerId="LiveId" clId="{AA301A1E-9C44-4DAC-8550-6C4B16A49D4D}" dt="2023-05-26T08:56:58.266" v="17069" actId="1076"/>
          <ac:spMkLst>
            <pc:docMk/>
            <pc:sldMk cId="2455792799" sldId="303"/>
            <ac:spMk id="103" creationId="{561F3D88-F47C-AA4A-F7DC-620C8A3D50A4}"/>
          </ac:spMkLst>
        </pc:spChg>
        <pc:spChg chg="add mod">
          <ac:chgData name="jenny8023460@gmail.com" userId="9da3bf53e9bccde8" providerId="LiveId" clId="{AA301A1E-9C44-4DAC-8550-6C4B16A49D4D}" dt="2023-05-26T08:44:01.503" v="16972" actId="20577"/>
          <ac:spMkLst>
            <pc:docMk/>
            <pc:sldMk cId="2455792799" sldId="303"/>
            <ac:spMk id="105" creationId="{70C7D081-41B5-B7E7-B376-B0CAEB4F7D6A}"/>
          </ac:spMkLst>
        </pc:spChg>
        <pc:spChg chg="add mod">
          <ac:chgData name="jenny8023460@gmail.com" userId="9da3bf53e9bccde8" providerId="LiveId" clId="{AA301A1E-9C44-4DAC-8550-6C4B16A49D4D}" dt="2023-05-26T09:07:25.643" v="17181" actId="20577"/>
          <ac:spMkLst>
            <pc:docMk/>
            <pc:sldMk cId="2455792799" sldId="303"/>
            <ac:spMk id="106" creationId="{D78C1804-98C2-0249-DD1C-94A349566AAE}"/>
          </ac:spMkLst>
        </pc:spChg>
        <pc:spChg chg="add mod">
          <ac:chgData name="jenny8023460@gmail.com" userId="9da3bf53e9bccde8" providerId="LiveId" clId="{AA301A1E-9C44-4DAC-8550-6C4B16A49D4D}" dt="2023-05-26T08:41:56.677" v="16954" actId="1076"/>
          <ac:spMkLst>
            <pc:docMk/>
            <pc:sldMk cId="2455792799" sldId="303"/>
            <ac:spMk id="108" creationId="{508579CA-496A-2474-9609-98AA5040EA32}"/>
          </ac:spMkLst>
        </pc:spChg>
        <pc:spChg chg="add mod">
          <ac:chgData name="jenny8023460@gmail.com" userId="9da3bf53e9bccde8" providerId="LiveId" clId="{AA301A1E-9C44-4DAC-8550-6C4B16A49D4D}" dt="2023-05-26T08:42:45.862" v="16959" actId="1076"/>
          <ac:spMkLst>
            <pc:docMk/>
            <pc:sldMk cId="2455792799" sldId="303"/>
            <ac:spMk id="113" creationId="{3CDAC46E-DDCE-B54C-105B-C64E47A0529C}"/>
          </ac:spMkLst>
        </pc:spChg>
        <pc:spChg chg="add mod">
          <ac:chgData name="jenny8023460@gmail.com" userId="9da3bf53e9bccde8" providerId="LiveId" clId="{AA301A1E-9C44-4DAC-8550-6C4B16A49D4D}" dt="2023-05-26T09:13:39.636" v="17207" actId="13926"/>
          <ac:spMkLst>
            <pc:docMk/>
            <pc:sldMk cId="2455792799" sldId="303"/>
            <ac:spMk id="115" creationId="{DED3FEBA-CB02-89B4-D787-B6E85161A9BD}"/>
          </ac:spMkLst>
        </pc:spChg>
        <pc:spChg chg="add mod">
          <ac:chgData name="jenny8023460@gmail.com" userId="9da3bf53e9bccde8" providerId="LiveId" clId="{AA301A1E-9C44-4DAC-8550-6C4B16A49D4D}" dt="2023-05-26T08:39:08.945" v="16929" actId="207"/>
          <ac:spMkLst>
            <pc:docMk/>
            <pc:sldMk cId="2455792799" sldId="303"/>
            <ac:spMk id="117" creationId="{4ECDA283-191E-52B8-131B-04129DE2A9AE}"/>
          </ac:spMkLst>
        </pc:spChg>
        <pc:spChg chg="add del mod topLvl">
          <ac:chgData name="jenny8023460@gmail.com" userId="9da3bf53e9bccde8" providerId="LiveId" clId="{AA301A1E-9C44-4DAC-8550-6C4B16A49D4D}" dt="2023-05-26T08:37:33.314" v="16877" actId="478"/>
          <ac:spMkLst>
            <pc:docMk/>
            <pc:sldMk cId="2455792799" sldId="303"/>
            <ac:spMk id="118" creationId="{0D66D419-643B-A5C7-3D12-54AF32F6DDFF}"/>
          </ac:spMkLst>
        </pc:spChg>
        <pc:spChg chg="add mod">
          <ac:chgData name="jenny8023460@gmail.com" userId="9da3bf53e9bccde8" providerId="LiveId" clId="{AA301A1E-9C44-4DAC-8550-6C4B16A49D4D}" dt="2023-05-26T08:40:50.835" v="16941" actId="1076"/>
          <ac:spMkLst>
            <pc:docMk/>
            <pc:sldMk cId="2455792799" sldId="303"/>
            <ac:spMk id="120" creationId="{12505845-E392-DD50-D308-3E08C23569ED}"/>
          </ac:spMkLst>
        </pc:spChg>
        <pc:spChg chg="add mod">
          <ac:chgData name="jenny8023460@gmail.com" userId="9da3bf53e9bccde8" providerId="LiveId" clId="{AA301A1E-9C44-4DAC-8550-6C4B16A49D4D}" dt="2023-05-26T09:13:31.078" v="17205" actId="13926"/>
          <ac:spMkLst>
            <pc:docMk/>
            <pc:sldMk cId="2455792799" sldId="303"/>
            <ac:spMk id="121" creationId="{01F11618-D698-AA90-EE15-540F262E448D}"/>
          </ac:spMkLst>
        </pc:spChg>
        <pc:spChg chg="add mod">
          <ac:chgData name="jenny8023460@gmail.com" userId="9da3bf53e9bccde8" providerId="LiveId" clId="{AA301A1E-9C44-4DAC-8550-6C4B16A49D4D}" dt="2023-05-26T09:13:35.398" v="17206" actId="13926"/>
          <ac:spMkLst>
            <pc:docMk/>
            <pc:sldMk cId="2455792799" sldId="303"/>
            <ac:spMk id="122" creationId="{486BC664-7551-4BB6-8EA6-7113EA444B66}"/>
          </ac:spMkLst>
        </pc:spChg>
        <pc:spChg chg="add del mod">
          <ac:chgData name="jenny8023460@gmail.com" userId="9da3bf53e9bccde8" providerId="LiveId" clId="{AA301A1E-9C44-4DAC-8550-6C4B16A49D4D}" dt="2023-05-26T08:59:39.140" v="17126" actId="478"/>
          <ac:spMkLst>
            <pc:docMk/>
            <pc:sldMk cId="2455792799" sldId="303"/>
            <ac:spMk id="130" creationId="{4BF901C0-D978-1805-BC28-35E35A0A30B0}"/>
          </ac:spMkLst>
        </pc:spChg>
        <pc:spChg chg="add del mod">
          <ac:chgData name="jenny8023460@gmail.com" userId="9da3bf53e9bccde8" providerId="LiveId" clId="{AA301A1E-9C44-4DAC-8550-6C4B16A49D4D}" dt="2023-05-26T08:59:37.161" v="17124" actId="478"/>
          <ac:spMkLst>
            <pc:docMk/>
            <pc:sldMk cId="2455792799" sldId="303"/>
            <ac:spMk id="131" creationId="{70029548-52C5-E4EC-6B67-728401023F79}"/>
          </ac:spMkLst>
        </pc:spChg>
        <pc:spChg chg="add mod">
          <ac:chgData name="jenny8023460@gmail.com" userId="9da3bf53e9bccde8" providerId="LiveId" clId="{AA301A1E-9C44-4DAC-8550-6C4B16A49D4D}" dt="2023-05-26T09:07:38.513" v="17185" actId="1076"/>
          <ac:spMkLst>
            <pc:docMk/>
            <pc:sldMk cId="2455792799" sldId="303"/>
            <ac:spMk id="132" creationId="{F19F099E-0EE3-5C76-F71A-AD7162C13C1E}"/>
          </ac:spMkLst>
        </pc:spChg>
        <pc:grpChg chg="del">
          <ac:chgData name="jenny8023460@gmail.com" userId="9da3bf53e9bccde8" providerId="LiveId" clId="{AA301A1E-9C44-4DAC-8550-6C4B16A49D4D}" dt="2023-05-26T05:53:35.329" v="11825" actId="478"/>
          <ac:grpSpMkLst>
            <pc:docMk/>
            <pc:sldMk cId="2455792799" sldId="303"/>
            <ac:grpSpMk id="2" creationId="{B793B6E9-C890-4D5A-A71D-291AA2FC09FB}"/>
          </ac:grpSpMkLst>
        </pc:grpChg>
        <pc:grpChg chg="del">
          <ac:chgData name="jenny8023460@gmail.com" userId="9da3bf53e9bccde8" providerId="LiveId" clId="{AA301A1E-9C44-4DAC-8550-6C4B16A49D4D}" dt="2023-05-26T05:53:41.527" v="11828" actId="478"/>
          <ac:grpSpMkLst>
            <pc:docMk/>
            <pc:sldMk cId="2455792799" sldId="303"/>
            <ac:grpSpMk id="5" creationId="{609A70E6-A3A5-AB9E-2654-764BB72291FA}"/>
          </ac:grpSpMkLst>
        </pc:grpChg>
        <pc:grpChg chg="add mod">
          <ac:chgData name="jenny8023460@gmail.com" userId="9da3bf53e9bccde8" providerId="LiveId" clId="{AA301A1E-9C44-4DAC-8550-6C4B16A49D4D}" dt="2023-05-26T09:01:41.070" v="17145" actId="1076"/>
          <ac:grpSpMkLst>
            <pc:docMk/>
            <pc:sldMk cId="2455792799" sldId="303"/>
            <ac:grpSpMk id="10" creationId="{06581898-1F8B-5BEB-CB3A-7BD0B12506CE}"/>
          </ac:grpSpMkLst>
        </pc:grpChg>
        <pc:grpChg chg="mod">
          <ac:chgData name="jenny8023460@gmail.com" userId="9da3bf53e9bccde8" providerId="LiveId" clId="{AA301A1E-9C44-4DAC-8550-6C4B16A49D4D}" dt="2023-05-26T07:37:28.064" v="15186" actId="164"/>
          <ac:grpSpMkLst>
            <pc:docMk/>
            <pc:sldMk cId="2455792799" sldId="303"/>
            <ac:grpSpMk id="11" creationId="{9BA61B8B-F8E4-A98E-F6AF-BA5689968724}"/>
          </ac:grpSpMkLst>
        </pc:grpChg>
        <pc:grpChg chg="add del mod">
          <ac:chgData name="jenny8023460@gmail.com" userId="9da3bf53e9bccde8" providerId="LiveId" clId="{AA301A1E-9C44-4DAC-8550-6C4B16A49D4D}" dt="2023-05-26T08:51:37.671" v="16995" actId="478"/>
          <ac:grpSpMkLst>
            <pc:docMk/>
            <pc:sldMk cId="2455792799" sldId="303"/>
            <ac:grpSpMk id="13" creationId="{FB96468E-0D2E-D917-3A2B-06489C9FEFE0}"/>
          </ac:grpSpMkLst>
        </pc:grpChg>
        <pc:grpChg chg="del">
          <ac:chgData name="jenny8023460@gmail.com" userId="9da3bf53e9bccde8" providerId="LiveId" clId="{AA301A1E-9C44-4DAC-8550-6C4B16A49D4D}" dt="2023-05-26T05:53:39.342" v="11827" actId="478"/>
          <ac:grpSpMkLst>
            <pc:docMk/>
            <pc:sldMk cId="2455792799" sldId="303"/>
            <ac:grpSpMk id="16" creationId="{A510A0C2-7056-4128-9CFF-35AD6D14E6E9}"/>
          </ac:grpSpMkLst>
        </pc:grpChg>
        <pc:grpChg chg="del">
          <ac:chgData name="jenny8023460@gmail.com" userId="9da3bf53e9bccde8" providerId="LiveId" clId="{AA301A1E-9C44-4DAC-8550-6C4B16A49D4D}" dt="2023-05-26T05:53:33.358" v="11824" actId="478"/>
          <ac:grpSpMkLst>
            <pc:docMk/>
            <pc:sldMk cId="2455792799" sldId="303"/>
            <ac:grpSpMk id="17" creationId="{D308CA84-006B-484A-8754-1324C45CC9BF}"/>
          </ac:grpSpMkLst>
        </pc:grpChg>
        <pc:grpChg chg="add del mod">
          <ac:chgData name="jenny8023460@gmail.com" userId="9da3bf53e9bccde8" providerId="LiveId" clId="{AA301A1E-9C44-4DAC-8550-6C4B16A49D4D}" dt="2023-05-26T05:58:30.220" v="11876" actId="478"/>
          <ac:grpSpMkLst>
            <pc:docMk/>
            <pc:sldMk cId="2455792799" sldId="303"/>
            <ac:grpSpMk id="23" creationId="{41C16408-AAC8-A503-61CA-A7DA979691F4}"/>
          </ac:grpSpMkLst>
        </pc:grpChg>
        <pc:grpChg chg="add del mod">
          <ac:chgData name="jenny8023460@gmail.com" userId="9da3bf53e9bccde8" providerId="LiveId" clId="{AA301A1E-9C44-4DAC-8550-6C4B16A49D4D}" dt="2023-05-26T08:54:55.794" v="17039" actId="478"/>
          <ac:grpSpMkLst>
            <pc:docMk/>
            <pc:sldMk cId="2455792799" sldId="303"/>
            <ac:grpSpMk id="24" creationId="{8651E21A-DD3E-ECB9-9921-F1F4A4D877DB}"/>
          </ac:grpSpMkLst>
        </pc:grpChg>
        <pc:grpChg chg="del mod">
          <ac:chgData name="jenny8023460@gmail.com" userId="9da3bf53e9bccde8" providerId="LiveId" clId="{AA301A1E-9C44-4DAC-8550-6C4B16A49D4D}" dt="2023-05-26T05:56:21.534" v="11851" actId="478"/>
          <ac:grpSpMkLst>
            <pc:docMk/>
            <pc:sldMk cId="2455792799" sldId="303"/>
            <ac:grpSpMk id="25" creationId="{70C526DD-6900-DD78-D227-63AB27397EBE}"/>
          </ac:grpSpMkLst>
        </pc:grpChg>
        <pc:grpChg chg="del mod">
          <ac:chgData name="jenny8023460@gmail.com" userId="9da3bf53e9bccde8" providerId="LiveId" clId="{AA301A1E-9C44-4DAC-8550-6C4B16A49D4D}" dt="2023-05-26T05:56:25.976" v="11853" actId="478"/>
          <ac:grpSpMkLst>
            <pc:docMk/>
            <pc:sldMk cId="2455792799" sldId="303"/>
            <ac:grpSpMk id="26" creationId="{E5D83486-542B-19F6-5269-6FF16C60E8B2}"/>
          </ac:grpSpMkLst>
        </pc:grpChg>
        <pc:grpChg chg="del mod">
          <ac:chgData name="jenny8023460@gmail.com" userId="9da3bf53e9bccde8" providerId="LiveId" clId="{AA301A1E-9C44-4DAC-8550-6C4B16A49D4D}" dt="2023-05-26T05:56:23.637" v="11852" actId="478"/>
          <ac:grpSpMkLst>
            <pc:docMk/>
            <pc:sldMk cId="2455792799" sldId="303"/>
            <ac:grpSpMk id="27" creationId="{3A6A4910-DAD9-2B84-F53F-E7AA9FFF3047}"/>
          </ac:grpSpMkLst>
        </pc:grpChg>
        <pc:grpChg chg="add del mod">
          <ac:chgData name="jenny8023460@gmail.com" userId="9da3bf53e9bccde8" providerId="LiveId" clId="{AA301A1E-9C44-4DAC-8550-6C4B16A49D4D}" dt="2023-05-26T08:55:25.108" v="17048" actId="1076"/>
          <ac:grpSpMkLst>
            <pc:docMk/>
            <pc:sldMk cId="2455792799" sldId="303"/>
            <ac:grpSpMk id="32" creationId="{E949FAC5-DE1D-1B9F-345C-E0FA1939203C}"/>
          </ac:grpSpMkLst>
        </pc:grpChg>
        <pc:grpChg chg="del">
          <ac:chgData name="jenny8023460@gmail.com" userId="9da3bf53e9bccde8" providerId="LiveId" clId="{AA301A1E-9C44-4DAC-8550-6C4B16A49D4D}" dt="2023-05-26T05:53:28.401" v="11822" actId="478"/>
          <ac:grpSpMkLst>
            <pc:docMk/>
            <pc:sldMk cId="2455792799" sldId="303"/>
            <ac:grpSpMk id="33" creationId="{7A2646AA-FB25-25AD-7816-81479DA8E21F}"/>
          </ac:grpSpMkLst>
        </pc:grpChg>
        <pc:grpChg chg="del">
          <ac:chgData name="jenny8023460@gmail.com" userId="9da3bf53e9bccde8" providerId="LiveId" clId="{AA301A1E-9C44-4DAC-8550-6C4B16A49D4D}" dt="2023-05-26T05:53:42.906" v="11829" actId="478"/>
          <ac:grpSpMkLst>
            <pc:docMk/>
            <pc:sldMk cId="2455792799" sldId="303"/>
            <ac:grpSpMk id="46" creationId="{DB1FDBE9-9A82-783F-C501-9282BF8E3573}"/>
          </ac:grpSpMkLst>
        </pc:grpChg>
        <pc:grpChg chg="del mod">
          <ac:chgData name="jenny8023460@gmail.com" userId="9da3bf53e9bccde8" providerId="LiveId" clId="{AA301A1E-9C44-4DAC-8550-6C4B16A49D4D}" dt="2023-05-26T09:10:53.232" v="17198" actId="478"/>
          <ac:grpSpMkLst>
            <pc:docMk/>
            <pc:sldMk cId="2455792799" sldId="303"/>
            <ac:grpSpMk id="64" creationId="{4A6D3C9B-57B4-E36D-5C1A-2FE160424817}"/>
          </ac:grpSpMkLst>
        </pc:grpChg>
        <pc:grpChg chg="mod">
          <ac:chgData name="jenny8023460@gmail.com" userId="9da3bf53e9bccde8" providerId="LiveId" clId="{AA301A1E-9C44-4DAC-8550-6C4B16A49D4D}" dt="2023-05-26T07:37:28.064" v="15186" actId="164"/>
          <ac:grpSpMkLst>
            <pc:docMk/>
            <pc:sldMk cId="2455792799" sldId="303"/>
            <ac:grpSpMk id="80" creationId="{9A9D4601-076B-A649-63C8-8102A877EC5E}"/>
          </ac:grpSpMkLst>
        </pc:grpChg>
        <pc:grpChg chg="add mod">
          <ac:chgData name="jenny8023460@gmail.com" userId="9da3bf53e9bccde8" providerId="LiveId" clId="{AA301A1E-9C44-4DAC-8550-6C4B16A49D4D}" dt="2023-05-26T07:37:28.064" v="15186" actId="164"/>
          <ac:grpSpMkLst>
            <pc:docMk/>
            <pc:sldMk cId="2455792799" sldId="303"/>
            <ac:grpSpMk id="104" creationId="{D810B057-C614-AF68-DD6B-C426F189F60A}"/>
          </ac:grpSpMkLst>
        </pc:grpChg>
        <pc:grpChg chg="add mod topLvl">
          <ac:chgData name="jenny8023460@gmail.com" userId="9da3bf53e9bccde8" providerId="LiveId" clId="{AA301A1E-9C44-4DAC-8550-6C4B16A49D4D}" dt="2023-05-26T08:43:06.527" v="16962" actId="1076"/>
          <ac:grpSpMkLst>
            <pc:docMk/>
            <pc:sldMk cId="2455792799" sldId="303"/>
            <ac:grpSpMk id="107" creationId="{78FA9150-0868-DAD7-81F8-8CFCD3482852}"/>
          </ac:grpSpMkLst>
        </pc:grpChg>
        <pc:grpChg chg="add del mod">
          <ac:chgData name="jenny8023460@gmail.com" userId="9da3bf53e9bccde8" providerId="LiveId" clId="{AA301A1E-9C44-4DAC-8550-6C4B16A49D4D}" dt="2023-05-26T08:37:33.314" v="16877" actId="478"/>
          <ac:grpSpMkLst>
            <pc:docMk/>
            <pc:sldMk cId="2455792799" sldId="303"/>
            <ac:grpSpMk id="119" creationId="{D4AA0E83-4013-4CCB-8E53-7991CC68BBA0}"/>
          </ac:grpSpMkLst>
        </pc:grpChg>
        <pc:picChg chg="mod">
          <ac:chgData name="jenny8023460@gmail.com" userId="9da3bf53e9bccde8" providerId="LiveId" clId="{AA301A1E-9C44-4DAC-8550-6C4B16A49D4D}" dt="2023-05-26T07:37:28.064" v="15186" actId="164"/>
          <ac:picMkLst>
            <pc:docMk/>
            <pc:sldMk cId="2455792799" sldId="303"/>
            <ac:picMk id="31" creationId="{E93C8E97-3473-2ED1-0751-04605DEBC60C}"/>
          </ac:picMkLst>
        </pc:picChg>
        <pc:picChg chg="del">
          <ac:chgData name="jenny8023460@gmail.com" userId="9da3bf53e9bccde8" providerId="LiveId" clId="{AA301A1E-9C44-4DAC-8550-6C4B16A49D4D}" dt="2023-05-26T05:53:22.641" v="11821" actId="478"/>
          <ac:picMkLst>
            <pc:docMk/>
            <pc:sldMk cId="2455792799" sldId="303"/>
            <ac:picMk id="60" creationId="{59A55D18-4601-E5EF-D2BD-D930B708E494}"/>
          </ac:picMkLst>
        </pc:picChg>
        <pc:picChg chg="del mod">
          <ac:chgData name="jenny8023460@gmail.com" userId="9da3bf53e9bccde8" providerId="LiveId" clId="{AA301A1E-9C44-4DAC-8550-6C4B16A49D4D}" dt="2023-05-26T05:56:23.637" v="11852" actId="478"/>
          <ac:picMkLst>
            <pc:docMk/>
            <pc:sldMk cId="2455792799" sldId="303"/>
            <ac:picMk id="69" creationId="{7FEAD52A-C7D4-CAAC-2821-AEE24C258E40}"/>
          </ac:picMkLst>
        </pc:picChg>
        <pc:picChg chg="del mod">
          <ac:chgData name="jenny8023460@gmail.com" userId="9da3bf53e9bccde8" providerId="LiveId" clId="{AA301A1E-9C44-4DAC-8550-6C4B16A49D4D}" dt="2023-05-26T05:56:25.976" v="11853" actId="478"/>
          <ac:picMkLst>
            <pc:docMk/>
            <pc:sldMk cId="2455792799" sldId="303"/>
            <ac:picMk id="71" creationId="{5B7CACE6-7526-4C48-BEF4-0EB758AEEB09}"/>
          </ac:picMkLst>
        </pc:picChg>
        <pc:picChg chg="del mod">
          <ac:chgData name="jenny8023460@gmail.com" userId="9da3bf53e9bccde8" providerId="LiveId" clId="{AA301A1E-9C44-4DAC-8550-6C4B16A49D4D}" dt="2023-05-26T05:56:21.534" v="11851" actId="478"/>
          <ac:picMkLst>
            <pc:docMk/>
            <pc:sldMk cId="2455792799" sldId="303"/>
            <ac:picMk id="73" creationId="{39D94FDB-4ACC-87E5-9AB9-F75E13180F75}"/>
          </ac:picMkLst>
        </pc:picChg>
        <pc:picChg chg="add del mod">
          <ac:chgData name="jenny8023460@gmail.com" userId="9da3bf53e9bccde8" providerId="LiveId" clId="{AA301A1E-9C44-4DAC-8550-6C4B16A49D4D}" dt="2023-05-26T08:54:42.206" v="17035" actId="1076"/>
          <ac:picMkLst>
            <pc:docMk/>
            <pc:sldMk cId="2455792799" sldId="303"/>
            <ac:picMk id="75" creationId="{29A7E507-6809-3229-801D-94DD94511702}"/>
          </ac:picMkLst>
        </pc:picChg>
        <pc:picChg chg="add del mod ord modCrop">
          <ac:chgData name="jenny8023460@gmail.com" userId="9da3bf53e9bccde8" providerId="LiveId" clId="{AA301A1E-9C44-4DAC-8550-6C4B16A49D4D}" dt="2023-05-26T05:58:30.220" v="11876" actId="478"/>
          <ac:picMkLst>
            <pc:docMk/>
            <pc:sldMk cId="2455792799" sldId="303"/>
            <ac:picMk id="77" creationId="{059DCDC8-1CC2-C014-0F1C-5C38609424E7}"/>
          </ac:picMkLst>
        </pc:picChg>
        <pc:picChg chg="add del mod">
          <ac:chgData name="jenny8023460@gmail.com" userId="9da3bf53e9bccde8" providerId="LiveId" clId="{AA301A1E-9C44-4DAC-8550-6C4B16A49D4D}" dt="2023-05-26T08:51:37.671" v="16995" actId="478"/>
          <ac:picMkLst>
            <pc:docMk/>
            <pc:sldMk cId="2455792799" sldId="303"/>
            <ac:picMk id="79" creationId="{78AF9B6D-EC4B-45FE-DB5D-9A98C730122F}"/>
          </ac:picMkLst>
        </pc:picChg>
        <pc:picChg chg="add del">
          <ac:chgData name="jenny8023460@gmail.com" userId="9da3bf53e9bccde8" providerId="LiveId" clId="{AA301A1E-9C44-4DAC-8550-6C4B16A49D4D}" dt="2023-05-26T08:06:28.609" v="15675" actId="478"/>
          <ac:picMkLst>
            <pc:docMk/>
            <pc:sldMk cId="2455792799" sldId="303"/>
            <ac:picMk id="114" creationId="{148DB119-E42A-5E6A-187C-FF5B65B3B5E8}"/>
          </ac:picMkLst>
        </pc:picChg>
        <pc:picChg chg="add mod ord modCrop">
          <ac:chgData name="jenny8023460@gmail.com" userId="9da3bf53e9bccde8" providerId="LiveId" clId="{AA301A1E-9C44-4DAC-8550-6C4B16A49D4D}" dt="2023-05-26T08:54:49.226" v="17037" actId="1076"/>
          <ac:picMkLst>
            <pc:docMk/>
            <pc:sldMk cId="2455792799" sldId="303"/>
            <ac:picMk id="124" creationId="{37B603F4-9E39-FEEC-3E93-55546393E2D9}"/>
          </ac:picMkLst>
        </pc:picChg>
        <pc:picChg chg="add mod">
          <ac:chgData name="jenny8023460@gmail.com" userId="9da3bf53e9bccde8" providerId="LiveId" clId="{AA301A1E-9C44-4DAC-8550-6C4B16A49D4D}" dt="2023-05-26T08:57:07.096" v="17071" actId="1076"/>
          <ac:picMkLst>
            <pc:docMk/>
            <pc:sldMk cId="2455792799" sldId="303"/>
            <ac:picMk id="126" creationId="{DAEB0586-03DA-A9DD-D193-E8EE98343583}"/>
          </ac:picMkLst>
        </pc:picChg>
        <pc:picChg chg="add mod">
          <ac:chgData name="jenny8023460@gmail.com" userId="9da3bf53e9bccde8" providerId="LiveId" clId="{AA301A1E-9C44-4DAC-8550-6C4B16A49D4D}" dt="2023-05-26T09:10:08.105" v="17189" actId="14100"/>
          <ac:picMkLst>
            <pc:docMk/>
            <pc:sldMk cId="2455792799" sldId="303"/>
            <ac:picMk id="134" creationId="{B4139D56-C08E-8C09-31CF-EAC8BB71BBFA}"/>
          </ac:picMkLst>
        </pc:picChg>
        <pc:picChg chg="add mod">
          <ac:chgData name="jenny8023460@gmail.com" userId="9da3bf53e9bccde8" providerId="LiveId" clId="{AA301A1E-9C44-4DAC-8550-6C4B16A49D4D}" dt="2023-05-26T09:10:36.093" v="17196" actId="1076"/>
          <ac:picMkLst>
            <pc:docMk/>
            <pc:sldMk cId="2455792799" sldId="303"/>
            <ac:picMk id="136" creationId="{7E8F8C51-7B59-09A0-91E5-0B37C26570B8}"/>
          </ac:picMkLst>
        </pc:picChg>
        <pc:cxnChg chg="mod">
          <ac:chgData name="jenny8023460@gmail.com" userId="9da3bf53e9bccde8" providerId="LiveId" clId="{AA301A1E-9C44-4DAC-8550-6C4B16A49D4D}" dt="2023-05-26T07:37:28.064" v="15186" actId="164"/>
          <ac:cxnSpMkLst>
            <pc:docMk/>
            <pc:sldMk cId="2455792799" sldId="303"/>
            <ac:cxnSpMk id="94" creationId="{B2E83322-06AD-F15F-03C2-23EF4BE197C7}"/>
          </ac:cxnSpMkLst>
        </pc:cxnChg>
        <pc:cxnChg chg="add del mod">
          <ac:chgData name="jenny8023460@gmail.com" userId="9da3bf53e9bccde8" providerId="LiveId" clId="{AA301A1E-9C44-4DAC-8550-6C4B16A49D4D}" dt="2023-05-26T08:44:41.927" v="16986" actId="478"/>
          <ac:cxnSpMkLst>
            <pc:docMk/>
            <pc:sldMk cId="2455792799" sldId="303"/>
            <ac:cxnSpMk id="109" creationId="{E6F5C8CE-9405-8498-4AB9-57EEADA55EF6}"/>
          </ac:cxnSpMkLst>
        </pc:cxnChg>
        <pc:cxnChg chg="add mod">
          <ac:chgData name="jenny8023460@gmail.com" userId="9da3bf53e9bccde8" providerId="LiveId" clId="{AA301A1E-9C44-4DAC-8550-6C4B16A49D4D}" dt="2023-05-26T08:09:44.323" v="15769" actId="1076"/>
          <ac:cxnSpMkLst>
            <pc:docMk/>
            <pc:sldMk cId="2455792799" sldId="303"/>
            <ac:cxnSpMk id="116" creationId="{160E954D-1C0C-0C5A-8307-217F757E79AC}"/>
          </ac:cxnSpMkLst>
        </pc:cxnChg>
        <pc:cxnChg chg="add del mod">
          <ac:chgData name="jenny8023460@gmail.com" userId="9da3bf53e9bccde8" providerId="LiveId" clId="{AA301A1E-9C44-4DAC-8550-6C4B16A49D4D}" dt="2023-05-26T08:59:35.778" v="17123" actId="478"/>
          <ac:cxnSpMkLst>
            <pc:docMk/>
            <pc:sldMk cId="2455792799" sldId="303"/>
            <ac:cxnSpMk id="127" creationId="{0B543BDA-0492-4D27-ABB2-A6D0D1A5CB7C}"/>
          </ac:cxnSpMkLst>
        </pc:cxnChg>
      </pc:sldChg>
      <pc:sldChg chg="addSp delSp modSp add del mod">
        <pc:chgData name="jenny8023460@gmail.com" userId="9da3bf53e9bccde8" providerId="LiveId" clId="{AA301A1E-9C44-4DAC-8550-6C4B16A49D4D}" dt="2023-05-18T08:27:12.083" v="429" actId="2696"/>
        <pc:sldMkLst>
          <pc:docMk/>
          <pc:sldMk cId="983940542" sldId="304"/>
        </pc:sldMkLst>
        <pc:spChg chg="add del mod">
          <ac:chgData name="jenny8023460@gmail.com" userId="9da3bf53e9bccde8" providerId="LiveId" clId="{AA301A1E-9C44-4DAC-8550-6C4B16A49D4D}" dt="2023-05-18T08:26:09.550" v="416" actId="478"/>
          <ac:spMkLst>
            <pc:docMk/>
            <pc:sldMk cId="983940542" sldId="304"/>
            <ac:spMk id="3" creationId="{8753C293-BA7B-1B0F-748B-88823B1B25CD}"/>
          </ac:spMkLst>
        </pc:spChg>
        <pc:spChg chg="mod">
          <ac:chgData name="jenny8023460@gmail.com" userId="9da3bf53e9bccde8" providerId="LiveId" clId="{AA301A1E-9C44-4DAC-8550-6C4B16A49D4D}" dt="2023-05-18T08:26:53.978" v="428" actId="1076"/>
          <ac:spMkLst>
            <pc:docMk/>
            <pc:sldMk cId="983940542" sldId="304"/>
            <ac:spMk id="8285" creationId="{00000000-0000-0000-0000-000000000000}"/>
          </ac:spMkLst>
        </pc:spChg>
        <pc:spChg chg="mod">
          <ac:chgData name="jenny8023460@gmail.com" userId="9da3bf53e9bccde8" providerId="LiveId" clId="{AA301A1E-9C44-4DAC-8550-6C4B16A49D4D}" dt="2023-05-18T08:26:44.491" v="425" actId="207"/>
          <ac:spMkLst>
            <pc:docMk/>
            <pc:sldMk cId="983940542" sldId="304"/>
            <ac:spMk id="8286" creationId="{00000000-0000-0000-0000-000000000000}"/>
          </ac:spMkLst>
        </pc:spChg>
        <pc:spChg chg="del">
          <ac:chgData name="jenny8023460@gmail.com" userId="9da3bf53e9bccde8" providerId="LiveId" clId="{AA301A1E-9C44-4DAC-8550-6C4B16A49D4D}" dt="2023-05-18T08:26:07.549" v="415" actId="478"/>
          <ac:spMkLst>
            <pc:docMk/>
            <pc:sldMk cId="983940542" sldId="304"/>
            <ac:spMk id="8287" creationId="{00000000-0000-0000-0000-000000000000}"/>
          </ac:spMkLst>
        </pc:spChg>
      </pc:sldChg>
      <pc:sldChg chg="addSp delSp modSp add del mod">
        <pc:chgData name="jenny8023460@gmail.com" userId="9da3bf53e9bccde8" providerId="LiveId" clId="{AA301A1E-9C44-4DAC-8550-6C4B16A49D4D}" dt="2023-05-26T08:39:29.618" v="16930" actId="2696"/>
        <pc:sldMkLst>
          <pc:docMk/>
          <pc:sldMk cId="1069883396" sldId="304"/>
        </pc:sldMkLst>
        <pc:spChg chg="mod">
          <ac:chgData name="jenny8023460@gmail.com" userId="9da3bf53e9bccde8" providerId="LiveId" clId="{AA301A1E-9C44-4DAC-8550-6C4B16A49D4D}" dt="2023-05-26T06:10:45.958" v="11946" actId="1076"/>
          <ac:spMkLst>
            <pc:docMk/>
            <pc:sldMk cId="1069883396" sldId="304"/>
            <ac:spMk id="30" creationId="{C07E1D7A-CE1D-05BB-9681-747BE80147AC}"/>
          </ac:spMkLst>
        </pc:spChg>
        <pc:spChg chg="del">
          <ac:chgData name="jenny8023460@gmail.com" userId="9da3bf53e9bccde8" providerId="LiveId" clId="{AA301A1E-9C44-4DAC-8550-6C4B16A49D4D}" dt="2023-05-26T06:11:26.814" v="11959" actId="478"/>
          <ac:spMkLst>
            <pc:docMk/>
            <pc:sldMk cId="1069883396" sldId="304"/>
            <ac:spMk id="62" creationId="{3B20E1E3-40AC-5AD6-82FB-CBAFB04144B8}"/>
          </ac:spMkLst>
        </pc:spChg>
        <pc:spChg chg="mod">
          <ac:chgData name="jenny8023460@gmail.com" userId="9da3bf53e9bccde8" providerId="LiveId" clId="{AA301A1E-9C44-4DAC-8550-6C4B16A49D4D}" dt="2023-05-26T06:10:58.668" v="11948" actId="255"/>
          <ac:spMkLst>
            <pc:docMk/>
            <pc:sldMk cId="1069883396" sldId="304"/>
            <ac:spMk id="81" creationId="{F71B18C0-E6B4-11A7-3BF6-CD4B34F461C5}"/>
          </ac:spMkLst>
        </pc:spChg>
        <pc:spChg chg="del">
          <ac:chgData name="jenny8023460@gmail.com" userId="9da3bf53e9bccde8" providerId="LiveId" clId="{AA301A1E-9C44-4DAC-8550-6C4B16A49D4D}" dt="2023-05-26T06:08:21.294" v="11927" actId="478"/>
          <ac:spMkLst>
            <pc:docMk/>
            <pc:sldMk cId="1069883396" sldId="304"/>
            <ac:spMk id="82" creationId="{6D02D020-B76B-2C86-1A46-009541F9D193}"/>
          </ac:spMkLst>
        </pc:spChg>
        <pc:spChg chg="mod">
          <ac:chgData name="jenny8023460@gmail.com" userId="9da3bf53e9bccde8" providerId="LiveId" clId="{AA301A1E-9C44-4DAC-8550-6C4B16A49D4D}" dt="2023-05-26T06:10:52.555" v="11947" actId="255"/>
          <ac:spMkLst>
            <pc:docMk/>
            <pc:sldMk cId="1069883396" sldId="304"/>
            <ac:spMk id="83" creationId="{5C392FDA-7120-1551-570E-AF021941A3DD}"/>
          </ac:spMkLst>
        </pc:spChg>
        <pc:spChg chg="del">
          <ac:chgData name="jenny8023460@gmail.com" userId="9da3bf53e9bccde8" providerId="LiveId" clId="{AA301A1E-9C44-4DAC-8550-6C4B16A49D4D}" dt="2023-05-26T06:07:43.018" v="11919" actId="478"/>
          <ac:spMkLst>
            <pc:docMk/>
            <pc:sldMk cId="1069883396" sldId="304"/>
            <ac:spMk id="84" creationId="{950A1529-186D-6C25-94F7-61495131CF83}"/>
          </ac:spMkLst>
        </pc:spChg>
        <pc:spChg chg="del">
          <ac:chgData name="jenny8023460@gmail.com" userId="9da3bf53e9bccde8" providerId="LiveId" clId="{AA301A1E-9C44-4DAC-8550-6C4B16A49D4D}" dt="2023-05-26T06:07:45.199" v="11920" actId="478"/>
          <ac:spMkLst>
            <pc:docMk/>
            <pc:sldMk cId="1069883396" sldId="304"/>
            <ac:spMk id="85" creationId="{BF7FD6A4-1CF2-F2CD-76F3-FB4C792CC93C}"/>
          </ac:spMkLst>
        </pc:spChg>
        <pc:spChg chg="mod">
          <ac:chgData name="jenny8023460@gmail.com" userId="9da3bf53e9bccde8" providerId="LiveId" clId="{AA301A1E-9C44-4DAC-8550-6C4B16A49D4D}" dt="2023-05-26T06:11:18.819" v="11957" actId="20577"/>
          <ac:spMkLst>
            <pc:docMk/>
            <pc:sldMk cId="1069883396" sldId="304"/>
            <ac:spMk id="86" creationId="{C3A54593-B6EF-8834-2092-CE20E0AF181D}"/>
          </ac:spMkLst>
        </pc:spChg>
        <pc:spChg chg="mod">
          <ac:chgData name="jenny8023460@gmail.com" userId="9da3bf53e9bccde8" providerId="LiveId" clId="{AA301A1E-9C44-4DAC-8550-6C4B16A49D4D}" dt="2023-05-26T06:11:30.805" v="11964" actId="20577"/>
          <ac:spMkLst>
            <pc:docMk/>
            <pc:sldMk cId="1069883396" sldId="304"/>
            <ac:spMk id="87" creationId="{6238B35A-7DD0-EEB2-8440-AA4E5E0800AB}"/>
          </ac:spMkLst>
        </pc:spChg>
        <pc:spChg chg="del">
          <ac:chgData name="jenny8023460@gmail.com" userId="9da3bf53e9bccde8" providerId="LiveId" clId="{AA301A1E-9C44-4DAC-8550-6C4B16A49D4D}" dt="2023-05-26T06:10:11.907" v="11936" actId="478"/>
          <ac:spMkLst>
            <pc:docMk/>
            <pc:sldMk cId="1069883396" sldId="304"/>
            <ac:spMk id="90" creationId="{8334C297-9B06-2757-E6FF-3CBAE598C846}"/>
          </ac:spMkLst>
        </pc:spChg>
        <pc:spChg chg="del">
          <ac:chgData name="jenny8023460@gmail.com" userId="9da3bf53e9bccde8" providerId="LiveId" clId="{AA301A1E-9C44-4DAC-8550-6C4B16A49D4D}" dt="2023-05-26T06:08:17.537" v="11926" actId="478"/>
          <ac:spMkLst>
            <pc:docMk/>
            <pc:sldMk cId="1069883396" sldId="304"/>
            <ac:spMk id="96" creationId="{BA26DDC3-5705-24D4-5F5D-C194462DD431}"/>
          </ac:spMkLst>
        </pc:spChg>
        <pc:spChg chg="mod">
          <ac:chgData name="jenny8023460@gmail.com" userId="9da3bf53e9bccde8" providerId="LiveId" clId="{AA301A1E-9C44-4DAC-8550-6C4B16A49D4D}" dt="2023-05-26T06:08:08.183" v="11924" actId="1076"/>
          <ac:spMkLst>
            <pc:docMk/>
            <pc:sldMk cId="1069883396" sldId="304"/>
            <ac:spMk id="97" creationId="{1995B8A5-1503-D392-1C94-5621DB63E22A}"/>
          </ac:spMkLst>
        </pc:spChg>
        <pc:spChg chg="mod">
          <ac:chgData name="jenny8023460@gmail.com" userId="9da3bf53e9bccde8" providerId="LiveId" clId="{AA301A1E-9C44-4DAC-8550-6C4B16A49D4D}" dt="2023-05-26T06:07:55.209" v="11922" actId="1076"/>
          <ac:spMkLst>
            <pc:docMk/>
            <pc:sldMk cId="1069883396" sldId="304"/>
            <ac:spMk id="98" creationId="{8FF7AE39-BF52-778F-B4EF-DEE5152A6F25}"/>
          </ac:spMkLst>
        </pc:spChg>
        <pc:spChg chg="mod">
          <ac:chgData name="jenny8023460@gmail.com" userId="9da3bf53e9bccde8" providerId="LiveId" clId="{AA301A1E-9C44-4DAC-8550-6C4B16A49D4D}" dt="2023-05-26T06:07:34.255" v="11916" actId="1076"/>
          <ac:spMkLst>
            <pc:docMk/>
            <pc:sldMk cId="1069883396" sldId="304"/>
            <ac:spMk id="99" creationId="{1F7318D2-2989-5AF1-77B1-810E8750C28D}"/>
          </ac:spMkLst>
        </pc:spChg>
        <pc:spChg chg="del">
          <ac:chgData name="jenny8023460@gmail.com" userId="9da3bf53e9bccde8" providerId="LiveId" clId="{AA301A1E-9C44-4DAC-8550-6C4B16A49D4D}" dt="2023-05-26T06:07:13.512" v="11911" actId="478"/>
          <ac:spMkLst>
            <pc:docMk/>
            <pc:sldMk cId="1069883396" sldId="304"/>
            <ac:spMk id="100" creationId="{71E427A9-9219-2EF4-A3CD-647C00521A87}"/>
          </ac:spMkLst>
        </pc:spChg>
        <pc:spChg chg="del">
          <ac:chgData name="jenny8023460@gmail.com" userId="9da3bf53e9bccde8" providerId="LiveId" clId="{AA301A1E-9C44-4DAC-8550-6C4B16A49D4D}" dt="2023-05-26T06:07:17.733" v="11914" actId="478"/>
          <ac:spMkLst>
            <pc:docMk/>
            <pc:sldMk cId="1069883396" sldId="304"/>
            <ac:spMk id="101" creationId="{6F5CC43E-49F8-6AEC-F903-2D1666CDDCE6}"/>
          </ac:spMkLst>
        </pc:spChg>
        <pc:grpChg chg="add del mod">
          <ac:chgData name="jenny8023460@gmail.com" userId="9da3bf53e9bccde8" providerId="LiveId" clId="{AA301A1E-9C44-4DAC-8550-6C4B16A49D4D}" dt="2023-05-26T06:07:49.248" v="11921" actId="1076"/>
          <ac:grpSpMkLst>
            <pc:docMk/>
            <pc:sldMk cId="1069883396" sldId="304"/>
            <ac:grpSpMk id="10" creationId="{06581898-1F8B-5BEB-CB3A-7BD0B12506CE}"/>
          </ac:grpSpMkLst>
        </pc:grpChg>
      </pc:sldChg>
      <pc:sldChg chg="addSp delSp modSp add mod">
        <pc:chgData name="jenny8023460@gmail.com" userId="9da3bf53e9bccde8" providerId="LiveId" clId="{AA301A1E-9C44-4DAC-8550-6C4B16A49D4D}" dt="2023-05-26T07:20:51.625" v="14774" actId="1076"/>
        <pc:sldMkLst>
          <pc:docMk/>
          <pc:sldMk cId="1448966427" sldId="305"/>
        </pc:sldMkLst>
        <pc:spChg chg="add mod">
          <ac:chgData name="jenny8023460@gmail.com" userId="9da3bf53e9bccde8" providerId="LiveId" clId="{AA301A1E-9C44-4DAC-8550-6C4B16A49D4D}" dt="2023-05-26T07:20:34.052" v="14771" actId="14100"/>
          <ac:spMkLst>
            <pc:docMk/>
            <pc:sldMk cId="1448966427" sldId="305"/>
            <ac:spMk id="2" creationId="{CA70570B-9EA7-3CB5-3284-0C6FF7E1E32C}"/>
          </ac:spMkLst>
        </pc:spChg>
        <pc:spChg chg="mod topLvl">
          <ac:chgData name="jenny8023460@gmail.com" userId="9da3bf53e9bccde8" providerId="LiveId" clId="{AA301A1E-9C44-4DAC-8550-6C4B16A49D4D}" dt="2023-05-26T07:19:47.829" v="14765" actId="1076"/>
          <ac:spMkLst>
            <pc:docMk/>
            <pc:sldMk cId="1448966427" sldId="305"/>
            <ac:spMk id="3" creationId="{D777B084-7AA1-D211-B84B-C1E2EB827B61}"/>
          </ac:spMkLst>
        </pc:spChg>
        <pc:spChg chg="del mod topLvl">
          <ac:chgData name="jenny8023460@gmail.com" userId="9da3bf53e9bccde8" providerId="LiveId" clId="{AA301A1E-9C44-4DAC-8550-6C4B16A49D4D}" dt="2023-05-26T07:19:38.032" v="14763" actId="478"/>
          <ac:spMkLst>
            <pc:docMk/>
            <pc:sldMk cId="1448966427" sldId="305"/>
            <ac:spMk id="4" creationId="{CB9845EB-D5C1-EA62-0D24-82B571BACD40}"/>
          </ac:spMkLst>
        </pc:spChg>
        <pc:spChg chg="mod">
          <ac:chgData name="jenny8023460@gmail.com" userId="9da3bf53e9bccde8" providerId="LiveId" clId="{AA301A1E-9C44-4DAC-8550-6C4B16A49D4D}" dt="2023-05-26T06:57:20.335" v="13844" actId="1076"/>
          <ac:spMkLst>
            <pc:docMk/>
            <pc:sldMk cId="1448966427" sldId="305"/>
            <ac:spMk id="8" creationId="{3D807FB8-4800-70D5-FDDD-352E71F31B48}"/>
          </ac:spMkLst>
        </pc:spChg>
        <pc:spChg chg="mod">
          <ac:chgData name="jenny8023460@gmail.com" userId="9da3bf53e9bccde8" providerId="LiveId" clId="{AA301A1E-9C44-4DAC-8550-6C4B16A49D4D}" dt="2023-05-26T06:32:41.963" v="12736" actId="5793"/>
          <ac:spMkLst>
            <pc:docMk/>
            <pc:sldMk cId="1448966427" sldId="305"/>
            <ac:spMk id="9" creationId="{7613091D-B1D7-541A-031D-9615463243DB}"/>
          </ac:spMkLst>
        </pc:spChg>
        <pc:spChg chg="mod">
          <ac:chgData name="jenny8023460@gmail.com" userId="9da3bf53e9bccde8" providerId="LiveId" clId="{AA301A1E-9C44-4DAC-8550-6C4B16A49D4D}" dt="2023-05-26T06:57:28.490" v="13846" actId="207"/>
          <ac:spMkLst>
            <pc:docMk/>
            <pc:sldMk cId="1448966427" sldId="305"/>
            <ac:spMk id="10" creationId="{269E1CB4-4FBC-6FE5-893E-ADE3FB8C9C40}"/>
          </ac:spMkLst>
        </pc:spChg>
        <pc:spChg chg="mod">
          <ac:chgData name="jenny8023460@gmail.com" userId="9da3bf53e9bccde8" providerId="LiveId" clId="{AA301A1E-9C44-4DAC-8550-6C4B16A49D4D}" dt="2023-05-26T07:20:51.625" v="14774" actId="1076"/>
          <ac:spMkLst>
            <pc:docMk/>
            <pc:sldMk cId="1448966427" sldId="305"/>
            <ac:spMk id="12" creationId="{62617AE3-5923-CD5A-F0D8-A90EE9303B10}"/>
          </ac:spMkLst>
        </pc:spChg>
        <pc:spChg chg="mod">
          <ac:chgData name="jenny8023460@gmail.com" userId="9da3bf53e9bccde8" providerId="LiveId" clId="{AA301A1E-9C44-4DAC-8550-6C4B16A49D4D}" dt="2023-05-26T07:20:22.434" v="14769" actId="14100"/>
          <ac:spMkLst>
            <pc:docMk/>
            <pc:sldMk cId="1448966427" sldId="305"/>
            <ac:spMk id="13" creationId="{8B8CC966-8D77-B523-18A2-ADD0C4BC04D5}"/>
          </ac:spMkLst>
        </pc:spChg>
        <pc:spChg chg="del mod">
          <ac:chgData name="jenny8023460@gmail.com" userId="9da3bf53e9bccde8" providerId="LiveId" clId="{AA301A1E-9C44-4DAC-8550-6C4B16A49D4D}" dt="2023-05-26T06:57:09.683" v="13842" actId="478"/>
          <ac:spMkLst>
            <pc:docMk/>
            <pc:sldMk cId="1448966427" sldId="305"/>
            <ac:spMk id="16" creationId="{5E386928-E934-7BAE-3F17-04B3015A13C7}"/>
          </ac:spMkLst>
        </pc:spChg>
        <pc:spChg chg="mod">
          <ac:chgData name="jenny8023460@gmail.com" userId="9da3bf53e9bccde8" providerId="LiveId" clId="{AA301A1E-9C44-4DAC-8550-6C4B16A49D4D}" dt="2023-05-26T07:20:41.439" v="14773" actId="1076"/>
          <ac:spMkLst>
            <pc:docMk/>
            <pc:sldMk cId="1448966427" sldId="305"/>
            <ac:spMk id="19" creationId="{7F9DF47E-A968-7478-3DB8-713745F416DF}"/>
          </ac:spMkLst>
        </pc:spChg>
        <pc:spChg chg="mod">
          <ac:chgData name="jenny8023460@gmail.com" userId="9da3bf53e9bccde8" providerId="LiveId" clId="{AA301A1E-9C44-4DAC-8550-6C4B16A49D4D}" dt="2023-05-26T07:20:37.210" v="14772" actId="1076"/>
          <ac:spMkLst>
            <pc:docMk/>
            <pc:sldMk cId="1448966427" sldId="305"/>
            <ac:spMk id="20" creationId="{FCE175C6-7395-879D-8816-19DD34410923}"/>
          </ac:spMkLst>
        </pc:spChg>
        <pc:spChg chg="mod">
          <ac:chgData name="jenny8023460@gmail.com" userId="9da3bf53e9bccde8" providerId="LiveId" clId="{AA301A1E-9C44-4DAC-8550-6C4B16A49D4D}" dt="2023-05-26T07:20:28.727" v="14770" actId="14100"/>
          <ac:spMkLst>
            <pc:docMk/>
            <pc:sldMk cId="1448966427" sldId="305"/>
            <ac:spMk id="38" creationId="{FC8FF7CF-D8B5-498D-94C7-188252370E53}"/>
          </ac:spMkLst>
        </pc:spChg>
        <pc:grpChg chg="del">
          <ac:chgData name="jenny8023460@gmail.com" userId="9da3bf53e9bccde8" providerId="LiveId" clId="{AA301A1E-9C44-4DAC-8550-6C4B16A49D4D}" dt="2023-05-26T07:19:38.032" v="14763" actId="478"/>
          <ac:grpSpMkLst>
            <pc:docMk/>
            <pc:sldMk cId="1448966427" sldId="305"/>
            <ac:grpSpMk id="7" creationId="{E60A26B9-A28C-447C-959A-F3FBB9C1B141}"/>
          </ac:grpSpMkLst>
        </pc:grpChg>
      </pc:sldChg>
      <pc:sldChg chg="addSp delSp modSp add mod ord modAnim">
        <pc:chgData name="jenny8023460@gmail.com" userId="9da3bf53e9bccde8" providerId="LiveId" clId="{AA301A1E-9C44-4DAC-8550-6C4B16A49D4D}" dt="2023-05-27T05:55:37.059" v="17440" actId="478"/>
        <pc:sldMkLst>
          <pc:docMk/>
          <pc:sldMk cId="970325329" sldId="306"/>
        </pc:sldMkLst>
        <pc:spChg chg="mod">
          <ac:chgData name="jenny8023460@gmail.com" userId="9da3bf53e9bccde8" providerId="LiveId" clId="{AA301A1E-9C44-4DAC-8550-6C4B16A49D4D}" dt="2023-05-26T07:00:48.171" v="13900" actId="20577"/>
          <ac:spMkLst>
            <pc:docMk/>
            <pc:sldMk cId="970325329" sldId="306"/>
            <ac:spMk id="3" creationId="{D777B084-7AA1-D211-B84B-C1E2EB827B61}"/>
          </ac:spMkLst>
        </pc:spChg>
        <pc:spChg chg="mod">
          <ac:chgData name="jenny8023460@gmail.com" userId="9da3bf53e9bccde8" providerId="LiveId" clId="{AA301A1E-9C44-4DAC-8550-6C4B16A49D4D}" dt="2023-05-26T07:01:19.704" v="13937"/>
          <ac:spMkLst>
            <pc:docMk/>
            <pc:sldMk cId="970325329" sldId="306"/>
            <ac:spMk id="10" creationId="{269E1CB4-4FBC-6FE5-893E-ADE3FB8C9C40}"/>
          </ac:spMkLst>
        </pc:spChg>
        <pc:spChg chg="mod">
          <ac:chgData name="jenny8023460@gmail.com" userId="9da3bf53e9bccde8" providerId="LiveId" clId="{AA301A1E-9C44-4DAC-8550-6C4B16A49D4D}" dt="2023-05-27T05:53:31.439" v="17435" actId="207"/>
          <ac:spMkLst>
            <pc:docMk/>
            <pc:sldMk cId="970325329" sldId="306"/>
            <ac:spMk id="12" creationId="{62617AE3-5923-CD5A-F0D8-A90EE9303B10}"/>
          </ac:spMkLst>
        </pc:spChg>
        <pc:spChg chg="mod">
          <ac:chgData name="jenny8023460@gmail.com" userId="9da3bf53e9bccde8" providerId="LiveId" clId="{AA301A1E-9C44-4DAC-8550-6C4B16A49D4D}" dt="2023-05-26T07:10:17.273" v="14392" actId="14100"/>
          <ac:spMkLst>
            <pc:docMk/>
            <pc:sldMk cId="970325329" sldId="306"/>
            <ac:spMk id="13" creationId="{8B8CC966-8D77-B523-18A2-ADD0C4BC04D5}"/>
          </ac:spMkLst>
        </pc:spChg>
        <pc:spChg chg="add mod">
          <ac:chgData name="jenny8023460@gmail.com" userId="9da3bf53e9bccde8" providerId="LiveId" clId="{AA301A1E-9C44-4DAC-8550-6C4B16A49D4D}" dt="2023-05-26T07:08:43.070" v="14378" actId="1076"/>
          <ac:spMkLst>
            <pc:docMk/>
            <pc:sldMk cId="970325329" sldId="306"/>
            <ac:spMk id="14" creationId="{D846A09F-A864-8E96-DEA7-663024668DDA}"/>
          </ac:spMkLst>
        </pc:spChg>
        <pc:spChg chg="add mod ord">
          <ac:chgData name="jenny8023460@gmail.com" userId="9da3bf53e9bccde8" providerId="LiveId" clId="{AA301A1E-9C44-4DAC-8550-6C4B16A49D4D}" dt="2023-05-26T07:10:29.206" v="14395" actId="14100"/>
          <ac:spMkLst>
            <pc:docMk/>
            <pc:sldMk cId="970325329" sldId="306"/>
            <ac:spMk id="15" creationId="{06436318-5C02-2DC7-33D4-A4BC4D3E0B9A}"/>
          </ac:spMkLst>
        </pc:spChg>
        <pc:spChg chg="add del mod">
          <ac:chgData name="jenny8023460@gmail.com" userId="9da3bf53e9bccde8" providerId="LiveId" clId="{AA301A1E-9C44-4DAC-8550-6C4B16A49D4D}" dt="2023-05-27T05:55:37.059" v="17440" actId="478"/>
          <ac:spMkLst>
            <pc:docMk/>
            <pc:sldMk cId="970325329" sldId="306"/>
            <ac:spMk id="16" creationId="{1F21F92B-BE4C-1CCB-01E3-2F8DA84C9B0F}"/>
          </ac:spMkLst>
        </pc:spChg>
        <pc:spChg chg="mod">
          <ac:chgData name="jenny8023460@gmail.com" userId="9da3bf53e9bccde8" providerId="LiveId" clId="{AA301A1E-9C44-4DAC-8550-6C4B16A49D4D}" dt="2023-05-26T07:16:38.401" v="14737" actId="20577"/>
          <ac:spMkLst>
            <pc:docMk/>
            <pc:sldMk cId="970325329" sldId="306"/>
            <ac:spMk id="19" creationId="{7F9DF47E-A968-7478-3DB8-713745F416DF}"/>
          </ac:spMkLst>
        </pc:spChg>
        <pc:spChg chg="mod">
          <ac:chgData name="jenny8023460@gmail.com" userId="9da3bf53e9bccde8" providerId="LiveId" clId="{AA301A1E-9C44-4DAC-8550-6C4B16A49D4D}" dt="2023-05-26T07:11:16.864" v="14423" actId="20577"/>
          <ac:spMkLst>
            <pc:docMk/>
            <pc:sldMk cId="970325329" sldId="306"/>
            <ac:spMk id="20" creationId="{FCE175C6-7395-879D-8816-19DD34410923}"/>
          </ac:spMkLst>
        </pc:spChg>
        <pc:spChg chg="mod">
          <ac:chgData name="jenny8023460@gmail.com" userId="9da3bf53e9bccde8" providerId="LiveId" clId="{AA301A1E-9C44-4DAC-8550-6C4B16A49D4D}" dt="2023-05-26T07:18:29.829" v="14752" actId="1076"/>
          <ac:spMkLst>
            <pc:docMk/>
            <pc:sldMk cId="970325329" sldId="306"/>
            <ac:spMk id="36" creationId="{B6FEBD59-CEA2-4FDF-A254-37953428C235}"/>
          </ac:spMkLst>
        </pc:spChg>
        <pc:spChg chg="add mod">
          <ac:chgData name="jenny8023460@gmail.com" userId="9da3bf53e9bccde8" providerId="LiveId" clId="{AA301A1E-9C44-4DAC-8550-6C4B16A49D4D}" dt="2023-05-26T07:16:33.676" v="14735" actId="20577"/>
          <ac:spMkLst>
            <pc:docMk/>
            <pc:sldMk cId="970325329" sldId="306"/>
            <ac:spMk id="37" creationId="{A22BD429-3A88-2C40-C687-B5843EB81387}"/>
          </ac:spMkLst>
        </pc:spChg>
        <pc:spChg chg="del mod">
          <ac:chgData name="jenny8023460@gmail.com" userId="9da3bf53e9bccde8" providerId="LiveId" clId="{AA301A1E-9C44-4DAC-8550-6C4B16A49D4D}" dt="2023-05-26T07:10:04.557" v="14388" actId="478"/>
          <ac:spMkLst>
            <pc:docMk/>
            <pc:sldMk cId="970325329" sldId="306"/>
            <ac:spMk id="38" creationId="{FC8FF7CF-D8B5-498D-94C7-188252370E53}"/>
          </ac:spMkLst>
        </pc:spChg>
        <pc:grpChg chg="mod">
          <ac:chgData name="jenny8023460@gmail.com" userId="9da3bf53e9bccde8" providerId="LiveId" clId="{AA301A1E-9C44-4DAC-8550-6C4B16A49D4D}" dt="2023-05-26T07:18:38.445" v="14753" actId="1076"/>
          <ac:grpSpMkLst>
            <pc:docMk/>
            <pc:sldMk cId="970325329" sldId="306"/>
            <ac:grpSpMk id="7" creationId="{E60A26B9-A28C-447C-959A-F3FBB9C1B141}"/>
          </ac:grpSpMkLst>
        </pc:grpChg>
        <pc:picChg chg="add mod">
          <ac:chgData name="jenny8023460@gmail.com" userId="9da3bf53e9bccde8" providerId="LiveId" clId="{AA301A1E-9C44-4DAC-8550-6C4B16A49D4D}" dt="2023-05-26T07:04:23.619" v="13984" actId="1076"/>
          <ac:picMkLst>
            <pc:docMk/>
            <pc:sldMk cId="970325329" sldId="306"/>
            <ac:picMk id="2" creationId="{F61F0015-9DC9-AAFE-7BFF-7EE2377EDC51}"/>
          </ac:picMkLst>
        </pc:picChg>
        <pc:picChg chg="add del mod">
          <ac:chgData name="jenny8023460@gmail.com" userId="9da3bf53e9bccde8" providerId="LiveId" clId="{AA301A1E-9C44-4DAC-8550-6C4B16A49D4D}" dt="2023-05-26T07:04:33.636" v="13987" actId="478"/>
          <ac:picMkLst>
            <pc:docMk/>
            <pc:sldMk cId="970325329" sldId="306"/>
            <ac:picMk id="11" creationId="{4F46F883-F64B-DF22-71DD-B3378AC8302E}"/>
          </ac:picMkLst>
        </pc:picChg>
      </pc:sldChg>
      <pc:sldChg chg="addSp delSp modSp add mod modAnim">
        <pc:chgData name="jenny8023460@gmail.com" userId="9da3bf53e9bccde8" providerId="LiveId" clId="{AA301A1E-9C44-4DAC-8550-6C4B16A49D4D}" dt="2023-05-26T09:33:32.527" v="17429" actId="1076"/>
        <pc:sldMkLst>
          <pc:docMk/>
          <pc:sldMk cId="644812359" sldId="307"/>
        </pc:sldMkLst>
        <pc:spChg chg="add mod">
          <ac:chgData name="jenny8023460@gmail.com" userId="9da3bf53e9bccde8" providerId="LiveId" clId="{AA301A1E-9C44-4DAC-8550-6C4B16A49D4D}" dt="2023-05-26T09:33:32.527" v="17429" actId="1076"/>
          <ac:spMkLst>
            <pc:docMk/>
            <pc:sldMk cId="644812359" sldId="307"/>
            <ac:spMk id="2" creationId="{07CE0D94-33A2-A5BF-8403-3F1CF6413740}"/>
          </ac:spMkLst>
        </pc:spChg>
        <pc:spChg chg="add del mod">
          <ac:chgData name="jenny8023460@gmail.com" userId="9da3bf53e9bccde8" providerId="LiveId" clId="{AA301A1E-9C44-4DAC-8550-6C4B16A49D4D}" dt="2023-05-26T08:14:12.285" v="15859"/>
          <ac:spMkLst>
            <pc:docMk/>
            <pc:sldMk cId="644812359" sldId="307"/>
            <ac:spMk id="2" creationId="{1018E861-C52F-14F7-B54A-2B0EB350CE10}"/>
          </ac:spMkLst>
        </pc:spChg>
        <pc:spChg chg="add mod ord">
          <ac:chgData name="jenny8023460@gmail.com" userId="9da3bf53e9bccde8" providerId="LiveId" clId="{AA301A1E-9C44-4DAC-8550-6C4B16A49D4D}" dt="2023-05-26T08:15:07.938" v="15873" actId="1076"/>
          <ac:spMkLst>
            <pc:docMk/>
            <pc:sldMk cId="644812359" sldId="307"/>
            <ac:spMk id="3" creationId="{C5BA5297-132D-561B-1D1E-6088428894A4}"/>
          </ac:spMkLst>
        </pc:spChg>
        <pc:spChg chg="add mod">
          <ac:chgData name="jenny8023460@gmail.com" userId="9da3bf53e9bccde8" providerId="LiveId" clId="{AA301A1E-9C44-4DAC-8550-6C4B16A49D4D}" dt="2023-05-26T08:25:28.907" v="16376" actId="164"/>
          <ac:spMkLst>
            <pc:docMk/>
            <pc:sldMk cId="644812359" sldId="307"/>
            <ac:spMk id="4" creationId="{DD7E045E-8F38-4124-5747-D0EFE67DC14F}"/>
          </ac:spMkLst>
        </pc:spChg>
        <pc:spChg chg="add mod">
          <ac:chgData name="jenny8023460@gmail.com" userId="9da3bf53e9bccde8" providerId="LiveId" clId="{AA301A1E-9C44-4DAC-8550-6C4B16A49D4D}" dt="2023-05-26T08:50:06.990" v="16994"/>
          <ac:spMkLst>
            <pc:docMk/>
            <pc:sldMk cId="644812359" sldId="307"/>
            <ac:spMk id="6" creationId="{888393BB-6D52-7242-DB0A-4FBB73D355B9}"/>
          </ac:spMkLst>
        </pc:spChg>
        <pc:spChg chg="add mod">
          <ac:chgData name="jenny8023460@gmail.com" userId="9da3bf53e9bccde8" providerId="LiveId" clId="{AA301A1E-9C44-4DAC-8550-6C4B16A49D4D}" dt="2023-05-26T09:31:25.558" v="17353" actId="1076"/>
          <ac:spMkLst>
            <pc:docMk/>
            <pc:sldMk cId="644812359" sldId="307"/>
            <ac:spMk id="12" creationId="{26D3A8AC-1587-C113-3036-F19B7E081302}"/>
          </ac:spMkLst>
        </pc:spChg>
        <pc:spChg chg="add mod">
          <ac:chgData name="jenny8023460@gmail.com" userId="9da3bf53e9bccde8" providerId="LiveId" clId="{AA301A1E-9C44-4DAC-8550-6C4B16A49D4D}" dt="2023-05-26T09:30:51.520" v="17348" actId="1076"/>
          <ac:spMkLst>
            <pc:docMk/>
            <pc:sldMk cId="644812359" sldId="307"/>
            <ac:spMk id="15" creationId="{A45B1369-8421-87C5-0D25-E0FCF47E35ED}"/>
          </ac:spMkLst>
        </pc:spChg>
        <pc:spChg chg="del mod">
          <ac:chgData name="jenny8023460@gmail.com" userId="9da3bf53e9bccde8" providerId="LiveId" clId="{AA301A1E-9C44-4DAC-8550-6C4B16A49D4D}" dt="2023-05-26T09:01:21.627" v="17144" actId="478"/>
          <ac:spMkLst>
            <pc:docMk/>
            <pc:sldMk cId="644812359" sldId="307"/>
            <ac:spMk id="29" creationId="{83015443-326A-4CC6-8380-18852719CDFA}"/>
          </ac:spMkLst>
        </pc:spChg>
        <pc:spChg chg="del topLvl">
          <ac:chgData name="jenny8023460@gmail.com" userId="9da3bf53e9bccde8" providerId="LiveId" clId="{AA301A1E-9C44-4DAC-8550-6C4B16A49D4D}" dt="2023-05-26T09:04:18.388" v="17159" actId="478"/>
          <ac:spMkLst>
            <pc:docMk/>
            <pc:sldMk cId="644812359" sldId="307"/>
            <ac:spMk id="65" creationId="{5BB2DF18-BE81-8DD2-F5BA-77254823348A}"/>
          </ac:spMkLst>
        </pc:spChg>
        <pc:spChg chg="del">
          <ac:chgData name="jenny8023460@gmail.com" userId="9da3bf53e9bccde8" providerId="LiveId" clId="{AA301A1E-9C44-4DAC-8550-6C4B16A49D4D}" dt="2023-05-26T09:04:13.452" v="17157" actId="478"/>
          <ac:spMkLst>
            <pc:docMk/>
            <pc:sldMk cId="644812359" sldId="307"/>
            <ac:spMk id="66" creationId="{3DF0C4DF-0260-240D-675E-9FD0BFF1B3F2}"/>
          </ac:spMkLst>
        </pc:spChg>
        <pc:spChg chg="del">
          <ac:chgData name="jenny8023460@gmail.com" userId="9da3bf53e9bccde8" providerId="LiveId" clId="{AA301A1E-9C44-4DAC-8550-6C4B16A49D4D}" dt="2023-05-26T09:04:15.152" v="17158" actId="478"/>
          <ac:spMkLst>
            <pc:docMk/>
            <pc:sldMk cId="644812359" sldId="307"/>
            <ac:spMk id="67" creationId="{C632B7F8-64D0-A3B2-01F7-16915A5FA4B5}"/>
          </ac:spMkLst>
        </pc:spChg>
        <pc:spChg chg="del">
          <ac:chgData name="jenny8023460@gmail.com" userId="9da3bf53e9bccde8" providerId="LiveId" clId="{AA301A1E-9C44-4DAC-8550-6C4B16A49D4D}" dt="2023-05-26T09:02:32.477" v="17148" actId="478"/>
          <ac:spMkLst>
            <pc:docMk/>
            <pc:sldMk cId="644812359" sldId="307"/>
            <ac:spMk id="70" creationId="{BEF1BABD-24AC-6811-4A6D-A331D66C57FF}"/>
          </ac:spMkLst>
        </pc:spChg>
        <pc:spChg chg="del mod">
          <ac:chgData name="jenny8023460@gmail.com" userId="9da3bf53e9bccde8" providerId="LiveId" clId="{AA301A1E-9C44-4DAC-8550-6C4B16A49D4D}" dt="2023-05-26T09:02:35.574" v="17149" actId="478"/>
          <ac:spMkLst>
            <pc:docMk/>
            <pc:sldMk cId="644812359" sldId="307"/>
            <ac:spMk id="72" creationId="{CD176558-00C5-0560-1839-D628A86FE27A}"/>
          </ac:spMkLst>
        </pc:spChg>
        <pc:spChg chg="del">
          <ac:chgData name="jenny8023460@gmail.com" userId="9da3bf53e9bccde8" providerId="LiveId" clId="{AA301A1E-9C44-4DAC-8550-6C4B16A49D4D}" dt="2023-05-26T09:00:31.626" v="17136" actId="478"/>
          <ac:spMkLst>
            <pc:docMk/>
            <pc:sldMk cId="644812359" sldId="307"/>
            <ac:spMk id="74" creationId="{C9BE6618-72A6-8315-1411-B3049B75EF74}"/>
          </ac:spMkLst>
        </pc:spChg>
        <pc:spChg chg="del">
          <ac:chgData name="jenny8023460@gmail.com" userId="9da3bf53e9bccde8" providerId="LiveId" clId="{AA301A1E-9C44-4DAC-8550-6C4B16A49D4D}" dt="2023-05-26T08:59:54.554" v="17127" actId="478"/>
          <ac:spMkLst>
            <pc:docMk/>
            <pc:sldMk cId="644812359" sldId="307"/>
            <ac:spMk id="76" creationId="{5819AACB-5DF2-6A61-7184-E8A139217CBA}"/>
          </ac:spMkLst>
        </pc:spChg>
        <pc:spChg chg="del">
          <ac:chgData name="jenny8023460@gmail.com" userId="9da3bf53e9bccde8" providerId="LiveId" clId="{AA301A1E-9C44-4DAC-8550-6C4B16A49D4D}" dt="2023-05-26T09:00:16.406" v="17134" actId="478"/>
          <ac:spMkLst>
            <pc:docMk/>
            <pc:sldMk cId="644812359" sldId="307"/>
            <ac:spMk id="78" creationId="{3A95E286-81E8-1E9D-E302-E46A71460E71}"/>
          </ac:spMkLst>
        </pc:spChg>
        <pc:spChg chg="mod">
          <ac:chgData name="jenny8023460@gmail.com" userId="9da3bf53e9bccde8" providerId="LiveId" clId="{AA301A1E-9C44-4DAC-8550-6C4B16A49D4D}" dt="2023-05-26T08:11:39.800" v="15817" actId="14100"/>
          <ac:spMkLst>
            <pc:docMk/>
            <pc:sldMk cId="644812359" sldId="307"/>
            <ac:spMk id="81" creationId="{F71B18C0-E6B4-11A7-3BF6-CD4B34F461C5}"/>
          </ac:spMkLst>
        </pc:spChg>
        <pc:spChg chg="mod">
          <ac:chgData name="jenny8023460@gmail.com" userId="9da3bf53e9bccde8" providerId="LiveId" clId="{AA301A1E-9C44-4DAC-8550-6C4B16A49D4D}" dt="2023-05-26T08:11:46.998" v="15821" actId="20577"/>
          <ac:spMkLst>
            <pc:docMk/>
            <pc:sldMk cId="644812359" sldId="307"/>
            <ac:spMk id="82" creationId="{6D02D020-B76B-2C86-1A46-009541F9D193}"/>
          </ac:spMkLst>
        </pc:spChg>
        <pc:spChg chg="mod">
          <ac:chgData name="jenny8023460@gmail.com" userId="9da3bf53e9bccde8" providerId="LiveId" clId="{AA301A1E-9C44-4DAC-8550-6C4B16A49D4D}" dt="2023-05-26T08:12:00.345" v="15825" actId="20577"/>
          <ac:spMkLst>
            <pc:docMk/>
            <pc:sldMk cId="644812359" sldId="307"/>
            <ac:spMk id="83" creationId="{5C392FDA-7120-1551-570E-AF021941A3DD}"/>
          </ac:spMkLst>
        </pc:spChg>
        <pc:spChg chg="mod">
          <ac:chgData name="jenny8023460@gmail.com" userId="9da3bf53e9bccde8" providerId="LiveId" clId="{AA301A1E-9C44-4DAC-8550-6C4B16A49D4D}" dt="2023-05-26T08:12:19.908" v="15840" actId="20577"/>
          <ac:spMkLst>
            <pc:docMk/>
            <pc:sldMk cId="644812359" sldId="307"/>
            <ac:spMk id="84" creationId="{950A1529-186D-6C25-94F7-61495131CF83}"/>
          </ac:spMkLst>
        </pc:spChg>
        <pc:spChg chg="mod">
          <ac:chgData name="jenny8023460@gmail.com" userId="9da3bf53e9bccde8" providerId="LiveId" clId="{AA301A1E-9C44-4DAC-8550-6C4B16A49D4D}" dt="2023-05-26T08:12:36.786" v="15844" actId="20577"/>
          <ac:spMkLst>
            <pc:docMk/>
            <pc:sldMk cId="644812359" sldId="307"/>
            <ac:spMk id="85" creationId="{BF7FD6A4-1CF2-F2CD-76F3-FB4C792CC93C}"/>
          </ac:spMkLst>
        </pc:spChg>
        <pc:spChg chg="mod">
          <ac:chgData name="jenny8023460@gmail.com" userId="9da3bf53e9bccde8" providerId="LiveId" clId="{AA301A1E-9C44-4DAC-8550-6C4B16A49D4D}" dt="2023-05-26T08:25:55.575" v="16381" actId="1076"/>
          <ac:spMkLst>
            <pc:docMk/>
            <pc:sldMk cId="644812359" sldId="307"/>
            <ac:spMk id="86" creationId="{C3A54593-B6EF-8834-2092-CE20E0AF181D}"/>
          </ac:spMkLst>
        </pc:spChg>
        <pc:spChg chg="del mod">
          <ac:chgData name="jenny8023460@gmail.com" userId="9da3bf53e9bccde8" providerId="LiveId" clId="{AA301A1E-9C44-4DAC-8550-6C4B16A49D4D}" dt="2023-05-26T08:25:09.152" v="16374" actId="478"/>
          <ac:spMkLst>
            <pc:docMk/>
            <pc:sldMk cId="644812359" sldId="307"/>
            <ac:spMk id="88" creationId="{86357BE6-43AB-73B0-A668-4799FA8C4E2A}"/>
          </ac:spMkLst>
        </pc:spChg>
        <pc:spChg chg="del">
          <ac:chgData name="jenny8023460@gmail.com" userId="9da3bf53e9bccde8" providerId="LiveId" clId="{AA301A1E-9C44-4DAC-8550-6C4B16A49D4D}" dt="2023-05-26T08:13:41.468" v="15853" actId="478"/>
          <ac:spMkLst>
            <pc:docMk/>
            <pc:sldMk cId="644812359" sldId="307"/>
            <ac:spMk id="89" creationId="{A8539CC9-F447-2D22-74DC-6BDAEFA5D980}"/>
          </ac:spMkLst>
        </pc:spChg>
        <pc:spChg chg="add del mod">
          <ac:chgData name="jenny8023460@gmail.com" userId="9da3bf53e9bccde8" providerId="LiveId" clId="{AA301A1E-9C44-4DAC-8550-6C4B16A49D4D}" dt="2023-05-26T08:14:05.500" v="15857" actId="478"/>
          <ac:spMkLst>
            <pc:docMk/>
            <pc:sldMk cId="644812359" sldId="307"/>
            <ac:spMk id="90" creationId="{8334C297-9B06-2757-E6FF-3CBAE598C846}"/>
          </ac:spMkLst>
        </pc:spChg>
        <pc:spChg chg="del">
          <ac:chgData name="jenny8023460@gmail.com" userId="9da3bf53e9bccde8" providerId="LiveId" clId="{AA301A1E-9C44-4DAC-8550-6C4B16A49D4D}" dt="2023-05-26T09:04:08.442" v="17156" actId="478"/>
          <ac:spMkLst>
            <pc:docMk/>
            <pc:sldMk cId="644812359" sldId="307"/>
            <ac:spMk id="92" creationId="{30CEFD4A-2E5A-181C-C50D-49F01F3C5BF9}"/>
          </ac:spMkLst>
        </pc:spChg>
        <pc:spChg chg="del mod">
          <ac:chgData name="jenny8023460@gmail.com" userId="9da3bf53e9bccde8" providerId="LiveId" clId="{AA301A1E-9C44-4DAC-8550-6C4B16A49D4D}" dt="2023-05-26T08:13:24.853" v="15850" actId="478"/>
          <ac:spMkLst>
            <pc:docMk/>
            <pc:sldMk cId="644812359" sldId="307"/>
            <ac:spMk id="93" creationId="{D09310A0-9A46-C177-9DAF-09322E213950}"/>
          </ac:spMkLst>
        </pc:spChg>
        <pc:spChg chg="mod">
          <ac:chgData name="jenny8023460@gmail.com" userId="9da3bf53e9bccde8" providerId="LiveId" clId="{AA301A1E-9C44-4DAC-8550-6C4B16A49D4D}" dt="2023-05-26T08:19:11.204" v="16047" actId="20577"/>
          <ac:spMkLst>
            <pc:docMk/>
            <pc:sldMk cId="644812359" sldId="307"/>
            <ac:spMk id="102" creationId="{E2E8B5B7-6393-BB89-4961-A91AD16CE08F}"/>
          </ac:spMkLst>
        </pc:spChg>
        <pc:spChg chg="mod">
          <ac:chgData name="jenny8023460@gmail.com" userId="9da3bf53e9bccde8" providerId="LiveId" clId="{AA301A1E-9C44-4DAC-8550-6C4B16A49D4D}" dt="2023-05-26T09:32:35.620" v="17368" actId="20577"/>
          <ac:spMkLst>
            <pc:docMk/>
            <pc:sldMk cId="644812359" sldId="307"/>
            <ac:spMk id="103" creationId="{561F3D88-F47C-AA4A-F7DC-620C8A3D50A4}"/>
          </ac:spMkLst>
        </pc:spChg>
        <pc:spChg chg="mod">
          <ac:chgData name="jenny8023460@gmail.com" userId="9da3bf53e9bccde8" providerId="LiveId" clId="{AA301A1E-9C44-4DAC-8550-6C4B16A49D4D}" dt="2023-05-26T09:33:18.041" v="17425" actId="20577"/>
          <ac:spMkLst>
            <pc:docMk/>
            <pc:sldMk cId="644812359" sldId="307"/>
            <ac:spMk id="105" creationId="{70C7D081-41B5-B7E7-B376-B0CAEB4F7D6A}"/>
          </ac:spMkLst>
        </pc:spChg>
        <pc:spChg chg="mod">
          <ac:chgData name="jenny8023460@gmail.com" userId="9da3bf53e9bccde8" providerId="LiveId" clId="{AA301A1E-9C44-4DAC-8550-6C4B16A49D4D}" dt="2023-05-26T08:25:28.907" v="16376" actId="164"/>
          <ac:spMkLst>
            <pc:docMk/>
            <pc:sldMk cId="644812359" sldId="307"/>
            <ac:spMk id="106" creationId="{D78C1804-98C2-0249-DD1C-94A349566AAE}"/>
          </ac:spMkLst>
        </pc:spChg>
        <pc:spChg chg="mod">
          <ac:chgData name="jenny8023460@gmail.com" userId="9da3bf53e9bccde8" providerId="LiveId" clId="{AA301A1E-9C44-4DAC-8550-6C4B16A49D4D}" dt="2023-05-26T09:31:28.610" v="17354" actId="1076"/>
          <ac:spMkLst>
            <pc:docMk/>
            <pc:sldMk cId="644812359" sldId="307"/>
            <ac:spMk id="108" creationId="{508579CA-496A-2474-9609-98AA5040EA32}"/>
          </ac:spMkLst>
        </pc:spChg>
        <pc:spChg chg="mod">
          <ac:chgData name="jenny8023460@gmail.com" userId="9da3bf53e9bccde8" providerId="LiveId" clId="{AA301A1E-9C44-4DAC-8550-6C4B16A49D4D}" dt="2023-05-26T08:12:12.076" v="15836" actId="1076"/>
          <ac:spMkLst>
            <pc:docMk/>
            <pc:sldMk cId="644812359" sldId="307"/>
            <ac:spMk id="113" creationId="{3CDAC46E-DDCE-B54C-105B-C64E47A0529C}"/>
          </ac:spMkLst>
        </pc:spChg>
        <pc:spChg chg="mod ord">
          <ac:chgData name="jenny8023460@gmail.com" userId="9da3bf53e9bccde8" providerId="LiveId" clId="{AA301A1E-9C44-4DAC-8550-6C4B16A49D4D}" dt="2023-05-26T09:13:44.631" v="17208" actId="13926"/>
          <ac:spMkLst>
            <pc:docMk/>
            <pc:sldMk cId="644812359" sldId="307"/>
            <ac:spMk id="115" creationId="{DED3FEBA-CB02-89B4-D787-B6E85161A9BD}"/>
          </ac:spMkLst>
        </pc:spChg>
        <pc:spChg chg="del mod">
          <ac:chgData name="jenny8023460@gmail.com" userId="9da3bf53e9bccde8" providerId="LiveId" clId="{AA301A1E-9C44-4DAC-8550-6C4B16A49D4D}" dt="2023-05-26T08:25:19.951" v="16375" actId="478"/>
          <ac:spMkLst>
            <pc:docMk/>
            <pc:sldMk cId="644812359" sldId="307"/>
            <ac:spMk id="117" creationId="{4ECDA283-191E-52B8-131B-04129DE2A9AE}"/>
          </ac:spMkLst>
        </pc:spChg>
        <pc:grpChg chg="add mod">
          <ac:chgData name="jenny8023460@gmail.com" userId="9da3bf53e9bccde8" providerId="LiveId" clId="{AA301A1E-9C44-4DAC-8550-6C4B16A49D4D}" dt="2023-05-26T08:25:33.484" v="16377" actId="1076"/>
          <ac:grpSpMkLst>
            <pc:docMk/>
            <pc:sldMk cId="644812359" sldId="307"/>
            <ac:grpSpMk id="8" creationId="{1EB7EC6C-8764-140F-462A-634353E267F4}"/>
          </ac:grpSpMkLst>
        </pc:grpChg>
        <pc:grpChg chg="del mod">
          <ac:chgData name="jenny8023460@gmail.com" userId="9da3bf53e9bccde8" providerId="LiveId" clId="{AA301A1E-9C44-4DAC-8550-6C4B16A49D4D}" dt="2023-05-26T09:04:18.388" v="17159" actId="478"/>
          <ac:grpSpMkLst>
            <pc:docMk/>
            <pc:sldMk cId="644812359" sldId="307"/>
            <ac:grpSpMk id="10" creationId="{06581898-1F8B-5BEB-CB3A-7BD0B12506CE}"/>
          </ac:grpSpMkLst>
        </pc:grpChg>
        <pc:grpChg chg="topLvl">
          <ac:chgData name="jenny8023460@gmail.com" userId="9da3bf53e9bccde8" providerId="LiveId" clId="{AA301A1E-9C44-4DAC-8550-6C4B16A49D4D}" dt="2023-05-26T09:04:18.388" v="17159" actId="478"/>
          <ac:grpSpMkLst>
            <pc:docMk/>
            <pc:sldMk cId="644812359" sldId="307"/>
            <ac:grpSpMk id="11" creationId="{9BA61B8B-F8E4-A98E-F6AF-BA5689968724}"/>
          </ac:grpSpMkLst>
        </pc:grpChg>
        <pc:grpChg chg="del">
          <ac:chgData name="jenny8023460@gmail.com" userId="9da3bf53e9bccde8" providerId="LiveId" clId="{AA301A1E-9C44-4DAC-8550-6C4B16A49D4D}" dt="2023-05-26T09:00:14.642" v="17133" actId="478"/>
          <ac:grpSpMkLst>
            <pc:docMk/>
            <pc:sldMk cId="644812359" sldId="307"/>
            <ac:grpSpMk id="13" creationId="{FB96468E-0D2E-D917-3A2B-06489C9FEFE0}"/>
          </ac:grpSpMkLst>
        </pc:grpChg>
        <pc:grpChg chg="del">
          <ac:chgData name="jenny8023460@gmail.com" userId="9da3bf53e9bccde8" providerId="LiveId" clId="{AA301A1E-9C44-4DAC-8550-6C4B16A49D4D}" dt="2023-05-26T09:00:29.417" v="17135" actId="478"/>
          <ac:grpSpMkLst>
            <pc:docMk/>
            <pc:sldMk cId="644812359" sldId="307"/>
            <ac:grpSpMk id="24" creationId="{8651E21A-DD3E-ECB9-9921-F1F4A4D877DB}"/>
          </ac:grpSpMkLst>
        </pc:grpChg>
        <pc:grpChg chg="mod">
          <ac:chgData name="jenny8023460@gmail.com" userId="9da3bf53e9bccde8" providerId="LiveId" clId="{AA301A1E-9C44-4DAC-8550-6C4B16A49D4D}" dt="2023-05-26T08:25:37.448" v="16379" actId="1076"/>
          <ac:grpSpMkLst>
            <pc:docMk/>
            <pc:sldMk cId="644812359" sldId="307"/>
            <ac:grpSpMk id="32" creationId="{E949FAC5-DE1D-1B9F-345C-E0FA1939203C}"/>
          </ac:grpSpMkLst>
        </pc:grpChg>
        <pc:grpChg chg="del">
          <ac:chgData name="jenny8023460@gmail.com" userId="9da3bf53e9bccde8" providerId="LiveId" clId="{AA301A1E-9C44-4DAC-8550-6C4B16A49D4D}" dt="2023-05-26T09:04:15.152" v="17158" actId="478"/>
          <ac:grpSpMkLst>
            <pc:docMk/>
            <pc:sldMk cId="644812359" sldId="307"/>
            <ac:grpSpMk id="64" creationId="{4A6D3C9B-57B4-E36D-5C1A-2FE160424817}"/>
          </ac:grpSpMkLst>
        </pc:grpChg>
        <pc:grpChg chg="mod">
          <ac:chgData name="jenny8023460@gmail.com" userId="9da3bf53e9bccde8" providerId="LiveId" clId="{AA301A1E-9C44-4DAC-8550-6C4B16A49D4D}" dt="2023-05-26T08:19:51.903" v="16154" actId="1076"/>
          <ac:grpSpMkLst>
            <pc:docMk/>
            <pc:sldMk cId="644812359" sldId="307"/>
            <ac:grpSpMk id="107" creationId="{78FA9150-0868-DAD7-81F8-8CFCD3482852}"/>
          </ac:grpSpMkLst>
        </pc:grpChg>
        <pc:picChg chg="add mod">
          <ac:chgData name="jenny8023460@gmail.com" userId="9da3bf53e9bccde8" providerId="LiveId" clId="{AA301A1E-9C44-4DAC-8550-6C4B16A49D4D}" dt="2023-05-26T09:31:30.950" v="17355" actId="1076"/>
          <ac:picMkLst>
            <pc:docMk/>
            <pc:sldMk cId="644812359" sldId="307"/>
            <ac:picMk id="17" creationId="{ECEE142E-154D-97F5-EA8C-CAFB6AAC9ECC}"/>
          </ac:picMkLst>
        </pc:picChg>
        <pc:picChg chg="add mod">
          <ac:chgData name="jenny8023460@gmail.com" userId="9da3bf53e9bccde8" providerId="LiveId" clId="{AA301A1E-9C44-4DAC-8550-6C4B16A49D4D}" dt="2023-05-26T09:04:57.395" v="17166" actId="1076"/>
          <ac:picMkLst>
            <pc:docMk/>
            <pc:sldMk cId="644812359" sldId="307"/>
            <ac:picMk id="19" creationId="{C83197C7-2354-3B1D-4723-A60B529A075A}"/>
          </ac:picMkLst>
        </pc:picChg>
        <pc:picChg chg="add mod">
          <ac:chgData name="jenny8023460@gmail.com" userId="9da3bf53e9bccde8" providerId="LiveId" clId="{AA301A1E-9C44-4DAC-8550-6C4B16A49D4D}" dt="2023-05-26T09:03:45.169" v="17152" actId="1076"/>
          <ac:picMkLst>
            <pc:docMk/>
            <pc:sldMk cId="644812359" sldId="307"/>
            <ac:picMk id="21" creationId="{0538AA86-BF33-EAC4-AD53-0741F578D3A1}"/>
          </ac:picMkLst>
        </pc:picChg>
        <pc:picChg chg="add mod">
          <ac:chgData name="jenny8023460@gmail.com" userId="9da3bf53e9bccde8" providerId="LiveId" clId="{AA301A1E-9C44-4DAC-8550-6C4B16A49D4D}" dt="2023-05-26T09:04:29.489" v="17162" actId="1076"/>
          <ac:picMkLst>
            <pc:docMk/>
            <pc:sldMk cId="644812359" sldId="307"/>
            <ac:picMk id="23" creationId="{AF8E0555-88F4-F02C-03E2-104D46883BA9}"/>
          </ac:picMkLst>
        </pc:picChg>
        <pc:picChg chg="add mod">
          <ac:chgData name="jenny8023460@gmail.com" userId="9da3bf53e9bccde8" providerId="LiveId" clId="{AA301A1E-9C44-4DAC-8550-6C4B16A49D4D}" dt="2023-05-26T09:33:27.855" v="17428" actId="1076"/>
          <ac:picMkLst>
            <pc:docMk/>
            <pc:sldMk cId="644812359" sldId="307"/>
            <ac:picMk id="26" creationId="{FBE42628-7C56-8CAE-86CA-5812E4CE6FFF}"/>
          </ac:picMkLst>
        </pc:picChg>
        <pc:picChg chg="del">
          <ac:chgData name="jenny8023460@gmail.com" userId="9da3bf53e9bccde8" providerId="LiveId" clId="{AA301A1E-9C44-4DAC-8550-6C4B16A49D4D}" dt="2023-05-26T09:00:29.417" v="17135" actId="478"/>
          <ac:picMkLst>
            <pc:docMk/>
            <pc:sldMk cId="644812359" sldId="307"/>
            <ac:picMk id="75" creationId="{29A7E507-6809-3229-801D-94DD94511702}"/>
          </ac:picMkLst>
        </pc:picChg>
        <pc:picChg chg="del">
          <ac:chgData name="jenny8023460@gmail.com" userId="9da3bf53e9bccde8" providerId="LiveId" clId="{AA301A1E-9C44-4DAC-8550-6C4B16A49D4D}" dt="2023-05-26T09:00:14.642" v="17133" actId="478"/>
          <ac:picMkLst>
            <pc:docMk/>
            <pc:sldMk cId="644812359" sldId="307"/>
            <ac:picMk id="79" creationId="{78AF9B6D-EC4B-45FE-DB5D-9A98C730122F}"/>
          </ac:picMkLst>
        </pc:picChg>
        <pc:cxnChg chg="mod">
          <ac:chgData name="jenny8023460@gmail.com" userId="9da3bf53e9bccde8" providerId="LiveId" clId="{AA301A1E-9C44-4DAC-8550-6C4B16A49D4D}" dt="2023-05-26T08:15:25.131" v="15874" actId="14100"/>
          <ac:cxnSpMkLst>
            <pc:docMk/>
            <pc:sldMk cId="644812359" sldId="307"/>
            <ac:cxnSpMk id="94" creationId="{B2E83322-06AD-F15F-03C2-23EF4BE197C7}"/>
          </ac:cxnSpMkLst>
        </pc:cxnChg>
        <pc:cxnChg chg="mod">
          <ac:chgData name="jenny8023460@gmail.com" userId="9da3bf53e9bccde8" providerId="LiveId" clId="{AA301A1E-9C44-4DAC-8550-6C4B16A49D4D}" dt="2023-05-26T09:30:47.783" v="17347" actId="1076"/>
          <ac:cxnSpMkLst>
            <pc:docMk/>
            <pc:sldMk cId="644812359" sldId="307"/>
            <ac:cxnSpMk id="109" creationId="{E6F5C8CE-9405-8498-4AB9-57EEADA55EF6}"/>
          </ac:cxnSpMkLst>
        </pc:cxnChg>
        <pc:cxnChg chg="del mod">
          <ac:chgData name="jenny8023460@gmail.com" userId="9da3bf53e9bccde8" providerId="LiveId" clId="{AA301A1E-9C44-4DAC-8550-6C4B16A49D4D}" dt="2023-05-26T09:02:41.694" v="17150" actId="478"/>
          <ac:cxnSpMkLst>
            <pc:docMk/>
            <pc:sldMk cId="644812359" sldId="307"/>
            <ac:cxnSpMk id="116" creationId="{160E954D-1C0C-0C5A-8307-217F757E79AC}"/>
          </ac:cxnSpMkLst>
        </pc:cxnChg>
      </pc:sldChg>
      <pc:sldChg chg="addSp delSp modSp add mod ord">
        <pc:chgData name="jenny8023460@gmail.com" userId="9da3bf53e9bccde8" providerId="LiveId" clId="{AA301A1E-9C44-4DAC-8550-6C4B16A49D4D}" dt="2023-05-27T08:45:52.063" v="20066"/>
        <pc:sldMkLst>
          <pc:docMk/>
          <pc:sldMk cId="2296161057" sldId="308"/>
        </pc:sldMkLst>
        <pc:spChg chg="add del mod ord">
          <ac:chgData name="jenny8023460@gmail.com" userId="9da3bf53e9bccde8" providerId="LiveId" clId="{AA301A1E-9C44-4DAC-8550-6C4B16A49D4D}" dt="2023-05-27T08:30:31.264" v="19736" actId="1076"/>
          <ac:spMkLst>
            <pc:docMk/>
            <pc:sldMk cId="2296161057" sldId="308"/>
            <ac:spMk id="3" creationId="{8BA6C86E-F461-09EC-80C4-EF05C27B5B91}"/>
          </ac:spMkLst>
        </pc:spChg>
        <pc:spChg chg="add del mod ord">
          <ac:chgData name="jenny8023460@gmail.com" userId="9da3bf53e9bccde8" providerId="LiveId" clId="{AA301A1E-9C44-4DAC-8550-6C4B16A49D4D}" dt="2023-05-27T08:31:47.108" v="19753" actId="478"/>
          <ac:spMkLst>
            <pc:docMk/>
            <pc:sldMk cId="2296161057" sldId="308"/>
            <ac:spMk id="4" creationId="{A0EE53F0-4995-D9B7-FCF6-9FA7C86D9735}"/>
          </ac:spMkLst>
        </pc:spChg>
        <pc:spChg chg="mod">
          <ac:chgData name="jenny8023460@gmail.com" userId="9da3bf53e9bccde8" providerId="LiveId" clId="{AA301A1E-9C44-4DAC-8550-6C4B16A49D4D}" dt="2023-05-27T08:44:33.987" v="19974" actId="20577"/>
          <ac:spMkLst>
            <pc:docMk/>
            <pc:sldMk cId="2296161057" sldId="308"/>
            <ac:spMk id="16" creationId="{9721BC96-6445-AC4D-6D4C-D5B74067CB10}"/>
          </ac:spMkLst>
        </pc:spChg>
        <pc:spChg chg="mod">
          <ac:chgData name="jenny8023460@gmail.com" userId="9da3bf53e9bccde8" providerId="LiveId" clId="{AA301A1E-9C44-4DAC-8550-6C4B16A49D4D}" dt="2023-05-27T08:45:52.063" v="20066"/>
          <ac:spMkLst>
            <pc:docMk/>
            <pc:sldMk cId="2296161057" sldId="308"/>
            <ac:spMk id="18" creationId="{0FDD0EC5-89DB-D6FF-9F17-357F1FF98D90}"/>
          </ac:spMkLst>
        </pc:spChg>
      </pc:sldChg>
      <pc:sldChg chg="addSp delSp modSp add mod ord modAnim">
        <pc:chgData name="jenny8023460@gmail.com" userId="9da3bf53e9bccde8" providerId="LiveId" clId="{AA301A1E-9C44-4DAC-8550-6C4B16A49D4D}" dt="2023-05-27T07:28:14.412" v="19037"/>
        <pc:sldMkLst>
          <pc:docMk/>
          <pc:sldMk cId="3660603276" sldId="309"/>
        </pc:sldMkLst>
        <pc:spChg chg="mod">
          <ac:chgData name="jenny8023460@gmail.com" userId="9da3bf53e9bccde8" providerId="LiveId" clId="{AA301A1E-9C44-4DAC-8550-6C4B16A49D4D}" dt="2023-05-27T07:02:41.400" v="18354" actId="13926"/>
          <ac:spMkLst>
            <pc:docMk/>
            <pc:sldMk cId="3660603276" sldId="309"/>
            <ac:spMk id="22" creationId="{33D7FD39-B570-676D-9E1F-3FD15A61BEE6}"/>
          </ac:spMkLst>
        </pc:spChg>
        <pc:spChg chg="mod">
          <ac:chgData name="jenny8023460@gmail.com" userId="9da3bf53e9bccde8" providerId="LiveId" clId="{AA301A1E-9C44-4DAC-8550-6C4B16A49D4D}" dt="2023-05-27T07:01:11.202" v="18341" actId="20577"/>
          <ac:spMkLst>
            <pc:docMk/>
            <pc:sldMk cId="3660603276" sldId="309"/>
            <ac:spMk id="27" creationId="{43D55663-9BBC-963D-CE69-6BC3018220EE}"/>
          </ac:spMkLst>
        </pc:spChg>
        <pc:spChg chg="mod">
          <ac:chgData name="jenny8023460@gmail.com" userId="9da3bf53e9bccde8" providerId="LiveId" clId="{AA301A1E-9C44-4DAC-8550-6C4B16A49D4D}" dt="2023-05-27T07:02:59.947" v="18357" actId="20577"/>
          <ac:spMkLst>
            <pc:docMk/>
            <pc:sldMk cId="3660603276" sldId="309"/>
            <ac:spMk id="28" creationId="{C334901C-2188-30E6-9418-386C1B798FDB}"/>
          </ac:spMkLst>
        </pc:spChg>
        <pc:spChg chg="mod">
          <ac:chgData name="jenny8023460@gmail.com" userId="9da3bf53e9bccde8" providerId="LiveId" clId="{AA301A1E-9C44-4DAC-8550-6C4B16A49D4D}" dt="2023-05-27T06:32:39.394" v="17803"/>
          <ac:spMkLst>
            <pc:docMk/>
            <pc:sldMk cId="3660603276" sldId="309"/>
            <ac:spMk id="31" creationId="{5D5AC252-1EF4-4FE1-84A7-F28040F580A5}"/>
          </ac:spMkLst>
        </pc:spChg>
        <pc:spChg chg="mod">
          <ac:chgData name="jenny8023460@gmail.com" userId="9da3bf53e9bccde8" providerId="LiveId" clId="{AA301A1E-9C44-4DAC-8550-6C4B16A49D4D}" dt="2023-05-27T06:56:38.670" v="18340"/>
          <ac:spMkLst>
            <pc:docMk/>
            <pc:sldMk cId="3660603276" sldId="309"/>
            <ac:spMk id="34" creationId="{F0D1DE84-33DB-1827-DE19-444219CBAAB1}"/>
          </ac:spMkLst>
        </pc:spChg>
        <pc:cxnChg chg="add del mod">
          <ac:chgData name="jenny8023460@gmail.com" userId="9da3bf53e9bccde8" providerId="LiveId" clId="{AA301A1E-9C44-4DAC-8550-6C4B16A49D4D}" dt="2023-05-27T07:28:14.412" v="19037"/>
          <ac:cxnSpMkLst>
            <pc:docMk/>
            <pc:sldMk cId="3660603276" sldId="309"/>
            <ac:cxnSpMk id="2" creationId="{7DDE9272-EA1D-31E5-E860-B22246037E97}"/>
          </ac:cxnSpMkLst>
        </pc:cxnChg>
      </pc:sldChg>
      <pc:sldChg chg="addSp modSp add mod ord modAnim">
        <pc:chgData name="jenny8023460@gmail.com" userId="9da3bf53e9bccde8" providerId="LiveId" clId="{AA301A1E-9C44-4DAC-8550-6C4B16A49D4D}" dt="2023-05-27T07:33:31.007" v="19153"/>
        <pc:sldMkLst>
          <pc:docMk/>
          <pc:sldMk cId="1299011733" sldId="310"/>
        </pc:sldMkLst>
        <pc:spChg chg="mod">
          <ac:chgData name="jenny8023460@gmail.com" userId="9da3bf53e9bccde8" providerId="LiveId" clId="{AA301A1E-9C44-4DAC-8550-6C4B16A49D4D}" dt="2023-05-27T07:22:13.442" v="18881" actId="207"/>
          <ac:spMkLst>
            <pc:docMk/>
            <pc:sldMk cId="1299011733" sldId="310"/>
            <ac:spMk id="2" creationId="{E0103551-2123-DDAF-20C5-76BAE5C3C681}"/>
          </ac:spMkLst>
        </pc:spChg>
        <pc:spChg chg="mod">
          <ac:chgData name="jenny8023460@gmail.com" userId="9da3bf53e9bccde8" providerId="LiveId" clId="{AA301A1E-9C44-4DAC-8550-6C4B16A49D4D}" dt="2023-05-27T07:21:50.414" v="18878" actId="207"/>
          <ac:spMkLst>
            <pc:docMk/>
            <pc:sldMk cId="1299011733" sldId="310"/>
            <ac:spMk id="3" creationId="{CCEFF3DB-9C17-32AA-7F09-4A6726CFC716}"/>
          </ac:spMkLst>
        </pc:spChg>
        <pc:spChg chg="mod">
          <ac:chgData name="jenny8023460@gmail.com" userId="9da3bf53e9bccde8" providerId="LiveId" clId="{AA301A1E-9C44-4DAC-8550-6C4B16A49D4D}" dt="2023-05-27T07:21:32.354" v="18875" actId="1076"/>
          <ac:spMkLst>
            <pc:docMk/>
            <pc:sldMk cId="1299011733" sldId="310"/>
            <ac:spMk id="4" creationId="{6FA1228D-C7C2-C1E1-D74D-2CA068EBD297}"/>
          </ac:spMkLst>
        </pc:spChg>
        <pc:spChg chg="mod">
          <ac:chgData name="jenny8023460@gmail.com" userId="9da3bf53e9bccde8" providerId="LiveId" clId="{AA301A1E-9C44-4DAC-8550-6C4B16A49D4D}" dt="2023-05-27T07:25:35.926" v="19020" actId="1076"/>
          <ac:spMkLst>
            <pc:docMk/>
            <pc:sldMk cId="1299011733" sldId="310"/>
            <ac:spMk id="8" creationId="{76AB95CF-5FE0-1197-4BB8-694BBCF01CD6}"/>
          </ac:spMkLst>
        </pc:spChg>
        <pc:spChg chg="mod">
          <ac:chgData name="jenny8023460@gmail.com" userId="9da3bf53e9bccde8" providerId="LiveId" clId="{AA301A1E-9C44-4DAC-8550-6C4B16A49D4D}" dt="2023-05-27T07:33:31.007" v="19153"/>
          <ac:spMkLst>
            <pc:docMk/>
            <pc:sldMk cId="1299011733" sldId="310"/>
            <ac:spMk id="9" creationId="{7B625F36-988A-2C8F-6189-FAB30CB8A78B}"/>
          </ac:spMkLst>
        </pc:spChg>
        <pc:spChg chg="mod">
          <ac:chgData name="jenny8023460@gmail.com" userId="9da3bf53e9bccde8" providerId="LiveId" clId="{AA301A1E-9C44-4DAC-8550-6C4B16A49D4D}" dt="2023-05-27T07:26:05.001" v="19033" actId="207"/>
          <ac:spMkLst>
            <pc:docMk/>
            <pc:sldMk cId="1299011733" sldId="310"/>
            <ac:spMk id="11" creationId="{971744DB-0E26-5F72-5149-A83F52073C86}"/>
          </ac:spMkLst>
        </pc:spChg>
        <pc:spChg chg="add mod">
          <ac:chgData name="jenny8023460@gmail.com" userId="9da3bf53e9bccde8" providerId="LiveId" clId="{AA301A1E-9C44-4DAC-8550-6C4B16A49D4D}" dt="2023-05-27T07:29:54.650" v="19132" actId="1076"/>
          <ac:spMkLst>
            <pc:docMk/>
            <pc:sldMk cId="1299011733" sldId="310"/>
            <ac:spMk id="12" creationId="{3CEAF68D-4D9A-311C-1ED6-F598265E1F0F}"/>
          </ac:spMkLst>
        </pc:spChg>
        <pc:spChg chg="mod">
          <ac:chgData name="jenny8023460@gmail.com" userId="9da3bf53e9bccde8" providerId="LiveId" clId="{AA301A1E-9C44-4DAC-8550-6C4B16A49D4D}" dt="2023-05-27T07:21:16.868" v="18872" actId="164"/>
          <ac:spMkLst>
            <pc:docMk/>
            <pc:sldMk cId="1299011733" sldId="310"/>
            <ac:spMk id="17" creationId="{5C0F0FE2-14A9-DD4F-7501-43795A953A6E}"/>
          </ac:spMkLst>
        </pc:spChg>
        <pc:spChg chg="mod">
          <ac:chgData name="jenny8023460@gmail.com" userId="9da3bf53e9bccde8" providerId="LiveId" clId="{AA301A1E-9C44-4DAC-8550-6C4B16A49D4D}" dt="2023-05-27T07:20:52.666" v="18868" actId="1076"/>
          <ac:spMkLst>
            <pc:docMk/>
            <pc:sldMk cId="1299011733" sldId="310"/>
            <ac:spMk id="36" creationId="{B6FEBD59-CEA2-4FDF-A254-37953428C235}"/>
          </ac:spMkLst>
        </pc:spChg>
        <pc:grpChg chg="add mod">
          <ac:chgData name="jenny8023460@gmail.com" userId="9da3bf53e9bccde8" providerId="LiveId" clId="{AA301A1E-9C44-4DAC-8550-6C4B16A49D4D}" dt="2023-05-27T07:21:21.125" v="18873" actId="1076"/>
          <ac:grpSpMkLst>
            <pc:docMk/>
            <pc:sldMk cId="1299011733" sldId="310"/>
            <ac:grpSpMk id="7" creationId="{C8C4E104-E561-D02A-7CD8-C3450203F790}"/>
          </ac:grpSpMkLst>
        </pc:grpChg>
        <pc:grpChg chg="mod">
          <ac:chgData name="jenny8023460@gmail.com" userId="9da3bf53e9bccde8" providerId="LiveId" clId="{AA301A1E-9C44-4DAC-8550-6C4B16A49D4D}" dt="2023-05-27T07:20:59.926" v="18870" actId="1076"/>
          <ac:grpSpMkLst>
            <pc:docMk/>
            <pc:sldMk cId="1299011733" sldId="310"/>
            <ac:grpSpMk id="19" creationId="{0E335575-E4A3-D7F0-E956-597E7A5F09D8}"/>
          </ac:grpSpMkLst>
        </pc:grpChg>
        <pc:grpChg chg="mod">
          <ac:chgData name="jenny8023460@gmail.com" userId="9da3bf53e9bccde8" providerId="LiveId" clId="{AA301A1E-9C44-4DAC-8550-6C4B16A49D4D}" dt="2023-05-27T07:25:30.211" v="19019" actId="14100"/>
          <ac:grpSpMkLst>
            <pc:docMk/>
            <pc:sldMk cId="1299011733" sldId="310"/>
            <ac:grpSpMk id="81" creationId="{0C486FE6-8601-8CBA-6B67-9B5DE9BFC803}"/>
          </ac:grpSpMkLst>
        </pc:grpChg>
        <pc:cxnChg chg="add mod">
          <ac:chgData name="jenny8023460@gmail.com" userId="9da3bf53e9bccde8" providerId="LiveId" clId="{AA301A1E-9C44-4DAC-8550-6C4B16A49D4D}" dt="2023-05-27T07:29:44.146" v="19130" actId="1076"/>
          <ac:cxnSpMkLst>
            <pc:docMk/>
            <pc:sldMk cId="1299011733" sldId="310"/>
            <ac:cxnSpMk id="10" creationId="{4B65895C-F659-D83D-2ECA-D3A82A807438}"/>
          </ac:cxnSpMkLst>
        </pc:cxnChg>
      </pc:sldChg>
      <pc:sldChg chg="addSp delSp modSp add mod ord">
        <pc:chgData name="jenny8023460@gmail.com" userId="9da3bf53e9bccde8" providerId="LiveId" clId="{AA301A1E-9C44-4DAC-8550-6C4B16A49D4D}" dt="2023-05-27T13:19:42.970" v="22462" actId="13926"/>
        <pc:sldMkLst>
          <pc:docMk/>
          <pc:sldMk cId="3596113350" sldId="311"/>
        </pc:sldMkLst>
        <pc:spChg chg="mod">
          <ac:chgData name="jenny8023460@gmail.com" userId="9da3bf53e9bccde8" providerId="LiveId" clId="{AA301A1E-9C44-4DAC-8550-6C4B16A49D4D}" dt="2023-05-27T08:08:11.801" v="19573" actId="1076"/>
          <ac:spMkLst>
            <pc:docMk/>
            <pc:sldMk cId="3596113350" sldId="311"/>
            <ac:spMk id="2" creationId="{73CAF5BA-9F43-2E5D-EBEB-80E580F3B316}"/>
          </ac:spMkLst>
        </pc:spChg>
        <pc:spChg chg="add del mod">
          <ac:chgData name="jenny8023460@gmail.com" userId="9da3bf53e9bccde8" providerId="LiveId" clId="{AA301A1E-9C44-4DAC-8550-6C4B16A49D4D}" dt="2023-05-27T07:51:30.957" v="19395" actId="478"/>
          <ac:spMkLst>
            <pc:docMk/>
            <pc:sldMk cId="3596113350" sldId="311"/>
            <ac:spMk id="3" creationId="{3DFB31A8-A822-40E2-4007-B7E982EF2F20}"/>
          </ac:spMkLst>
        </pc:spChg>
        <pc:spChg chg="add mod">
          <ac:chgData name="jenny8023460@gmail.com" userId="9da3bf53e9bccde8" providerId="LiveId" clId="{AA301A1E-9C44-4DAC-8550-6C4B16A49D4D}" dt="2023-05-27T13:19:38.074" v="22461" actId="13926"/>
          <ac:spMkLst>
            <pc:docMk/>
            <pc:sldMk cId="3596113350" sldId="311"/>
            <ac:spMk id="3" creationId="{5A45CD70-D2C8-9765-6CA1-D11836E757B4}"/>
          </ac:spMkLst>
        </pc:spChg>
        <pc:spChg chg="mod">
          <ac:chgData name="jenny8023460@gmail.com" userId="9da3bf53e9bccde8" providerId="LiveId" clId="{AA301A1E-9C44-4DAC-8550-6C4B16A49D4D}" dt="2023-05-27T08:31:58.430" v="19754" actId="207"/>
          <ac:spMkLst>
            <pc:docMk/>
            <pc:sldMk cId="3596113350" sldId="311"/>
            <ac:spMk id="5" creationId="{7D0033C3-456D-4151-9AAB-F0A2E961A5B6}"/>
          </ac:spMkLst>
        </pc:spChg>
        <pc:spChg chg="add mod">
          <ac:chgData name="jenny8023460@gmail.com" userId="9da3bf53e9bccde8" providerId="LiveId" clId="{AA301A1E-9C44-4DAC-8550-6C4B16A49D4D}" dt="2023-05-27T13:19:42.970" v="22462" actId="13926"/>
          <ac:spMkLst>
            <pc:docMk/>
            <pc:sldMk cId="3596113350" sldId="311"/>
            <ac:spMk id="8" creationId="{26D93AB2-7687-1257-DE31-31CEBB4FD43B}"/>
          </ac:spMkLst>
        </pc:spChg>
        <pc:spChg chg="mod">
          <ac:chgData name="jenny8023460@gmail.com" userId="9da3bf53e9bccde8" providerId="LiveId" clId="{AA301A1E-9C44-4DAC-8550-6C4B16A49D4D}" dt="2023-05-27T13:18:41.010" v="22455" actId="1076"/>
          <ac:spMkLst>
            <pc:docMk/>
            <pc:sldMk cId="3596113350" sldId="311"/>
            <ac:spMk id="10" creationId="{8FB41414-0EFE-02E7-D21D-AB16937BD54E}"/>
          </ac:spMkLst>
        </pc:spChg>
        <pc:spChg chg="mod">
          <ac:chgData name="jenny8023460@gmail.com" userId="9da3bf53e9bccde8" providerId="LiveId" clId="{AA301A1E-9C44-4DAC-8550-6C4B16A49D4D}" dt="2023-05-27T13:18:58.748" v="22458" actId="1076"/>
          <ac:spMkLst>
            <pc:docMk/>
            <pc:sldMk cId="3596113350" sldId="311"/>
            <ac:spMk id="14" creationId="{C8182EAF-EA68-17FB-FD2C-80740B6ECE9E}"/>
          </ac:spMkLst>
        </pc:spChg>
        <pc:spChg chg="mod">
          <ac:chgData name="jenny8023460@gmail.com" userId="9da3bf53e9bccde8" providerId="LiveId" clId="{AA301A1E-9C44-4DAC-8550-6C4B16A49D4D}" dt="2023-05-27T07:48:56.008" v="19330"/>
          <ac:spMkLst>
            <pc:docMk/>
            <pc:sldMk cId="3596113350" sldId="311"/>
            <ac:spMk id="19" creationId="{2F8EF476-DCBA-4B23-8FDA-038996A17D2A}"/>
          </ac:spMkLst>
        </pc:spChg>
        <pc:spChg chg="mod">
          <ac:chgData name="jenny8023460@gmail.com" userId="9da3bf53e9bccde8" providerId="LiveId" clId="{AA301A1E-9C44-4DAC-8550-6C4B16A49D4D}" dt="2023-05-27T08:06:38.767" v="19483" actId="14100"/>
          <ac:spMkLst>
            <pc:docMk/>
            <pc:sldMk cId="3596113350" sldId="311"/>
            <ac:spMk id="22" creationId="{8A4761B3-E049-5215-6F32-9475D2002B6A}"/>
          </ac:spMkLst>
        </pc:spChg>
        <pc:spChg chg="mod">
          <ac:chgData name="jenny8023460@gmail.com" userId="9da3bf53e9bccde8" providerId="LiveId" clId="{AA301A1E-9C44-4DAC-8550-6C4B16A49D4D}" dt="2023-05-27T08:07:19.200" v="19487" actId="1076"/>
          <ac:spMkLst>
            <pc:docMk/>
            <pc:sldMk cId="3596113350" sldId="311"/>
            <ac:spMk id="25" creationId="{536CC945-4B80-FBC9-CD12-6F48BE230B64}"/>
          </ac:spMkLst>
        </pc:spChg>
        <pc:spChg chg="mod">
          <ac:chgData name="jenny8023460@gmail.com" userId="9da3bf53e9bccde8" providerId="LiveId" clId="{AA301A1E-9C44-4DAC-8550-6C4B16A49D4D}" dt="2023-05-27T07:54:45.991" v="19423"/>
          <ac:spMkLst>
            <pc:docMk/>
            <pc:sldMk cId="3596113350" sldId="311"/>
            <ac:spMk id="31" creationId="{5D5AC252-1EF4-4FE1-84A7-F28040F580A5}"/>
          </ac:spMkLst>
        </pc:spChg>
        <pc:picChg chg="add mod">
          <ac:chgData name="jenny8023460@gmail.com" userId="9da3bf53e9bccde8" providerId="LiveId" clId="{AA301A1E-9C44-4DAC-8550-6C4B16A49D4D}" dt="2023-05-27T08:09:17.949" v="19591" actId="1076"/>
          <ac:picMkLst>
            <pc:docMk/>
            <pc:sldMk cId="3596113350" sldId="311"/>
            <ac:picMk id="7" creationId="{2473C1D7-749F-2651-3745-868879A214F4}"/>
          </ac:picMkLst>
        </pc:picChg>
        <pc:picChg chg="del">
          <ac:chgData name="jenny8023460@gmail.com" userId="9da3bf53e9bccde8" providerId="LiveId" clId="{AA301A1E-9C44-4DAC-8550-6C4B16A49D4D}" dt="2023-05-27T07:34:04.835" v="19158" actId="478"/>
          <ac:picMkLst>
            <pc:docMk/>
            <pc:sldMk cId="3596113350" sldId="311"/>
            <ac:picMk id="13" creationId="{476B01EC-9430-6E13-6E08-BC48134CC90F}"/>
          </ac:picMkLst>
        </pc:picChg>
      </pc:sldChg>
      <pc:sldChg chg="addSp modSp add mod">
        <pc:chgData name="jenny8023460@gmail.com" userId="9da3bf53e9bccde8" providerId="LiveId" clId="{AA301A1E-9C44-4DAC-8550-6C4B16A49D4D}" dt="2023-05-27T09:18:14.717" v="21364" actId="20577"/>
        <pc:sldMkLst>
          <pc:docMk/>
          <pc:sldMk cId="2233690643" sldId="312"/>
        </pc:sldMkLst>
        <pc:spChg chg="mod">
          <ac:chgData name="jenny8023460@gmail.com" userId="9da3bf53e9bccde8" providerId="LiveId" clId="{AA301A1E-9C44-4DAC-8550-6C4B16A49D4D}" dt="2023-05-27T09:17:42.298" v="21360" actId="14100"/>
          <ac:spMkLst>
            <pc:docMk/>
            <pc:sldMk cId="2233690643" sldId="312"/>
            <ac:spMk id="2" creationId="{73CAF5BA-9F43-2E5D-EBEB-80E580F3B316}"/>
          </ac:spMkLst>
        </pc:spChg>
        <pc:spChg chg="add mod">
          <ac:chgData name="jenny8023460@gmail.com" userId="9da3bf53e9bccde8" providerId="LiveId" clId="{AA301A1E-9C44-4DAC-8550-6C4B16A49D4D}" dt="2023-05-27T09:18:14.717" v="21364" actId="20577"/>
          <ac:spMkLst>
            <pc:docMk/>
            <pc:sldMk cId="2233690643" sldId="312"/>
            <ac:spMk id="3" creationId="{D149EFD8-2781-014A-DD8D-7E1CE8847BA4}"/>
          </ac:spMkLst>
        </pc:spChg>
        <pc:spChg chg="mod">
          <ac:chgData name="jenny8023460@gmail.com" userId="9da3bf53e9bccde8" providerId="LiveId" clId="{AA301A1E-9C44-4DAC-8550-6C4B16A49D4D}" dt="2023-05-27T08:46:47.413" v="20068" actId="20577"/>
          <ac:spMkLst>
            <pc:docMk/>
            <pc:sldMk cId="2233690643" sldId="312"/>
            <ac:spMk id="4" creationId="{809F2802-E40B-4430-1DEE-A8AB686C0399}"/>
          </ac:spMkLst>
        </pc:spChg>
        <pc:spChg chg="mod">
          <ac:chgData name="jenny8023460@gmail.com" userId="9da3bf53e9bccde8" providerId="LiveId" clId="{AA301A1E-9C44-4DAC-8550-6C4B16A49D4D}" dt="2023-05-27T08:32:24.973" v="19756" actId="207"/>
          <ac:spMkLst>
            <pc:docMk/>
            <pc:sldMk cId="2233690643" sldId="312"/>
            <ac:spMk id="5" creationId="{7D0033C3-456D-4151-9AAB-F0A2E961A5B6}"/>
          </ac:spMkLst>
        </pc:spChg>
        <pc:spChg chg="mod">
          <ac:chgData name="jenny8023460@gmail.com" userId="9da3bf53e9bccde8" providerId="LiveId" clId="{AA301A1E-9C44-4DAC-8550-6C4B16A49D4D}" dt="2023-05-27T09:16:41.074" v="21353" actId="20577"/>
          <ac:spMkLst>
            <pc:docMk/>
            <pc:sldMk cId="2233690643" sldId="312"/>
            <ac:spMk id="8" creationId="{55EB772B-5B31-C216-70DD-74903E65A147}"/>
          </ac:spMkLst>
        </pc:spChg>
      </pc:sldChg>
      <pc:sldChg chg="addSp delSp modSp add mod modAnim">
        <pc:chgData name="jenny8023460@gmail.com" userId="9da3bf53e9bccde8" providerId="LiveId" clId="{AA301A1E-9C44-4DAC-8550-6C4B16A49D4D}" dt="2023-05-27T09:16:23.352" v="21352" actId="20577"/>
        <pc:sldMkLst>
          <pc:docMk/>
          <pc:sldMk cId="1545962315" sldId="313"/>
        </pc:sldMkLst>
        <pc:spChg chg="mod">
          <ac:chgData name="jenny8023460@gmail.com" userId="9da3bf53e9bccde8" providerId="LiveId" clId="{AA301A1E-9C44-4DAC-8550-6C4B16A49D4D}" dt="2023-05-27T09:07:09.691" v="21094" actId="14100"/>
          <ac:spMkLst>
            <pc:docMk/>
            <pc:sldMk cId="1545962315" sldId="313"/>
            <ac:spMk id="2" creationId="{73CAF5BA-9F43-2E5D-EBEB-80E580F3B316}"/>
          </ac:spMkLst>
        </pc:spChg>
        <pc:spChg chg="add mod">
          <ac:chgData name="jenny8023460@gmail.com" userId="9da3bf53e9bccde8" providerId="LiveId" clId="{AA301A1E-9C44-4DAC-8550-6C4B16A49D4D}" dt="2023-05-27T09:05:15.916" v="21093" actId="207"/>
          <ac:spMkLst>
            <pc:docMk/>
            <pc:sldMk cId="1545962315" sldId="313"/>
            <ac:spMk id="3" creationId="{174CA65B-1B6C-3B73-1C99-4C708A0C7CD1}"/>
          </ac:spMkLst>
        </pc:spChg>
        <pc:spChg chg="add mod">
          <ac:chgData name="jenny8023460@gmail.com" userId="9da3bf53e9bccde8" providerId="LiveId" clId="{AA301A1E-9C44-4DAC-8550-6C4B16A49D4D}" dt="2023-05-27T09:04:10.956" v="21075" actId="1076"/>
          <ac:spMkLst>
            <pc:docMk/>
            <pc:sldMk cId="1545962315" sldId="313"/>
            <ac:spMk id="4" creationId="{D8B269CD-BFF1-1B71-FD53-671BC408DDC2}"/>
          </ac:spMkLst>
        </pc:spChg>
        <pc:spChg chg="add mod">
          <ac:chgData name="jenny8023460@gmail.com" userId="9da3bf53e9bccde8" providerId="LiveId" clId="{AA301A1E-9C44-4DAC-8550-6C4B16A49D4D}" dt="2023-05-27T09:11:32.137" v="21299" actId="14100"/>
          <ac:spMkLst>
            <pc:docMk/>
            <pc:sldMk cId="1545962315" sldId="313"/>
            <ac:spMk id="9" creationId="{784AADA2-7282-08A7-79F4-A9C4DACC200E}"/>
          </ac:spMkLst>
        </pc:spChg>
        <pc:spChg chg="mod">
          <ac:chgData name="jenny8023460@gmail.com" userId="9da3bf53e9bccde8" providerId="LiveId" clId="{AA301A1E-9C44-4DAC-8550-6C4B16A49D4D}" dt="2023-05-27T09:15:16.164" v="21324" actId="20577"/>
          <ac:spMkLst>
            <pc:docMk/>
            <pc:sldMk cId="1545962315" sldId="313"/>
            <ac:spMk id="10" creationId="{8FB41414-0EFE-02E7-D21D-AB16937BD54E}"/>
          </ac:spMkLst>
        </pc:spChg>
        <pc:spChg chg="mod">
          <ac:chgData name="jenny8023460@gmail.com" userId="9da3bf53e9bccde8" providerId="LiveId" clId="{AA301A1E-9C44-4DAC-8550-6C4B16A49D4D}" dt="2023-05-27T09:15:05.353" v="21320" actId="20577"/>
          <ac:spMkLst>
            <pc:docMk/>
            <pc:sldMk cId="1545962315" sldId="313"/>
            <ac:spMk id="14" creationId="{C8182EAF-EA68-17FB-FD2C-80740B6ECE9E}"/>
          </ac:spMkLst>
        </pc:spChg>
        <pc:spChg chg="mod">
          <ac:chgData name="jenny8023460@gmail.com" userId="9da3bf53e9bccde8" providerId="LiveId" clId="{AA301A1E-9C44-4DAC-8550-6C4B16A49D4D}" dt="2023-05-27T08:54:46.601" v="20676" actId="20577"/>
          <ac:spMkLst>
            <pc:docMk/>
            <pc:sldMk cId="1545962315" sldId="313"/>
            <ac:spMk id="19" creationId="{2F8EF476-DCBA-4B23-8FDA-038996A17D2A}"/>
          </ac:spMkLst>
        </pc:spChg>
        <pc:spChg chg="mod">
          <ac:chgData name="jenny8023460@gmail.com" userId="9da3bf53e9bccde8" providerId="LiveId" clId="{AA301A1E-9C44-4DAC-8550-6C4B16A49D4D}" dt="2023-05-27T09:13:41.205" v="21305" actId="14100"/>
          <ac:spMkLst>
            <pc:docMk/>
            <pc:sldMk cId="1545962315" sldId="313"/>
            <ac:spMk id="22" creationId="{8A4761B3-E049-5215-6F32-9475D2002B6A}"/>
          </ac:spMkLst>
        </pc:spChg>
        <pc:spChg chg="mod">
          <ac:chgData name="jenny8023460@gmail.com" userId="9da3bf53e9bccde8" providerId="LiveId" clId="{AA301A1E-9C44-4DAC-8550-6C4B16A49D4D}" dt="2023-05-27T09:07:21.992" v="21097" actId="1076"/>
          <ac:spMkLst>
            <pc:docMk/>
            <pc:sldMk cId="1545962315" sldId="313"/>
            <ac:spMk id="25" creationId="{536CC945-4B80-FBC9-CD12-6F48BE230B64}"/>
          </ac:spMkLst>
        </pc:spChg>
        <pc:spChg chg="mod">
          <ac:chgData name="jenny8023460@gmail.com" userId="9da3bf53e9bccde8" providerId="LiveId" clId="{AA301A1E-9C44-4DAC-8550-6C4B16A49D4D}" dt="2023-05-27T09:16:23.352" v="21352" actId="20577"/>
          <ac:spMkLst>
            <pc:docMk/>
            <pc:sldMk cId="1545962315" sldId="313"/>
            <ac:spMk id="31" creationId="{5D5AC252-1EF4-4FE1-84A7-F28040F580A5}"/>
          </ac:spMkLst>
        </pc:spChg>
        <pc:grpChg chg="mod">
          <ac:chgData name="jenny8023460@gmail.com" userId="9da3bf53e9bccde8" providerId="LiveId" clId="{AA301A1E-9C44-4DAC-8550-6C4B16A49D4D}" dt="2023-05-27T09:07:12.014" v="21095" actId="1076"/>
          <ac:grpSpMkLst>
            <pc:docMk/>
            <pc:sldMk cId="1545962315" sldId="313"/>
            <ac:grpSpMk id="17" creationId="{6EB0AEC1-539A-25AF-8809-86C4577AB4F7}"/>
          </ac:grpSpMkLst>
        </pc:grpChg>
        <pc:picChg chg="add mod">
          <ac:chgData name="jenny8023460@gmail.com" userId="9da3bf53e9bccde8" providerId="LiveId" clId="{AA301A1E-9C44-4DAC-8550-6C4B16A49D4D}" dt="2023-05-27T09:08:11.528" v="21100" actId="688"/>
          <ac:picMkLst>
            <pc:docMk/>
            <pc:sldMk cId="1545962315" sldId="313"/>
            <ac:picMk id="7" creationId="{D496A2A1-DE4F-C9E4-1B8D-A84BE64A7809}"/>
          </ac:picMkLst>
        </pc:picChg>
        <pc:picChg chg="add del mod">
          <ac:chgData name="jenny8023460@gmail.com" userId="9da3bf53e9bccde8" providerId="LiveId" clId="{AA301A1E-9C44-4DAC-8550-6C4B16A49D4D}" dt="2023-05-27T09:08:34.218" v="21104" actId="478"/>
          <ac:picMkLst>
            <pc:docMk/>
            <pc:sldMk cId="1545962315" sldId="313"/>
            <ac:picMk id="8" creationId="{AFC3E7B5-F30E-0602-4A66-CF1CF228E75C}"/>
          </ac:picMkLst>
        </pc:picChg>
        <pc:picChg chg="del">
          <ac:chgData name="jenny8023460@gmail.com" userId="9da3bf53e9bccde8" providerId="LiveId" clId="{AA301A1E-9C44-4DAC-8550-6C4B16A49D4D}" dt="2023-05-27T08:52:15.675" v="20372" actId="478"/>
          <ac:picMkLst>
            <pc:docMk/>
            <pc:sldMk cId="1545962315" sldId="313"/>
            <ac:picMk id="13" creationId="{476B01EC-9430-6E13-6E08-BC48134CC90F}"/>
          </ac:picMkLst>
        </pc:picChg>
      </pc:sldChg>
      <pc:sldChg chg="modSp add mod ord">
        <pc:chgData name="jenny8023460@gmail.com" userId="9da3bf53e9bccde8" providerId="LiveId" clId="{AA301A1E-9C44-4DAC-8550-6C4B16A49D4D}" dt="2023-05-27T12:43:24.448" v="22074" actId="207"/>
        <pc:sldMkLst>
          <pc:docMk/>
          <pc:sldMk cId="2539501987" sldId="314"/>
        </pc:sldMkLst>
        <pc:spChg chg="mod">
          <ac:chgData name="jenny8023460@gmail.com" userId="9da3bf53e9bccde8" providerId="LiveId" clId="{AA301A1E-9C44-4DAC-8550-6C4B16A49D4D}" dt="2023-05-27T12:43:24.448" v="22074" actId="207"/>
          <ac:spMkLst>
            <pc:docMk/>
            <pc:sldMk cId="2539501987" sldId="314"/>
            <ac:spMk id="3" creationId="{D149EFD8-2781-014A-DD8D-7E1CE8847BA4}"/>
          </ac:spMkLst>
        </pc:spChg>
      </pc:sldChg>
      <pc:sldChg chg="addSp modSp add mod ord">
        <pc:chgData name="jenny8023460@gmail.com" userId="9da3bf53e9bccde8" providerId="LiveId" clId="{AA301A1E-9C44-4DAC-8550-6C4B16A49D4D}" dt="2023-05-27T15:45:22.333" v="22961" actId="20577"/>
        <pc:sldMkLst>
          <pc:docMk/>
          <pc:sldMk cId="998652538" sldId="315"/>
        </pc:sldMkLst>
        <pc:spChg chg="mod">
          <ac:chgData name="jenny8023460@gmail.com" userId="9da3bf53e9bccde8" providerId="LiveId" clId="{AA301A1E-9C44-4DAC-8550-6C4B16A49D4D}" dt="2023-05-27T15:44:56.498" v="22953" actId="20577"/>
          <ac:spMkLst>
            <pc:docMk/>
            <pc:sldMk cId="998652538" sldId="315"/>
            <ac:spMk id="3" creationId="{D149EFD8-2781-014A-DD8D-7E1CE8847BA4}"/>
          </ac:spMkLst>
        </pc:spChg>
        <pc:spChg chg="add mod">
          <ac:chgData name="jenny8023460@gmail.com" userId="9da3bf53e9bccde8" providerId="LiveId" clId="{AA301A1E-9C44-4DAC-8550-6C4B16A49D4D}" dt="2023-05-27T15:45:22.333" v="22961" actId="20577"/>
          <ac:spMkLst>
            <pc:docMk/>
            <pc:sldMk cId="998652538" sldId="315"/>
            <ac:spMk id="7" creationId="{79A5BBFB-4685-791E-5449-AA4C2D5C0889}"/>
          </ac:spMkLst>
        </pc:spChg>
        <pc:spChg chg="add mod">
          <ac:chgData name="jenny8023460@gmail.com" userId="9da3bf53e9bccde8" providerId="LiveId" clId="{AA301A1E-9C44-4DAC-8550-6C4B16A49D4D}" dt="2023-05-27T15:44:45.029" v="22949" actId="1076"/>
          <ac:spMkLst>
            <pc:docMk/>
            <pc:sldMk cId="998652538" sldId="315"/>
            <ac:spMk id="10" creationId="{221AC94E-E8CE-F14A-38AC-6412BF498F2B}"/>
          </ac:spMkLst>
        </pc:spChg>
      </pc:sldChg>
      <pc:sldMasterChg chg="delSldLayout">
        <pc:chgData name="jenny8023460@gmail.com" userId="9da3bf53e9bccde8" providerId="LiveId" clId="{AA301A1E-9C44-4DAC-8550-6C4B16A49D4D}" dt="2023-05-27T15:35:59.537" v="22504" actId="2696"/>
        <pc:sldMasterMkLst>
          <pc:docMk/>
          <pc:sldMasterMk cId="3872772808" sldId="2147483648"/>
        </pc:sldMasterMkLst>
        <pc:sldLayoutChg chg="del">
          <pc:chgData name="jenny8023460@gmail.com" userId="9da3bf53e9bccde8" providerId="LiveId" clId="{AA301A1E-9C44-4DAC-8550-6C4B16A49D4D}" dt="2023-05-27T15:35:59.537" v="22504" actId="2696"/>
          <pc:sldLayoutMkLst>
            <pc:docMk/>
            <pc:sldMasterMk cId="3872772808" sldId="2147483648"/>
            <pc:sldLayoutMk cId="3427633232" sldId="2147483661"/>
          </pc:sldLayoutMkLst>
        </pc:sldLayoutChg>
        <pc:sldLayoutChg chg="del">
          <pc:chgData name="jenny8023460@gmail.com" userId="9da3bf53e9bccde8" providerId="LiveId" clId="{AA301A1E-9C44-4DAC-8550-6C4B16A49D4D}" dt="2023-05-23T08:42:04.290" v="11639" actId="2696"/>
          <pc:sldLayoutMkLst>
            <pc:docMk/>
            <pc:sldMasterMk cId="3872772808" sldId="2147483648"/>
            <pc:sldLayoutMk cId="441649607" sldId="2147483663"/>
          </pc:sldLayoutMkLst>
        </pc:sldLayoutChg>
        <pc:sldLayoutChg chg="del">
          <pc:chgData name="jenny8023460@gmail.com" userId="9da3bf53e9bccde8" providerId="LiveId" clId="{AA301A1E-9C44-4DAC-8550-6C4B16A49D4D}" dt="2023-05-23T08:41:54.372" v="11637" actId="2696"/>
          <pc:sldLayoutMkLst>
            <pc:docMk/>
            <pc:sldMasterMk cId="3872772808" sldId="2147483648"/>
            <pc:sldLayoutMk cId="497262657" sldId="214748366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명목GDP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2021년</c:v>
                </c:pt>
                <c:pt idx="1">
                  <c:v>2022년</c:v>
                </c:pt>
                <c:pt idx="2">
                  <c:v>2022년 2분기</c:v>
                </c:pt>
                <c:pt idx="3">
                  <c:v>2022년 3분기</c:v>
                </c:pt>
                <c:pt idx="4">
                  <c:v>2022년 4분기</c:v>
                </c:pt>
                <c:pt idx="5">
                  <c:v>2023년 1분기</c:v>
                </c:pt>
                <c:pt idx="6">
                  <c:v>2023년 2분기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550.1</c:v>
                </c:pt>
                <c:pt idx="1">
                  <c:v>557.20000000000005</c:v>
                </c:pt>
                <c:pt idx="2">
                  <c:v>559.4</c:v>
                </c:pt>
                <c:pt idx="3">
                  <c:v>554.70000000000005</c:v>
                </c:pt>
                <c:pt idx="4">
                  <c:v>561.29999999999995</c:v>
                </c:pt>
                <c:pt idx="5">
                  <c:v>574.20000000000005</c:v>
                </c:pt>
                <c:pt idx="6">
                  <c:v>590.70000000000005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1-4A20-B746-3EA407B7B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601007"/>
        <c:axId val="253387807"/>
      </c:barChart>
      <c:catAx>
        <c:axId val="24960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53387807"/>
        <c:crosses val="autoZero"/>
        <c:auto val="1"/>
        <c:lblAlgn val="ctr"/>
        <c:lblOffset val="100"/>
        <c:noMultiLvlLbl val="0"/>
      </c:catAx>
      <c:valAx>
        <c:axId val="253387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49601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3ED06-BE82-4552-910F-49061AF7D9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6928735-2EBC-4449-BEE1-4A2BA42A68E6}">
      <dgm:prSet phldrT="[텍스트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b="1" dirty="0">
              <a:solidFill>
                <a:srgbClr val="0070C0"/>
              </a:solidFill>
            </a:rPr>
            <a:t>23.1</a:t>
          </a:r>
          <a:r>
            <a:rPr lang="ko-KR" altLang="en-US" b="1" dirty="0">
              <a:solidFill>
                <a:srgbClr val="0070C0"/>
              </a:solidFill>
            </a:rPr>
            <a:t>월</a:t>
          </a:r>
          <a:endParaRPr lang="en-US" altLang="ko-KR" b="1" dirty="0">
            <a:solidFill>
              <a:srgbClr val="0070C0"/>
            </a:solidFill>
          </a:endParaRPr>
        </a:p>
        <a:p>
          <a:pPr latinLnBrk="1"/>
          <a:r>
            <a:rPr lang="en-US" altLang="ko-KR" dirty="0">
              <a:solidFill>
                <a:schemeClr val="tx1"/>
              </a:solidFill>
            </a:rPr>
            <a:t>5.0%</a:t>
          </a:r>
        </a:p>
      </dgm:t>
    </dgm:pt>
    <dgm:pt modelId="{178C1E6E-A135-461F-9949-49116C1FDFC9}" type="parTrans" cxnId="{D726EF04-DBC5-4DD7-9AF9-D510E105F6D5}">
      <dgm:prSet/>
      <dgm:spPr/>
      <dgm:t>
        <a:bodyPr/>
        <a:lstStyle/>
        <a:p>
          <a:pPr latinLnBrk="1"/>
          <a:endParaRPr lang="ko-KR" altLang="en-US"/>
        </a:p>
      </dgm:t>
    </dgm:pt>
    <dgm:pt modelId="{381A4B94-2134-48F2-8FC4-05A2B1D24684}" type="sibTrans" cxnId="{D726EF04-DBC5-4DD7-9AF9-D510E105F6D5}">
      <dgm:prSet/>
      <dgm:spPr/>
      <dgm:t>
        <a:bodyPr/>
        <a:lstStyle/>
        <a:p>
          <a:pPr latinLnBrk="1"/>
          <a:endParaRPr lang="ko-KR" altLang="en-US"/>
        </a:p>
      </dgm:t>
    </dgm:pt>
    <dgm:pt modelId="{EB8A7C9D-A350-4F8E-8E21-0847FAF02967}">
      <dgm:prSet phldrT="[텍스트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b="1" dirty="0">
              <a:solidFill>
                <a:srgbClr val="0070C0"/>
              </a:solidFill>
            </a:rPr>
            <a:t>2</a:t>
          </a:r>
          <a:r>
            <a:rPr lang="ko-KR" altLang="en-US" b="1" dirty="0">
              <a:solidFill>
                <a:srgbClr val="0070C0"/>
              </a:solidFill>
            </a:rPr>
            <a:t>월</a:t>
          </a:r>
          <a:endParaRPr lang="en-US" altLang="ko-KR" b="1" dirty="0">
            <a:solidFill>
              <a:srgbClr val="0070C0"/>
            </a:solidFill>
          </a:endParaRPr>
        </a:p>
        <a:p>
          <a:pPr latinLnBrk="1"/>
          <a:r>
            <a:rPr lang="en-US" altLang="ko-KR" dirty="0">
              <a:solidFill>
                <a:schemeClr val="tx1"/>
              </a:solidFill>
            </a:rPr>
            <a:t>7.3%</a:t>
          </a:r>
          <a:endParaRPr lang="ko-KR" altLang="en-US" dirty="0">
            <a:solidFill>
              <a:schemeClr val="tx1"/>
            </a:solidFill>
          </a:endParaRPr>
        </a:p>
      </dgm:t>
    </dgm:pt>
    <dgm:pt modelId="{45B97C52-53A8-4969-B567-18BEC469349F}" type="parTrans" cxnId="{253B4712-D5DC-409C-8085-127B778CF819}">
      <dgm:prSet/>
      <dgm:spPr/>
      <dgm:t>
        <a:bodyPr/>
        <a:lstStyle/>
        <a:p>
          <a:pPr latinLnBrk="1"/>
          <a:endParaRPr lang="ko-KR" altLang="en-US"/>
        </a:p>
      </dgm:t>
    </dgm:pt>
    <dgm:pt modelId="{05E48F72-B66A-450B-8E8B-7B714A808CB1}" type="sibTrans" cxnId="{253B4712-D5DC-409C-8085-127B778CF819}">
      <dgm:prSet/>
      <dgm:spPr/>
      <dgm:t>
        <a:bodyPr/>
        <a:lstStyle/>
        <a:p>
          <a:pPr latinLnBrk="1"/>
          <a:endParaRPr lang="ko-KR" altLang="en-US"/>
        </a:p>
      </dgm:t>
    </dgm:pt>
    <dgm:pt modelId="{63266C67-6BD8-4B24-A450-6EAD4708D05D}">
      <dgm:prSet phldrT="[텍스트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b="1" dirty="0">
              <a:solidFill>
                <a:srgbClr val="0070C0"/>
              </a:solidFill>
            </a:rPr>
            <a:t>3</a:t>
          </a:r>
          <a:r>
            <a:rPr lang="ko-KR" altLang="en-US" b="1" dirty="0">
              <a:solidFill>
                <a:srgbClr val="0070C0"/>
              </a:solidFill>
            </a:rPr>
            <a:t>월</a:t>
          </a:r>
          <a:endParaRPr lang="en-US" altLang="ko-KR" b="1" dirty="0">
            <a:solidFill>
              <a:srgbClr val="0070C0"/>
            </a:solidFill>
          </a:endParaRPr>
        </a:p>
        <a:p>
          <a:pPr latinLnBrk="1"/>
          <a:r>
            <a:rPr lang="en-US" altLang="ko-KR" dirty="0">
              <a:solidFill>
                <a:schemeClr val="tx1"/>
              </a:solidFill>
            </a:rPr>
            <a:t>7.9%</a:t>
          </a:r>
          <a:endParaRPr lang="ko-KR" altLang="en-US" dirty="0">
            <a:solidFill>
              <a:schemeClr val="tx1"/>
            </a:solidFill>
          </a:endParaRPr>
        </a:p>
      </dgm:t>
    </dgm:pt>
    <dgm:pt modelId="{4FCE47DB-624C-472C-9821-B7449D3214A4}" type="parTrans" cxnId="{807AE9D8-3182-4B38-94FB-B18F1B1A54BF}">
      <dgm:prSet/>
      <dgm:spPr/>
      <dgm:t>
        <a:bodyPr/>
        <a:lstStyle/>
        <a:p>
          <a:pPr latinLnBrk="1"/>
          <a:endParaRPr lang="ko-KR" altLang="en-US"/>
        </a:p>
      </dgm:t>
    </dgm:pt>
    <dgm:pt modelId="{DD6DB888-6B86-4454-BC84-8AC5D3B29484}" type="sibTrans" cxnId="{807AE9D8-3182-4B38-94FB-B18F1B1A54BF}">
      <dgm:prSet/>
      <dgm:spPr/>
      <dgm:t>
        <a:bodyPr/>
        <a:lstStyle/>
        <a:p>
          <a:pPr latinLnBrk="1"/>
          <a:endParaRPr lang="ko-KR" altLang="en-US"/>
        </a:p>
      </dgm:t>
    </dgm:pt>
    <dgm:pt modelId="{66558C2A-1229-4C20-A8D8-E83ABBCF5D31}" type="pres">
      <dgm:prSet presAssocID="{6803ED06-BE82-4552-910F-49061AF7D936}" presName="Name0" presStyleCnt="0">
        <dgm:presLayoutVars>
          <dgm:dir/>
          <dgm:animLvl val="lvl"/>
          <dgm:resizeHandles val="exact"/>
        </dgm:presLayoutVars>
      </dgm:prSet>
      <dgm:spPr/>
    </dgm:pt>
    <dgm:pt modelId="{5146436A-0DA1-45B4-BA4B-041E405BAF06}" type="pres">
      <dgm:prSet presAssocID="{36928735-2EBC-4449-BEE1-4A2BA42A68E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6F139A4-4B84-483F-9AC5-B357ECE807EA}" type="pres">
      <dgm:prSet presAssocID="{381A4B94-2134-48F2-8FC4-05A2B1D24684}" presName="parTxOnlySpace" presStyleCnt="0"/>
      <dgm:spPr/>
    </dgm:pt>
    <dgm:pt modelId="{5F889EF5-9209-4132-AB3E-8AE13A7E62E3}" type="pres">
      <dgm:prSet presAssocID="{EB8A7C9D-A350-4F8E-8E21-0847FAF0296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7B38605-D66A-4C71-923A-3AF68E473A9D}" type="pres">
      <dgm:prSet presAssocID="{05E48F72-B66A-450B-8E8B-7B714A808CB1}" presName="parTxOnlySpace" presStyleCnt="0"/>
      <dgm:spPr/>
    </dgm:pt>
    <dgm:pt modelId="{DBE01002-F99A-4117-8A17-D5EF4DFDF84B}" type="pres">
      <dgm:prSet presAssocID="{63266C67-6BD8-4B24-A450-6EAD4708D05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726EF04-DBC5-4DD7-9AF9-D510E105F6D5}" srcId="{6803ED06-BE82-4552-910F-49061AF7D936}" destId="{36928735-2EBC-4449-BEE1-4A2BA42A68E6}" srcOrd="0" destOrd="0" parTransId="{178C1E6E-A135-461F-9949-49116C1FDFC9}" sibTransId="{381A4B94-2134-48F2-8FC4-05A2B1D24684}"/>
    <dgm:cxn modelId="{7E6E760B-D047-4CDD-BB29-A6110FF37C83}" type="presOf" srcId="{63266C67-6BD8-4B24-A450-6EAD4708D05D}" destId="{DBE01002-F99A-4117-8A17-D5EF4DFDF84B}" srcOrd="0" destOrd="0" presId="urn:microsoft.com/office/officeart/2005/8/layout/chevron1"/>
    <dgm:cxn modelId="{253B4712-D5DC-409C-8085-127B778CF819}" srcId="{6803ED06-BE82-4552-910F-49061AF7D936}" destId="{EB8A7C9D-A350-4F8E-8E21-0847FAF02967}" srcOrd="1" destOrd="0" parTransId="{45B97C52-53A8-4969-B567-18BEC469349F}" sibTransId="{05E48F72-B66A-450B-8E8B-7B714A808CB1}"/>
    <dgm:cxn modelId="{3EA2B740-006E-4034-9BF5-F85EA40E2BFE}" type="presOf" srcId="{EB8A7C9D-A350-4F8E-8E21-0847FAF02967}" destId="{5F889EF5-9209-4132-AB3E-8AE13A7E62E3}" srcOrd="0" destOrd="0" presId="urn:microsoft.com/office/officeart/2005/8/layout/chevron1"/>
    <dgm:cxn modelId="{246A869F-79FC-4B83-A1A7-5795214D00B6}" type="presOf" srcId="{36928735-2EBC-4449-BEE1-4A2BA42A68E6}" destId="{5146436A-0DA1-45B4-BA4B-041E405BAF06}" srcOrd="0" destOrd="0" presId="urn:microsoft.com/office/officeart/2005/8/layout/chevron1"/>
    <dgm:cxn modelId="{997C1AB8-E25E-4D1C-9FA4-47440562F256}" type="presOf" srcId="{6803ED06-BE82-4552-910F-49061AF7D936}" destId="{66558C2A-1229-4C20-A8D8-E83ABBCF5D31}" srcOrd="0" destOrd="0" presId="urn:microsoft.com/office/officeart/2005/8/layout/chevron1"/>
    <dgm:cxn modelId="{807AE9D8-3182-4B38-94FB-B18F1B1A54BF}" srcId="{6803ED06-BE82-4552-910F-49061AF7D936}" destId="{63266C67-6BD8-4B24-A450-6EAD4708D05D}" srcOrd="2" destOrd="0" parTransId="{4FCE47DB-624C-472C-9821-B7449D3214A4}" sibTransId="{DD6DB888-6B86-4454-BC84-8AC5D3B29484}"/>
    <dgm:cxn modelId="{E8BF85E1-6175-494B-BE33-AE31B43F79EC}" type="presParOf" srcId="{66558C2A-1229-4C20-A8D8-E83ABBCF5D31}" destId="{5146436A-0DA1-45B4-BA4B-041E405BAF06}" srcOrd="0" destOrd="0" presId="urn:microsoft.com/office/officeart/2005/8/layout/chevron1"/>
    <dgm:cxn modelId="{424B17C2-0AD3-497D-99C3-3C94D097B3A7}" type="presParOf" srcId="{66558C2A-1229-4C20-A8D8-E83ABBCF5D31}" destId="{56F139A4-4B84-483F-9AC5-B357ECE807EA}" srcOrd="1" destOrd="0" presId="urn:microsoft.com/office/officeart/2005/8/layout/chevron1"/>
    <dgm:cxn modelId="{9F0C565E-9C2C-4A0C-87AB-ED97096F3AB4}" type="presParOf" srcId="{66558C2A-1229-4C20-A8D8-E83ABBCF5D31}" destId="{5F889EF5-9209-4132-AB3E-8AE13A7E62E3}" srcOrd="2" destOrd="0" presId="urn:microsoft.com/office/officeart/2005/8/layout/chevron1"/>
    <dgm:cxn modelId="{F7740E65-1797-40EF-BFBC-8F8BD7531676}" type="presParOf" srcId="{66558C2A-1229-4C20-A8D8-E83ABBCF5D31}" destId="{E7B38605-D66A-4C71-923A-3AF68E473A9D}" srcOrd="3" destOrd="0" presId="urn:microsoft.com/office/officeart/2005/8/layout/chevron1"/>
    <dgm:cxn modelId="{FB956AE2-7A30-417C-86EF-E6B05710AFBD}" type="presParOf" srcId="{66558C2A-1229-4C20-A8D8-E83ABBCF5D31}" destId="{DBE01002-F99A-4117-8A17-D5EF4DFDF8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3ED06-BE82-4552-910F-49061AF7D9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6928735-2EBC-4449-BEE1-4A2BA42A68E6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sz="1800" b="1" dirty="0">
              <a:solidFill>
                <a:srgbClr val="0070C0"/>
              </a:solidFill>
            </a:rPr>
            <a:t>23.1</a:t>
          </a:r>
          <a:r>
            <a:rPr lang="ko-KR" altLang="en-US" sz="1800" b="1" dirty="0">
              <a:solidFill>
                <a:srgbClr val="0070C0"/>
              </a:solidFill>
            </a:rPr>
            <a:t>월</a:t>
          </a:r>
          <a:endParaRPr lang="en-US" altLang="ko-KR" sz="1800" b="1" dirty="0">
            <a:solidFill>
              <a:srgbClr val="0070C0"/>
            </a:solidFill>
          </a:endParaRPr>
        </a:p>
        <a:p>
          <a:pPr latinLnBrk="1"/>
          <a:r>
            <a:rPr lang="en-US" altLang="ko-KR" sz="1600" dirty="0">
              <a:solidFill>
                <a:schemeClr val="tx1"/>
              </a:solidFill>
            </a:rPr>
            <a:t>1.9%</a:t>
          </a:r>
        </a:p>
      </dgm:t>
    </dgm:pt>
    <dgm:pt modelId="{178C1E6E-A135-461F-9949-49116C1FDFC9}" type="parTrans" cxnId="{D726EF04-DBC5-4DD7-9AF9-D510E105F6D5}">
      <dgm:prSet/>
      <dgm:spPr/>
      <dgm:t>
        <a:bodyPr/>
        <a:lstStyle/>
        <a:p>
          <a:pPr latinLnBrk="1"/>
          <a:endParaRPr lang="ko-KR" altLang="en-US"/>
        </a:p>
      </dgm:t>
    </dgm:pt>
    <dgm:pt modelId="{381A4B94-2134-48F2-8FC4-05A2B1D24684}" type="sibTrans" cxnId="{D726EF04-DBC5-4DD7-9AF9-D510E105F6D5}">
      <dgm:prSet/>
      <dgm:spPr/>
      <dgm:t>
        <a:bodyPr/>
        <a:lstStyle/>
        <a:p>
          <a:pPr latinLnBrk="1"/>
          <a:endParaRPr lang="ko-KR" altLang="en-US"/>
        </a:p>
      </dgm:t>
    </dgm:pt>
    <dgm:pt modelId="{EB8A7C9D-A350-4F8E-8E21-0847FAF02967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sz="1800" b="1" dirty="0">
              <a:solidFill>
                <a:srgbClr val="0070C0"/>
              </a:solidFill>
            </a:rPr>
            <a:t>2</a:t>
          </a:r>
          <a:r>
            <a:rPr lang="ko-KR" altLang="en-US" sz="1800" b="1" dirty="0">
              <a:solidFill>
                <a:srgbClr val="0070C0"/>
              </a:solidFill>
            </a:rPr>
            <a:t>월</a:t>
          </a:r>
          <a:endParaRPr lang="en-US" altLang="ko-KR" sz="1800" b="1" dirty="0">
            <a:solidFill>
              <a:srgbClr val="0070C0"/>
            </a:solidFill>
          </a:endParaRPr>
        </a:p>
        <a:p>
          <a:pPr latinLnBrk="1"/>
          <a:r>
            <a:rPr lang="en-US" altLang="ko-KR" sz="1600" dirty="0">
              <a:solidFill>
                <a:schemeClr val="tx1"/>
              </a:solidFill>
            </a:rPr>
            <a:t>1.6%</a:t>
          </a:r>
        </a:p>
      </dgm:t>
    </dgm:pt>
    <dgm:pt modelId="{45B97C52-53A8-4969-B567-18BEC469349F}" type="parTrans" cxnId="{253B4712-D5DC-409C-8085-127B778CF819}">
      <dgm:prSet/>
      <dgm:spPr/>
      <dgm:t>
        <a:bodyPr/>
        <a:lstStyle/>
        <a:p>
          <a:pPr latinLnBrk="1"/>
          <a:endParaRPr lang="ko-KR" altLang="en-US"/>
        </a:p>
      </dgm:t>
    </dgm:pt>
    <dgm:pt modelId="{05E48F72-B66A-450B-8E8B-7B714A808CB1}" type="sibTrans" cxnId="{253B4712-D5DC-409C-8085-127B778CF819}">
      <dgm:prSet/>
      <dgm:spPr/>
      <dgm:t>
        <a:bodyPr/>
        <a:lstStyle/>
        <a:p>
          <a:pPr latinLnBrk="1"/>
          <a:endParaRPr lang="ko-KR" altLang="en-US"/>
        </a:p>
      </dgm:t>
    </dgm:pt>
    <dgm:pt modelId="{63266C67-6BD8-4B24-A450-6EAD4708D05D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sz="1800" b="1" dirty="0">
              <a:solidFill>
                <a:srgbClr val="0070C0"/>
              </a:solidFill>
            </a:rPr>
            <a:t>3</a:t>
          </a:r>
          <a:r>
            <a:rPr lang="ko-KR" altLang="en-US" sz="1800" b="1" dirty="0">
              <a:solidFill>
                <a:srgbClr val="0070C0"/>
              </a:solidFill>
            </a:rPr>
            <a:t>월</a:t>
          </a:r>
          <a:endParaRPr lang="en-US" altLang="ko-KR" sz="1800" b="1" dirty="0">
            <a:solidFill>
              <a:srgbClr val="0070C0"/>
            </a:solidFill>
          </a:endParaRPr>
        </a:p>
        <a:p>
          <a:pPr latinLnBrk="1"/>
          <a:r>
            <a:rPr lang="en-US" altLang="ko-KR" sz="1600" dirty="0">
              <a:solidFill>
                <a:schemeClr val="tx1"/>
              </a:solidFill>
            </a:rPr>
            <a:t>-5.5%</a:t>
          </a:r>
        </a:p>
      </dgm:t>
    </dgm:pt>
    <dgm:pt modelId="{4FCE47DB-624C-472C-9821-B7449D3214A4}" type="parTrans" cxnId="{807AE9D8-3182-4B38-94FB-B18F1B1A54BF}">
      <dgm:prSet/>
      <dgm:spPr/>
      <dgm:t>
        <a:bodyPr/>
        <a:lstStyle/>
        <a:p>
          <a:pPr latinLnBrk="1"/>
          <a:endParaRPr lang="ko-KR" altLang="en-US"/>
        </a:p>
      </dgm:t>
    </dgm:pt>
    <dgm:pt modelId="{DD6DB888-6B86-4454-BC84-8AC5D3B29484}" type="sibTrans" cxnId="{807AE9D8-3182-4B38-94FB-B18F1B1A54BF}">
      <dgm:prSet/>
      <dgm:spPr/>
      <dgm:t>
        <a:bodyPr/>
        <a:lstStyle/>
        <a:p>
          <a:pPr latinLnBrk="1"/>
          <a:endParaRPr lang="ko-KR" altLang="en-US"/>
        </a:p>
      </dgm:t>
    </dgm:pt>
    <dgm:pt modelId="{66558C2A-1229-4C20-A8D8-E83ABBCF5D31}" type="pres">
      <dgm:prSet presAssocID="{6803ED06-BE82-4552-910F-49061AF7D936}" presName="Name0" presStyleCnt="0">
        <dgm:presLayoutVars>
          <dgm:dir/>
          <dgm:animLvl val="lvl"/>
          <dgm:resizeHandles val="exact"/>
        </dgm:presLayoutVars>
      </dgm:prSet>
      <dgm:spPr/>
    </dgm:pt>
    <dgm:pt modelId="{5146436A-0DA1-45B4-BA4B-041E405BAF06}" type="pres">
      <dgm:prSet presAssocID="{36928735-2EBC-4449-BEE1-4A2BA42A68E6}" presName="parTxOnly" presStyleLbl="node1" presStyleIdx="0" presStyleCnt="3" custScaleY="131520">
        <dgm:presLayoutVars>
          <dgm:chMax val="0"/>
          <dgm:chPref val="0"/>
          <dgm:bulletEnabled val="1"/>
        </dgm:presLayoutVars>
      </dgm:prSet>
      <dgm:spPr/>
    </dgm:pt>
    <dgm:pt modelId="{56F139A4-4B84-483F-9AC5-B357ECE807EA}" type="pres">
      <dgm:prSet presAssocID="{381A4B94-2134-48F2-8FC4-05A2B1D24684}" presName="parTxOnlySpace" presStyleCnt="0"/>
      <dgm:spPr/>
    </dgm:pt>
    <dgm:pt modelId="{5F889EF5-9209-4132-AB3E-8AE13A7E62E3}" type="pres">
      <dgm:prSet presAssocID="{EB8A7C9D-A350-4F8E-8E21-0847FAF02967}" presName="parTxOnly" presStyleLbl="node1" presStyleIdx="1" presStyleCnt="3" custScaleY="120577">
        <dgm:presLayoutVars>
          <dgm:chMax val="0"/>
          <dgm:chPref val="0"/>
          <dgm:bulletEnabled val="1"/>
        </dgm:presLayoutVars>
      </dgm:prSet>
      <dgm:spPr/>
    </dgm:pt>
    <dgm:pt modelId="{E7B38605-D66A-4C71-923A-3AF68E473A9D}" type="pres">
      <dgm:prSet presAssocID="{05E48F72-B66A-450B-8E8B-7B714A808CB1}" presName="parTxOnlySpace" presStyleCnt="0"/>
      <dgm:spPr/>
    </dgm:pt>
    <dgm:pt modelId="{DBE01002-F99A-4117-8A17-D5EF4DFDF84B}" type="pres">
      <dgm:prSet presAssocID="{63266C67-6BD8-4B24-A450-6EAD4708D05D}" presName="parTxOnly" presStyleLbl="node1" presStyleIdx="2" presStyleCnt="3" custScaleY="122114">
        <dgm:presLayoutVars>
          <dgm:chMax val="0"/>
          <dgm:chPref val="0"/>
          <dgm:bulletEnabled val="1"/>
        </dgm:presLayoutVars>
      </dgm:prSet>
      <dgm:spPr/>
    </dgm:pt>
  </dgm:ptLst>
  <dgm:cxnLst>
    <dgm:cxn modelId="{D726EF04-DBC5-4DD7-9AF9-D510E105F6D5}" srcId="{6803ED06-BE82-4552-910F-49061AF7D936}" destId="{36928735-2EBC-4449-BEE1-4A2BA42A68E6}" srcOrd="0" destOrd="0" parTransId="{178C1E6E-A135-461F-9949-49116C1FDFC9}" sibTransId="{381A4B94-2134-48F2-8FC4-05A2B1D24684}"/>
    <dgm:cxn modelId="{7E6E760B-D047-4CDD-BB29-A6110FF37C83}" type="presOf" srcId="{63266C67-6BD8-4B24-A450-6EAD4708D05D}" destId="{DBE01002-F99A-4117-8A17-D5EF4DFDF84B}" srcOrd="0" destOrd="0" presId="urn:microsoft.com/office/officeart/2005/8/layout/chevron1"/>
    <dgm:cxn modelId="{253B4712-D5DC-409C-8085-127B778CF819}" srcId="{6803ED06-BE82-4552-910F-49061AF7D936}" destId="{EB8A7C9D-A350-4F8E-8E21-0847FAF02967}" srcOrd="1" destOrd="0" parTransId="{45B97C52-53A8-4969-B567-18BEC469349F}" sibTransId="{05E48F72-B66A-450B-8E8B-7B714A808CB1}"/>
    <dgm:cxn modelId="{3EA2B740-006E-4034-9BF5-F85EA40E2BFE}" type="presOf" srcId="{EB8A7C9D-A350-4F8E-8E21-0847FAF02967}" destId="{5F889EF5-9209-4132-AB3E-8AE13A7E62E3}" srcOrd="0" destOrd="0" presId="urn:microsoft.com/office/officeart/2005/8/layout/chevron1"/>
    <dgm:cxn modelId="{246A869F-79FC-4B83-A1A7-5795214D00B6}" type="presOf" srcId="{36928735-2EBC-4449-BEE1-4A2BA42A68E6}" destId="{5146436A-0DA1-45B4-BA4B-041E405BAF06}" srcOrd="0" destOrd="0" presId="urn:microsoft.com/office/officeart/2005/8/layout/chevron1"/>
    <dgm:cxn modelId="{997C1AB8-E25E-4D1C-9FA4-47440562F256}" type="presOf" srcId="{6803ED06-BE82-4552-910F-49061AF7D936}" destId="{66558C2A-1229-4C20-A8D8-E83ABBCF5D31}" srcOrd="0" destOrd="0" presId="urn:microsoft.com/office/officeart/2005/8/layout/chevron1"/>
    <dgm:cxn modelId="{807AE9D8-3182-4B38-94FB-B18F1B1A54BF}" srcId="{6803ED06-BE82-4552-910F-49061AF7D936}" destId="{63266C67-6BD8-4B24-A450-6EAD4708D05D}" srcOrd="2" destOrd="0" parTransId="{4FCE47DB-624C-472C-9821-B7449D3214A4}" sibTransId="{DD6DB888-6B86-4454-BC84-8AC5D3B29484}"/>
    <dgm:cxn modelId="{E8BF85E1-6175-494B-BE33-AE31B43F79EC}" type="presParOf" srcId="{66558C2A-1229-4C20-A8D8-E83ABBCF5D31}" destId="{5146436A-0DA1-45B4-BA4B-041E405BAF06}" srcOrd="0" destOrd="0" presId="urn:microsoft.com/office/officeart/2005/8/layout/chevron1"/>
    <dgm:cxn modelId="{424B17C2-0AD3-497D-99C3-3C94D097B3A7}" type="presParOf" srcId="{66558C2A-1229-4C20-A8D8-E83ABBCF5D31}" destId="{56F139A4-4B84-483F-9AC5-B357ECE807EA}" srcOrd="1" destOrd="0" presId="urn:microsoft.com/office/officeart/2005/8/layout/chevron1"/>
    <dgm:cxn modelId="{9F0C565E-9C2C-4A0C-87AB-ED97096F3AB4}" type="presParOf" srcId="{66558C2A-1229-4C20-A8D8-E83ABBCF5D31}" destId="{5F889EF5-9209-4132-AB3E-8AE13A7E62E3}" srcOrd="2" destOrd="0" presId="urn:microsoft.com/office/officeart/2005/8/layout/chevron1"/>
    <dgm:cxn modelId="{F7740E65-1797-40EF-BFBC-8F8BD7531676}" type="presParOf" srcId="{66558C2A-1229-4C20-A8D8-E83ABBCF5D31}" destId="{E7B38605-D66A-4C71-923A-3AF68E473A9D}" srcOrd="3" destOrd="0" presId="urn:microsoft.com/office/officeart/2005/8/layout/chevron1"/>
    <dgm:cxn modelId="{FB956AE2-7A30-417C-86EF-E6B05710AFBD}" type="presParOf" srcId="{66558C2A-1229-4C20-A8D8-E83ABBCF5D31}" destId="{DBE01002-F99A-4117-8A17-D5EF4DFDF8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02F7A-CD16-4FDE-B818-8B7BBF13AB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B0D1A13-0ACC-4725-896C-538A906DC088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sz="2400" dirty="0">
              <a:solidFill>
                <a:schemeClr val="tx1"/>
              </a:solidFill>
            </a:rPr>
            <a:t>6.8%</a:t>
          </a:r>
          <a:endParaRPr lang="ko-KR" altLang="en-US" sz="2400" dirty="0">
            <a:solidFill>
              <a:schemeClr val="tx1"/>
            </a:solidFill>
          </a:endParaRPr>
        </a:p>
      </dgm:t>
    </dgm:pt>
    <dgm:pt modelId="{DAAD267E-C222-499F-9357-98537C9F5FBB}" type="parTrans" cxnId="{87113E69-2C44-41F1-A4E6-42DE6277CEB1}">
      <dgm:prSet/>
      <dgm:spPr/>
      <dgm:t>
        <a:bodyPr/>
        <a:lstStyle/>
        <a:p>
          <a:pPr latinLnBrk="1"/>
          <a:endParaRPr lang="ko-KR" altLang="en-US"/>
        </a:p>
      </dgm:t>
    </dgm:pt>
    <dgm:pt modelId="{B7F0767E-6B4B-4428-9DEE-B7BF2B091980}" type="sibTrans" cxnId="{87113E69-2C44-41F1-A4E6-42DE6277CEB1}">
      <dgm:prSet/>
      <dgm:spPr>
        <a:solidFill>
          <a:srgbClr val="00B0F0"/>
        </a:solidFill>
      </dgm:spPr>
      <dgm:t>
        <a:bodyPr/>
        <a:lstStyle/>
        <a:p>
          <a:pPr latinLnBrk="1"/>
          <a:endParaRPr lang="ko-KR" altLang="en-US"/>
        </a:p>
      </dgm:t>
    </dgm:pt>
    <dgm:pt modelId="{E388A412-F654-4ECB-9F8B-B7C2179F0D33}">
      <dgm:prSet phldrT="[텍스트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latinLnBrk="1"/>
          <a:r>
            <a:rPr lang="en-US" altLang="ko-KR" sz="2400" dirty="0">
              <a:solidFill>
                <a:schemeClr val="tx1"/>
              </a:solidFill>
            </a:rPr>
            <a:t>8.4%</a:t>
          </a:r>
          <a:endParaRPr lang="ko-KR" altLang="en-US" sz="2400" dirty="0">
            <a:solidFill>
              <a:schemeClr val="tx1"/>
            </a:solidFill>
          </a:endParaRPr>
        </a:p>
      </dgm:t>
    </dgm:pt>
    <dgm:pt modelId="{5006026E-C6CB-4DE4-AEEE-585E9719DBFF}" type="parTrans" cxnId="{C07C7CCA-8C46-46D4-8589-34812BAEF16F}">
      <dgm:prSet/>
      <dgm:spPr/>
      <dgm:t>
        <a:bodyPr/>
        <a:lstStyle/>
        <a:p>
          <a:pPr latinLnBrk="1"/>
          <a:endParaRPr lang="ko-KR" altLang="en-US"/>
        </a:p>
      </dgm:t>
    </dgm:pt>
    <dgm:pt modelId="{F0A9A78C-8EB6-45E5-B739-3DAA75D5DB96}" type="sibTrans" cxnId="{C07C7CCA-8C46-46D4-8589-34812BAEF16F}">
      <dgm:prSet/>
      <dgm:spPr>
        <a:solidFill>
          <a:srgbClr val="00B0F0"/>
        </a:solidFill>
      </dgm:spPr>
      <dgm:t>
        <a:bodyPr/>
        <a:lstStyle/>
        <a:p>
          <a:pPr latinLnBrk="1"/>
          <a:endParaRPr lang="ko-KR" altLang="en-US"/>
        </a:p>
      </dgm:t>
    </dgm:pt>
    <dgm:pt modelId="{2B04497B-C1A1-487E-B03C-1F6E82CEA199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sz="2400" dirty="0">
              <a:solidFill>
                <a:schemeClr val="tx1"/>
              </a:solidFill>
            </a:rPr>
            <a:t>6.8%</a:t>
          </a:r>
          <a:endParaRPr lang="ko-KR" altLang="en-US" sz="2400" dirty="0">
            <a:solidFill>
              <a:schemeClr val="tx1"/>
            </a:solidFill>
          </a:endParaRPr>
        </a:p>
      </dgm:t>
    </dgm:pt>
    <dgm:pt modelId="{C9F98E38-439D-4DBF-8358-0DF85E56DC35}" type="parTrans" cxnId="{A292D125-D09C-416F-92FF-7241868E255D}">
      <dgm:prSet/>
      <dgm:spPr/>
      <dgm:t>
        <a:bodyPr/>
        <a:lstStyle/>
        <a:p>
          <a:pPr latinLnBrk="1"/>
          <a:endParaRPr lang="ko-KR" altLang="en-US"/>
        </a:p>
      </dgm:t>
    </dgm:pt>
    <dgm:pt modelId="{9E462252-9DDD-4DB6-A7B8-E171204F4B31}" type="sibTrans" cxnId="{A292D125-D09C-416F-92FF-7241868E255D}">
      <dgm:prSet/>
      <dgm:spPr/>
      <dgm:t>
        <a:bodyPr/>
        <a:lstStyle/>
        <a:p>
          <a:pPr latinLnBrk="1"/>
          <a:endParaRPr lang="ko-KR" altLang="en-US"/>
        </a:p>
      </dgm:t>
    </dgm:pt>
    <dgm:pt modelId="{1812D77E-2CCB-4EC5-9F6B-2D7CE1DAD90E}" type="pres">
      <dgm:prSet presAssocID="{6A802F7A-CD16-4FDE-B818-8B7BBF13AB53}" presName="Name0" presStyleCnt="0">
        <dgm:presLayoutVars>
          <dgm:dir/>
          <dgm:resizeHandles val="exact"/>
        </dgm:presLayoutVars>
      </dgm:prSet>
      <dgm:spPr/>
    </dgm:pt>
    <dgm:pt modelId="{24C73774-7CD0-49FE-886A-3584E994841E}" type="pres">
      <dgm:prSet presAssocID="{5B0D1A13-0ACC-4725-896C-538A906DC088}" presName="node" presStyleLbl="node1" presStyleIdx="0" presStyleCnt="3">
        <dgm:presLayoutVars>
          <dgm:bulletEnabled val="1"/>
        </dgm:presLayoutVars>
      </dgm:prSet>
      <dgm:spPr/>
    </dgm:pt>
    <dgm:pt modelId="{AE42313D-F556-4F83-AE7C-CA7612B27FC2}" type="pres">
      <dgm:prSet presAssocID="{B7F0767E-6B4B-4428-9DEE-B7BF2B091980}" presName="sibTrans" presStyleLbl="sibTrans2D1" presStyleIdx="0" presStyleCnt="2"/>
      <dgm:spPr/>
    </dgm:pt>
    <dgm:pt modelId="{0A4EA88F-C307-4B1B-ADE4-DB50C3C6ACCF}" type="pres">
      <dgm:prSet presAssocID="{B7F0767E-6B4B-4428-9DEE-B7BF2B091980}" presName="connectorText" presStyleLbl="sibTrans2D1" presStyleIdx="0" presStyleCnt="2"/>
      <dgm:spPr/>
    </dgm:pt>
    <dgm:pt modelId="{A327EBB6-08E5-4C68-B934-F0CB25E924A6}" type="pres">
      <dgm:prSet presAssocID="{E388A412-F654-4ECB-9F8B-B7C2179F0D33}" presName="node" presStyleLbl="node1" presStyleIdx="1" presStyleCnt="3">
        <dgm:presLayoutVars>
          <dgm:bulletEnabled val="1"/>
        </dgm:presLayoutVars>
      </dgm:prSet>
      <dgm:spPr/>
    </dgm:pt>
    <dgm:pt modelId="{A10CF8DC-1838-47BB-9005-2C3CD49FA588}" type="pres">
      <dgm:prSet presAssocID="{F0A9A78C-8EB6-45E5-B739-3DAA75D5DB96}" presName="sibTrans" presStyleLbl="sibTrans2D1" presStyleIdx="1" presStyleCnt="2"/>
      <dgm:spPr/>
    </dgm:pt>
    <dgm:pt modelId="{58CFB416-D2DE-4E4B-8748-1D63405416F1}" type="pres">
      <dgm:prSet presAssocID="{F0A9A78C-8EB6-45E5-B739-3DAA75D5DB96}" presName="connectorText" presStyleLbl="sibTrans2D1" presStyleIdx="1" presStyleCnt="2"/>
      <dgm:spPr/>
    </dgm:pt>
    <dgm:pt modelId="{2E44713F-DC4F-4E70-8E58-B6D9579F6654}" type="pres">
      <dgm:prSet presAssocID="{2B04497B-C1A1-487E-B03C-1F6E82CEA199}" presName="node" presStyleLbl="node1" presStyleIdx="2" presStyleCnt="3">
        <dgm:presLayoutVars>
          <dgm:bulletEnabled val="1"/>
        </dgm:presLayoutVars>
      </dgm:prSet>
      <dgm:spPr/>
    </dgm:pt>
  </dgm:ptLst>
  <dgm:cxnLst>
    <dgm:cxn modelId="{DC0C450A-7F91-4848-AE1C-881FF177FC33}" type="presOf" srcId="{6A802F7A-CD16-4FDE-B818-8B7BBF13AB53}" destId="{1812D77E-2CCB-4EC5-9F6B-2D7CE1DAD90E}" srcOrd="0" destOrd="0" presId="urn:microsoft.com/office/officeart/2005/8/layout/process1"/>
    <dgm:cxn modelId="{A292D125-D09C-416F-92FF-7241868E255D}" srcId="{6A802F7A-CD16-4FDE-B818-8B7BBF13AB53}" destId="{2B04497B-C1A1-487E-B03C-1F6E82CEA199}" srcOrd="2" destOrd="0" parTransId="{C9F98E38-439D-4DBF-8358-0DF85E56DC35}" sibTransId="{9E462252-9DDD-4DB6-A7B8-E171204F4B31}"/>
    <dgm:cxn modelId="{47091C36-6BCE-44F1-9AA2-870BF204C705}" type="presOf" srcId="{B7F0767E-6B4B-4428-9DEE-B7BF2B091980}" destId="{0A4EA88F-C307-4B1B-ADE4-DB50C3C6ACCF}" srcOrd="1" destOrd="0" presId="urn:microsoft.com/office/officeart/2005/8/layout/process1"/>
    <dgm:cxn modelId="{19F6433A-3CBE-400B-BB08-D254B737A31E}" type="presOf" srcId="{2B04497B-C1A1-487E-B03C-1F6E82CEA199}" destId="{2E44713F-DC4F-4E70-8E58-B6D9579F6654}" srcOrd="0" destOrd="0" presId="urn:microsoft.com/office/officeart/2005/8/layout/process1"/>
    <dgm:cxn modelId="{87113E69-2C44-41F1-A4E6-42DE6277CEB1}" srcId="{6A802F7A-CD16-4FDE-B818-8B7BBF13AB53}" destId="{5B0D1A13-0ACC-4725-896C-538A906DC088}" srcOrd="0" destOrd="0" parTransId="{DAAD267E-C222-499F-9357-98537C9F5FBB}" sibTransId="{B7F0767E-6B4B-4428-9DEE-B7BF2B091980}"/>
    <dgm:cxn modelId="{2FDFB47B-FFB4-4CFE-9529-3532AE2DFFC7}" type="presOf" srcId="{5B0D1A13-0ACC-4725-896C-538A906DC088}" destId="{24C73774-7CD0-49FE-886A-3584E994841E}" srcOrd="0" destOrd="0" presId="urn:microsoft.com/office/officeart/2005/8/layout/process1"/>
    <dgm:cxn modelId="{2BCF127E-B47B-4F8B-B712-64201F2D980B}" type="presOf" srcId="{E388A412-F654-4ECB-9F8B-B7C2179F0D33}" destId="{A327EBB6-08E5-4C68-B934-F0CB25E924A6}" srcOrd="0" destOrd="0" presId="urn:microsoft.com/office/officeart/2005/8/layout/process1"/>
    <dgm:cxn modelId="{BCE7BA84-AAB0-4698-AB8A-168EAA87F1CE}" type="presOf" srcId="{F0A9A78C-8EB6-45E5-B739-3DAA75D5DB96}" destId="{58CFB416-D2DE-4E4B-8748-1D63405416F1}" srcOrd="1" destOrd="0" presId="urn:microsoft.com/office/officeart/2005/8/layout/process1"/>
    <dgm:cxn modelId="{1200E1A8-B9AD-4DDB-BE18-4C1AE308EAC2}" type="presOf" srcId="{F0A9A78C-8EB6-45E5-B739-3DAA75D5DB96}" destId="{A10CF8DC-1838-47BB-9005-2C3CD49FA588}" srcOrd="0" destOrd="0" presId="urn:microsoft.com/office/officeart/2005/8/layout/process1"/>
    <dgm:cxn modelId="{C07C7CCA-8C46-46D4-8589-34812BAEF16F}" srcId="{6A802F7A-CD16-4FDE-B818-8B7BBF13AB53}" destId="{E388A412-F654-4ECB-9F8B-B7C2179F0D33}" srcOrd="1" destOrd="0" parTransId="{5006026E-C6CB-4DE4-AEEE-585E9719DBFF}" sibTransId="{F0A9A78C-8EB6-45E5-B739-3DAA75D5DB96}"/>
    <dgm:cxn modelId="{6E62E6DE-808A-4FC3-9DEA-ABE14FC15A2B}" type="presOf" srcId="{B7F0767E-6B4B-4428-9DEE-B7BF2B091980}" destId="{AE42313D-F556-4F83-AE7C-CA7612B27FC2}" srcOrd="0" destOrd="0" presId="urn:microsoft.com/office/officeart/2005/8/layout/process1"/>
    <dgm:cxn modelId="{E3EDB595-4172-4784-99C4-5CD264FFF48A}" type="presParOf" srcId="{1812D77E-2CCB-4EC5-9F6B-2D7CE1DAD90E}" destId="{24C73774-7CD0-49FE-886A-3584E994841E}" srcOrd="0" destOrd="0" presId="urn:microsoft.com/office/officeart/2005/8/layout/process1"/>
    <dgm:cxn modelId="{0FFF9F9E-1CE8-4B7A-9C04-EE298A591638}" type="presParOf" srcId="{1812D77E-2CCB-4EC5-9F6B-2D7CE1DAD90E}" destId="{AE42313D-F556-4F83-AE7C-CA7612B27FC2}" srcOrd="1" destOrd="0" presId="urn:microsoft.com/office/officeart/2005/8/layout/process1"/>
    <dgm:cxn modelId="{989954E9-CB74-4822-99F5-688BD1AAB330}" type="presParOf" srcId="{AE42313D-F556-4F83-AE7C-CA7612B27FC2}" destId="{0A4EA88F-C307-4B1B-ADE4-DB50C3C6ACCF}" srcOrd="0" destOrd="0" presId="urn:microsoft.com/office/officeart/2005/8/layout/process1"/>
    <dgm:cxn modelId="{2FB459E0-5EA0-46AE-9EA6-8D6D49821822}" type="presParOf" srcId="{1812D77E-2CCB-4EC5-9F6B-2D7CE1DAD90E}" destId="{A327EBB6-08E5-4C68-B934-F0CB25E924A6}" srcOrd="2" destOrd="0" presId="urn:microsoft.com/office/officeart/2005/8/layout/process1"/>
    <dgm:cxn modelId="{04A3C4F4-3A99-49B8-ACCE-1D3A2E69A19A}" type="presParOf" srcId="{1812D77E-2CCB-4EC5-9F6B-2D7CE1DAD90E}" destId="{A10CF8DC-1838-47BB-9005-2C3CD49FA588}" srcOrd="3" destOrd="0" presId="urn:microsoft.com/office/officeart/2005/8/layout/process1"/>
    <dgm:cxn modelId="{D71DBC68-2B0D-4F14-BD23-E09596D68C6B}" type="presParOf" srcId="{A10CF8DC-1838-47BB-9005-2C3CD49FA588}" destId="{58CFB416-D2DE-4E4B-8748-1D63405416F1}" srcOrd="0" destOrd="0" presId="urn:microsoft.com/office/officeart/2005/8/layout/process1"/>
    <dgm:cxn modelId="{C1604076-6B0C-42A6-ABD6-C02250CFC4A8}" type="presParOf" srcId="{1812D77E-2CCB-4EC5-9F6B-2D7CE1DAD90E}" destId="{2E44713F-DC4F-4E70-8E58-B6D9579F665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03ED06-BE82-4552-910F-49061AF7D9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6928735-2EBC-4449-BEE1-4A2BA42A68E6}">
      <dgm:prSet phldrT="[텍스트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b="1" dirty="0">
              <a:solidFill>
                <a:srgbClr val="0070C0"/>
              </a:solidFill>
            </a:rPr>
            <a:t>23.1</a:t>
          </a:r>
          <a:r>
            <a:rPr lang="ko-KR" altLang="en-US" b="1" dirty="0">
              <a:solidFill>
                <a:srgbClr val="0070C0"/>
              </a:solidFill>
            </a:rPr>
            <a:t>월</a:t>
          </a:r>
          <a:endParaRPr lang="en-US" altLang="ko-KR" b="1" dirty="0">
            <a:solidFill>
              <a:srgbClr val="0070C0"/>
            </a:solidFill>
          </a:endParaRPr>
        </a:p>
        <a:p>
          <a:pPr latinLnBrk="1"/>
          <a:r>
            <a:rPr lang="en-US" altLang="ko-KR" dirty="0">
              <a:solidFill>
                <a:schemeClr val="tx1"/>
              </a:solidFill>
            </a:rPr>
            <a:t>3.5%</a:t>
          </a:r>
        </a:p>
      </dgm:t>
    </dgm:pt>
    <dgm:pt modelId="{178C1E6E-A135-461F-9949-49116C1FDFC9}" type="parTrans" cxnId="{D726EF04-DBC5-4DD7-9AF9-D510E105F6D5}">
      <dgm:prSet/>
      <dgm:spPr/>
      <dgm:t>
        <a:bodyPr/>
        <a:lstStyle/>
        <a:p>
          <a:pPr latinLnBrk="1"/>
          <a:endParaRPr lang="ko-KR" altLang="en-US"/>
        </a:p>
      </dgm:t>
    </dgm:pt>
    <dgm:pt modelId="{381A4B94-2134-48F2-8FC4-05A2B1D24684}" type="sibTrans" cxnId="{D726EF04-DBC5-4DD7-9AF9-D510E105F6D5}">
      <dgm:prSet/>
      <dgm:spPr/>
      <dgm:t>
        <a:bodyPr/>
        <a:lstStyle/>
        <a:p>
          <a:pPr latinLnBrk="1"/>
          <a:endParaRPr lang="ko-KR" altLang="en-US"/>
        </a:p>
      </dgm:t>
    </dgm:pt>
    <dgm:pt modelId="{EB8A7C9D-A350-4F8E-8E21-0847FAF02967}">
      <dgm:prSet phldrT="[텍스트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b="1" dirty="0">
              <a:solidFill>
                <a:srgbClr val="0070C0"/>
              </a:solidFill>
            </a:rPr>
            <a:t>2</a:t>
          </a:r>
          <a:r>
            <a:rPr lang="ko-KR" altLang="en-US" b="1" dirty="0">
              <a:solidFill>
                <a:srgbClr val="0070C0"/>
              </a:solidFill>
            </a:rPr>
            <a:t>월</a:t>
          </a:r>
          <a:endParaRPr lang="en-US" altLang="ko-KR" b="1" dirty="0">
            <a:solidFill>
              <a:srgbClr val="0070C0"/>
            </a:solidFill>
          </a:endParaRPr>
        </a:p>
        <a:p>
          <a:pPr latinLnBrk="1"/>
          <a:r>
            <a:rPr lang="en-US" altLang="ko-KR" dirty="0">
              <a:solidFill>
                <a:schemeClr val="tx1"/>
              </a:solidFill>
            </a:rPr>
            <a:t>6.5%</a:t>
          </a:r>
          <a:endParaRPr lang="ko-KR" altLang="en-US" dirty="0">
            <a:solidFill>
              <a:schemeClr val="tx1"/>
            </a:solidFill>
          </a:endParaRPr>
        </a:p>
      </dgm:t>
    </dgm:pt>
    <dgm:pt modelId="{45B97C52-53A8-4969-B567-18BEC469349F}" type="parTrans" cxnId="{253B4712-D5DC-409C-8085-127B778CF819}">
      <dgm:prSet/>
      <dgm:spPr/>
      <dgm:t>
        <a:bodyPr/>
        <a:lstStyle/>
        <a:p>
          <a:pPr latinLnBrk="1"/>
          <a:endParaRPr lang="ko-KR" altLang="en-US"/>
        </a:p>
      </dgm:t>
    </dgm:pt>
    <dgm:pt modelId="{05E48F72-B66A-450B-8E8B-7B714A808CB1}" type="sibTrans" cxnId="{253B4712-D5DC-409C-8085-127B778CF819}">
      <dgm:prSet/>
      <dgm:spPr/>
      <dgm:t>
        <a:bodyPr/>
        <a:lstStyle/>
        <a:p>
          <a:pPr latinLnBrk="1"/>
          <a:endParaRPr lang="ko-KR" altLang="en-US"/>
        </a:p>
      </dgm:t>
    </dgm:pt>
    <dgm:pt modelId="{63266C67-6BD8-4B24-A450-6EAD4708D05D}">
      <dgm:prSet phldrT="[텍스트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b="1" dirty="0">
              <a:solidFill>
                <a:srgbClr val="0070C0"/>
              </a:solidFill>
            </a:rPr>
            <a:t>3</a:t>
          </a:r>
          <a:r>
            <a:rPr lang="ko-KR" altLang="en-US" b="1" dirty="0">
              <a:solidFill>
                <a:srgbClr val="0070C0"/>
              </a:solidFill>
            </a:rPr>
            <a:t>월</a:t>
          </a:r>
          <a:endParaRPr lang="en-US" altLang="ko-KR" b="1" dirty="0">
            <a:solidFill>
              <a:srgbClr val="0070C0"/>
            </a:solidFill>
          </a:endParaRPr>
        </a:p>
        <a:p>
          <a:pPr latinLnBrk="1"/>
          <a:r>
            <a:rPr lang="en-US" altLang="ko-KR" dirty="0">
              <a:solidFill>
                <a:schemeClr val="tx1"/>
              </a:solidFill>
            </a:rPr>
            <a:t>4.3%</a:t>
          </a:r>
          <a:endParaRPr lang="ko-KR" altLang="en-US" dirty="0">
            <a:solidFill>
              <a:schemeClr val="tx1"/>
            </a:solidFill>
          </a:endParaRPr>
        </a:p>
      </dgm:t>
    </dgm:pt>
    <dgm:pt modelId="{4FCE47DB-624C-472C-9821-B7449D3214A4}" type="parTrans" cxnId="{807AE9D8-3182-4B38-94FB-B18F1B1A54BF}">
      <dgm:prSet/>
      <dgm:spPr/>
      <dgm:t>
        <a:bodyPr/>
        <a:lstStyle/>
        <a:p>
          <a:pPr latinLnBrk="1"/>
          <a:endParaRPr lang="ko-KR" altLang="en-US"/>
        </a:p>
      </dgm:t>
    </dgm:pt>
    <dgm:pt modelId="{DD6DB888-6B86-4454-BC84-8AC5D3B29484}" type="sibTrans" cxnId="{807AE9D8-3182-4B38-94FB-B18F1B1A54BF}">
      <dgm:prSet/>
      <dgm:spPr/>
      <dgm:t>
        <a:bodyPr/>
        <a:lstStyle/>
        <a:p>
          <a:pPr latinLnBrk="1"/>
          <a:endParaRPr lang="ko-KR" altLang="en-US"/>
        </a:p>
      </dgm:t>
    </dgm:pt>
    <dgm:pt modelId="{66558C2A-1229-4C20-A8D8-E83ABBCF5D31}" type="pres">
      <dgm:prSet presAssocID="{6803ED06-BE82-4552-910F-49061AF7D936}" presName="Name0" presStyleCnt="0">
        <dgm:presLayoutVars>
          <dgm:dir/>
          <dgm:animLvl val="lvl"/>
          <dgm:resizeHandles val="exact"/>
        </dgm:presLayoutVars>
      </dgm:prSet>
      <dgm:spPr/>
    </dgm:pt>
    <dgm:pt modelId="{5146436A-0DA1-45B4-BA4B-041E405BAF06}" type="pres">
      <dgm:prSet presAssocID="{36928735-2EBC-4449-BEE1-4A2BA42A68E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6F139A4-4B84-483F-9AC5-B357ECE807EA}" type="pres">
      <dgm:prSet presAssocID="{381A4B94-2134-48F2-8FC4-05A2B1D24684}" presName="parTxOnlySpace" presStyleCnt="0"/>
      <dgm:spPr/>
    </dgm:pt>
    <dgm:pt modelId="{5F889EF5-9209-4132-AB3E-8AE13A7E62E3}" type="pres">
      <dgm:prSet presAssocID="{EB8A7C9D-A350-4F8E-8E21-0847FAF0296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7B38605-D66A-4C71-923A-3AF68E473A9D}" type="pres">
      <dgm:prSet presAssocID="{05E48F72-B66A-450B-8E8B-7B714A808CB1}" presName="parTxOnlySpace" presStyleCnt="0"/>
      <dgm:spPr/>
    </dgm:pt>
    <dgm:pt modelId="{DBE01002-F99A-4117-8A17-D5EF4DFDF84B}" type="pres">
      <dgm:prSet presAssocID="{63266C67-6BD8-4B24-A450-6EAD4708D05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726EF04-DBC5-4DD7-9AF9-D510E105F6D5}" srcId="{6803ED06-BE82-4552-910F-49061AF7D936}" destId="{36928735-2EBC-4449-BEE1-4A2BA42A68E6}" srcOrd="0" destOrd="0" parTransId="{178C1E6E-A135-461F-9949-49116C1FDFC9}" sibTransId="{381A4B94-2134-48F2-8FC4-05A2B1D24684}"/>
    <dgm:cxn modelId="{7E6E760B-D047-4CDD-BB29-A6110FF37C83}" type="presOf" srcId="{63266C67-6BD8-4B24-A450-6EAD4708D05D}" destId="{DBE01002-F99A-4117-8A17-D5EF4DFDF84B}" srcOrd="0" destOrd="0" presId="urn:microsoft.com/office/officeart/2005/8/layout/chevron1"/>
    <dgm:cxn modelId="{253B4712-D5DC-409C-8085-127B778CF819}" srcId="{6803ED06-BE82-4552-910F-49061AF7D936}" destId="{EB8A7C9D-A350-4F8E-8E21-0847FAF02967}" srcOrd="1" destOrd="0" parTransId="{45B97C52-53A8-4969-B567-18BEC469349F}" sibTransId="{05E48F72-B66A-450B-8E8B-7B714A808CB1}"/>
    <dgm:cxn modelId="{3EA2B740-006E-4034-9BF5-F85EA40E2BFE}" type="presOf" srcId="{EB8A7C9D-A350-4F8E-8E21-0847FAF02967}" destId="{5F889EF5-9209-4132-AB3E-8AE13A7E62E3}" srcOrd="0" destOrd="0" presId="urn:microsoft.com/office/officeart/2005/8/layout/chevron1"/>
    <dgm:cxn modelId="{246A869F-79FC-4B83-A1A7-5795214D00B6}" type="presOf" srcId="{36928735-2EBC-4449-BEE1-4A2BA42A68E6}" destId="{5146436A-0DA1-45B4-BA4B-041E405BAF06}" srcOrd="0" destOrd="0" presId="urn:microsoft.com/office/officeart/2005/8/layout/chevron1"/>
    <dgm:cxn modelId="{997C1AB8-E25E-4D1C-9FA4-47440562F256}" type="presOf" srcId="{6803ED06-BE82-4552-910F-49061AF7D936}" destId="{66558C2A-1229-4C20-A8D8-E83ABBCF5D31}" srcOrd="0" destOrd="0" presId="urn:microsoft.com/office/officeart/2005/8/layout/chevron1"/>
    <dgm:cxn modelId="{807AE9D8-3182-4B38-94FB-B18F1B1A54BF}" srcId="{6803ED06-BE82-4552-910F-49061AF7D936}" destId="{63266C67-6BD8-4B24-A450-6EAD4708D05D}" srcOrd="2" destOrd="0" parTransId="{4FCE47DB-624C-472C-9821-B7449D3214A4}" sibTransId="{DD6DB888-6B86-4454-BC84-8AC5D3B29484}"/>
    <dgm:cxn modelId="{E8BF85E1-6175-494B-BE33-AE31B43F79EC}" type="presParOf" srcId="{66558C2A-1229-4C20-A8D8-E83ABBCF5D31}" destId="{5146436A-0DA1-45B4-BA4B-041E405BAF06}" srcOrd="0" destOrd="0" presId="urn:microsoft.com/office/officeart/2005/8/layout/chevron1"/>
    <dgm:cxn modelId="{424B17C2-0AD3-497D-99C3-3C94D097B3A7}" type="presParOf" srcId="{66558C2A-1229-4C20-A8D8-E83ABBCF5D31}" destId="{56F139A4-4B84-483F-9AC5-B357ECE807EA}" srcOrd="1" destOrd="0" presId="urn:microsoft.com/office/officeart/2005/8/layout/chevron1"/>
    <dgm:cxn modelId="{9F0C565E-9C2C-4A0C-87AB-ED97096F3AB4}" type="presParOf" srcId="{66558C2A-1229-4C20-A8D8-E83ABBCF5D31}" destId="{5F889EF5-9209-4132-AB3E-8AE13A7E62E3}" srcOrd="2" destOrd="0" presId="urn:microsoft.com/office/officeart/2005/8/layout/chevron1"/>
    <dgm:cxn modelId="{F7740E65-1797-40EF-BFBC-8F8BD7531676}" type="presParOf" srcId="{66558C2A-1229-4C20-A8D8-E83ABBCF5D31}" destId="{E7B38605-D66A-4C71-923A-3AF68E473A9D}" srcOrd="3" destOrd="0" presId="urn:microsoft.com/office/officeart/2005/8/layout/chevron1"/>
    <dgm:cxn modelId="{FB956AE2-7A30-417C-86EF-E6B05710AFBD}" type="presParOf" srcId="{66558C2A-1229-4C20-A8D8-E83ABBCF5D31}" destId="{DBE01002-F99A-4117-8A17-D5EF4DFDF8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EAE451-D6DD-4A90-AD8A-60A2C268FD3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084A242-1AA7-4D49-BD17-2D2EAAE6A298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장기금리는 </a:t>
          </a:r>
          <a:r>
            <a:rPr lang="en-US" altLang="ko-KR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7</a:t>
          </a:r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월 일본은행 </a:t>
          </a:r>
          <a:r>
            <a:rPr lang="en-US" altLang="ko-KR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YCC</a:t>
          </a:r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정책 수정으로 </a:t>
          </a:r>
          <a:r>
            <a:rPr lang="ko-KR" altLang="en-US" sz="2000" dirty="0" err="1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큰폭</a:t>
          </a:r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 상승함</a:t>
          </a:r>
        </a:p>
      </dgm:t>
    </dgm:pt>
    <dgm:pt modelId="{7D5056DB-53CA-49B0-B35B-220C73FAE5A0}" type="parTrans" cxnId="{71D81ED3-A3EB-41BB-8D59-9A92F9FD4399}">
      <dgm:prSet/>
      <dgm:spPr/>
      <dgm:t>
        <a:bodyPr/>
        <a:lstStyle/>
        <a:p>
          <a:pPr latinLnBrk="1"/>
          <a:endParaRPr lang="ko-KR" altLang="en-US"/>
        </a:p>
      </dgm:t>
    </dgm:pt>
    <dgm:pt modelId="{C6D3B54E-85CA-429B-9305-52300664602C}" type="sibTrans" cxnId="{71D81ED3-A3EB-41BB-8D59-9A92F9FD4399}">
      <dgm:prSet/>
      <dgm:spPr/>
      <dgm:t>
        <a:bodyPr/>
        <a:lstStyle/>
        <a:p>
          <a:pPr latinLnBrk="1"/>
          <a:endParaRPr lang="ko-KR" altLang="en-US"/>
        </a:p>
      </dgm:t>
    </dgm:pt>
    <dgm:pt modelId="{726FC8AF-5B79-41C3-BD43-B56333AA803A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HY얕은샘물M" panose="02030600000101010101" pitchFamily="18" charset="-127"/>
              <a:ea typeface="HY얕은샘물M" panose="02030600000101010101" pitchFamily="18" charset="-127"/>
            </a:rPr>
            <a:t>장기금리는 </a:t>
          </a:r>
          <a:r>
            <a:rPr lang="en-US" altLang="ko-KR" sz="1800" dirty="0">
              <a:latin typeface="HY얕은샘물M" panose="02030600000101010101" pitchFamily="18" charset="-127"/>
              <a:ea typeface="HY얕은샘물M" panose="02030600000101010101" pitchFamily="18" charset="-127"/>
            </a:rPr>
            <a:t>3</a:t>
          </a:r>
          <a:r>
            <a:rPr lang="ko-KR" altLang="en-US" sz="1800" dirty="0">
              <a:latin typeface="HY얕은샘물M" panose="02030600000101010101" pitchFamily="18" charset="-127"/>
              <a:ea typeface="HY얕은샘물M" panose="02030600000101010101" pitchFamily="18" charset="-127"/>
            </a:rPr>
            <a:t>월중 글로벌 금융불안 우려로 일시적으로 </a:t>
          </a:r>
          <a:r>
            <a:rPr lang="en-US" altLang="ko-KR" sz="1800" dirty="0">
              <a:latin typeface="HY얕은샘물M" panose="02030600000101010101" pitchFamily="18" charset="-127"/>
              <a:ea typeface="HY얕은샘물M" panose="02030600000101010101" pitchFamily="18" charset="-127"/>
            </a:rPr>
            <a:t>0.3%</a:t>
          </a:r>
          <a:r>
            <a:rPr lang="ko-KR" altLang="en-US" sz="1800" dirty="0">
              <a:latin typeface="HY얕은샘물M" panose="02030600000101010101" pitchFamily="18" charset="-127"/>
              <a:ea typeface="HY얕은샘물M" panose="02030600000101010101" pitchFamily="18" charset="-127"/>
            </a:rPr>
            <a:t>를 하회</a:t>
          </a:r>
        </a:p>
      </dgm:t>
    </dgm:pt>
    <dgm:pt modelId="{F30A199F-1624-4A19-8002-EF8225DD3829}" type="parTrans" cxnId="{04816C91-491F-4F5E-87A1-CB925F82CFDF}">
      <dgm:prSet/>
      <dgm:spPr/>
      <dgm:t>
        <a:bodyPr/>
        <a:lstStyle/>
        <a:p>
          <a:pPr latinLnBrk="1"/>
          <a:endParaRPr lang="ko-KR" altLang="en-US"/>
        </a:p>
      </dgm:t>
    </dgm:pt>
    <dgm:pt modelId="{4B68CF90-136C-47ED-887A-17A4F4EBE208}" type="sibTrans" cxnId="{04816C91-491F-4F5E-87A1-CB925F82CFDF}">
      <dgm:prSet/>
      <dgm:spPr/>
      <dgm:t>
        <a:bodyPr/>
        <a:lstStyle/>
        <a:p>
          <a:pPr latinLnBrk="1"/>
          <a:endParaRPr lang="ko-KR" altLang="en-US"/>
        </a:p>
      </dgm:t>
    </dgm:pt>
    <dgm:pt modelId="{5536E9F2-9AF5-4B7C-A09D-EA8176311C15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일본은행 완화정책 지속 기대</a:t>
          </a:r>
          <a:r>
            <a:rPr lang="en-US" altLang="ko-KR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+ YCC</a:t>
          </a:r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정책 수정 전망 등이 교차하면서 대체로 </a:t>
          </a:r>
          <a:r>
            <a:rPr lang="en-US" altLang="ko-KR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0.4%</a:t>
          </a:r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에서 등락함</a:t>
          </a:r>
        </a:p>
      </dgm:t>
    </dgm:pt>
    <dgm:pt modelId="{82E41373-F933-48C4-AA7B-53AA0E341671}" type="parTrans" cxnId="{4EF4D032-E62F-442F-AA82-C117E5D4F007}">
      <dgm:prSet/>
      <dgm:spPr/>
      <dgm:t>
        <a:bodyPr/>
        <a:lstStyle/>
        <a:p>
          <a:pPr latinLnBrk="1"/>
          <a:endParaRPr lang="ko-KR" altLang="en-US"/>
        </a:p>
      </dgm:t>
    </dgm:pt>
    <dgm:pt modelId="{4FA69252-6FDE-4756-B92F-9B709F3C3893}" type="sibTrans" cxnId="{4EF4D032-E62F-442F-AA82-C117E5D4F007}">
      <dgm:prSet/>
      <dgm:spPr/>
      <dgm:t>
        <a:bodyPr/>
        <a:lstStyle/>
        <a:p>
          <a:pPr latinLnBrk="1"/>
          <a:endParaRPr lang="ko-KR" altLang="en-US"/>
        </a:p>
      </dgm:t>
    </dgm:pt>
    <dgm:pt modelId="{328C68BA-4D42-4A5F-8378-B42A1BC6D97C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2FDA9363-084D-41FF-B9B6-517F4DF866CE}" type="parTrans" cxnId="{402EBC3F-39B3-431E-9983-FBDEF12813A8}">
      <dgm:prSet/>
      <dgm:spPr/>
      <dgm:t>
        <a:bodyPr/>
        <a:lstStyle/>
        <a:p>
          <a:pPr latinLnBrk="1"/>
          <a:endParaRPr lang="ko-KR" altLang="en-US"/>
        </a:p>
      </dgm:t>
    </dgm:pt>
    <dgm:pt modelId="{8EC086BD-949B-4759-8593-82627C3F43BE}" type="sibTrans" cxnId="{402EBC3F-39B3-431E-9983-FBDEF12813A8}">
      <dgm:prSet/>
      <dgm:spPr/>
      <dgm:t>
        <a:bodyPr/>
        <a:lstStyle/>
        <a:p>
          <a:pPr latinLnBrk="1"/>
          <a:endParaRPr lang="ko-KR" altLang="en-US"/>
        </a:p>
      </dgm:t>
    </dgm:pt>
    <dgm:pt modelId="{99CCFEA0-898F-4ADB-9DC8-3AE5A0D66BC1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8F580A93-6E8B-4846-891B-318753E62474}" type="parTrans" cxnId="{C9C95F22-FF7E-4841-892F-EAE45D5D6DC2}">
      <dgm:prSet/>
      <dgm:spPr/>
      <dgm:t>
        <a:bodyPr/>
        <a:lstStyle/>
        <a:p>
          <a:pPr latinLnBrk="1"/>
          <a:endParaRPr lang="ko-KR" altLang="en-US"/>
        </a:p>
      </dgm:t>
    </dgm:pt>
    <dgm:pt modelId="{CCCF1CC8-A9AD-4643-8E65-52D3759E8082}" type="sibTrans" cxnId="{C9C95F22-FF7E-4841-892F-EAE45D5D6DC2}">
      <dgm:prSet/>
      <dgm:spPr/>
      <dgm:t>
        <a:bodyPr/>
        <a:lstStyle/>
        <a:p>
          <a:pPr latinLnBrk="1"/>
          <a:endParaRPr lang="ko-KR" altLang="en-US"/>
        </a:p>
      </dgm:t>
    </dgm:pt>
    <dgm:pt modelId="{DF785718-C386-434E-999F-0AF08368D244}">
      <dgm:prSet phldrT="[텍스트]" custT="1"/>
      <dgm:spPr/>
      <dgm:t>
        <a:bodyPr/>
        <a:lstStyle/>
        <a:p>
          <a:pPr latinLnBrk="1"/>
          <a:r>
            <a: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7</a:t>
          </a:r>
          <a:r>
            <a:rPr lang="ko-KR" altLang="en-US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월말 일본은행 금융정책회의 이후 큰 폭 상승하면서 </a:t>
          </a:r>
          <a:r>
            <a: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2014</a:t>
          </a:r>
          <a:r>
            <a:rPr lang="ko-KR" altLang="en-US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년 </a:t>
          </a:r>
          <a:r>
            <a: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6</a:t>
          </a:r>
          <a:r>
            <a:rPr lang="ko-KR" altLang="en-US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월 이후 최고치 </a:t>
          </a:r>
          <a:r>
            <a: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0.612%</a:t>
          </a:r>
          <a:r>
            <a:rPr lang="ko-KR" altLang="en-US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를</a:t>
          </a:r>
          <a:r>
            <a: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 </a:t>
          </a:r>
          <a:r>
            <a:rPr lang="ko-KR" altLang="en-US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기록</a:t>
          </a:r>
        </a:p>
      </dgm:t>
    </dgm:pt>
    <dgm:pt modelId="{EDDE0BEB-3083-41E7-9358-0303EE954C3C}" type="parTrans" cxnId="{E633447B-77FC-408A-82A9-028E91A58439}">
      <dgm:prSet/>
      <dgm:spPr/>
      <dgm:t>
        <a:bodyPr/>
        <a:lstStyle/>
        <a:p>
          <a:pPr latinLnBrk="1"/>
          <a:endParaRPr lang="ko-KR" altLang="en-US"/>
        </a:p>
      </dgm:t>
    </dgm:pt>
    <dgm:pt modelId="{69BA245E-2A34-4945-A824-0F7A6D80F106}" type="sibTrans" cxnId="{E633447B-77FC-408A-82A9-028E91A58439}">
      <dgm:prSet/>
      <dgm:spPr/>
      <dgm:t>
        <a:bodyPr/>
        <a:lstStyle/>
        <a:p>
          <a:pPr latinLnBrk="1"/>
          <a:endParaRPr lang="ko-KR" altLang="en-US"/>
        </a:p>
      </dgm:t>
    </dgm:pt>
    <dgm:pt modelId="{6C527B17-11CB-43D0-8BD0-9E1FB475E69B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지난해 말 이후 </a:t>
          </a:r>
          <a:r>
            <a:rPr lang="en-US" altLang="ko-KR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10</a:t>
          </a:r>
          <a:r>
            <a:rPr lang="ko-KR" altLang="en-US" sz="2000" dirty="0" err="1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년물</a:t>
          </a:r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 금리는 상승한 반면 여타 </a:t>
          </a:r>
          <a:r>
            <a:rPr lang="ko-KR" altLang="en-US" sz="2000" dirty="0" err="1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기간물</a:t>
          </a:r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 금리는 소폭 하락하면서 수익률곡선 왜곡현상이 해소됨</a:t>
          </a:r>
        </a:p>
      </dgm:t>
    </dgm:pt>
    <dgm:pt modelId="{25C0039A-227C-49DB-B42B-3EB6FC79D175}" type="parTrans" cxnId="{30E3D778-ABE8-445C-8ACF-EA17DBD65708}">
      <dgm:prSet/>
      <dgm:spPr/>
      <dgm:t>
        <a:bodyPr/>
        <a:lstStyle/>
        <a:p>
          <a:pPr latinLnBrk="1"/>
          <a:endParaRPr lang="ko-KR" altLang="en-US"/>
        </a:p>
      </dgm:t>
    </dgm:pt>
    <dgm:pt modelId="{A9DCAF61-30BD-4FA6-AB2D-526641E81B2B}" type="sibTrans" cxnId="{30E3D778-ABE8-445C-8ACF-EA17DBD65708}">
      <dgm:prSet/>
      <dgm:spPr/>
      <dgm:t>
        <a:bodyPr/>
        <a:lstStyle/>
        <a:p>
          <a:pPr latinLnBrk="1"/>
          <a:endParaRPr lang="ko-KR" altLang="en-US"/>
        </a:p>
      </dgm:t>
    </dgm:pt>
    <dgm:pt modelId="{27E3D9D2-F55B-4204-B18B-BEF4A0C88996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3258F992-FE00-488F-AAD1-0E03944FEAA8}" type="parTrans" cxnId="{68FCCF43-A443-4B6B-81D5-FFD61D2701FD}">
      <dgm:prSet/>
      <dgm:spPr/>
      <dgm:t>
        <a:bodyPr/>
        <a:lstStyle/>
        <a:p>
          <a:pPr latinLnBrk="1"/>
          <a:endParaRPr lang="ko-KR" altLang="en-US"/>
        </a:p>
      </dgm:t>
    </dgm:pt>
    <dgm:pt modelId="{25D9B1F0-1EE9-4BBE-8FD8-3591F731DB6F}" type="sibTrans" cxnId="{68FCCF43-A443-4B6B-81D5-FFD61D2701FD}">
      <dgm:prSet/>
      <dgm:spPr/>
      <dgm:t>
        <a:bodyPr/>
        <a:lstStyle/>
        <a:p>
          <a:pPr latinLnBrk="1"/>
          <a:endParaRPr lang="ko-KR" altLang="en-US"/>
        </a:p>
      </dgm:t>
    </dgm:pt>
    <dgm:pt modelId="{73216110-B29E-4F13-94C3-ACCD56986E37}" type="pres">
      <dgm:prSet presAssocID="{16EAE451-D6DD-4A90-AD8A-60A2C268FD38}" presName="outerComposite" presStyleCnt="0">
        <dgm:presLayoutVars>
          <dgm:chMax val="5"/>
          <dgm:dir/>
          <dgm:resizeHandles val="exact"/>
        </dgm:presLayoutVars>
      </dgm:prSet>
      <dgm:spPr/>
    </dgm:pt>
    <dgm:pt modelId="{D4BAC42A-2885-4089-BCCC-9BC950316B65}" type="pres">
      <dgm:prSet presAssocID="{16EAE451-D6DD-4A90-AD8A-60A2C268FD38}" presName="dummyMaxCanvas" presStyleCnt="0">
        <dgm:presLayoutVars/>
      </dgm:prSet>
      <dgm:spPr/>
    </dgm:pt>
    <dgm:pt modelId="{1BAF2DEA-14A8-4AC3-9DD9-FD8D09F215BB}" type="pres">
      <dgm:prSet presAssocID="{16EAE451-D6DD-4A90-AD8A-60A2C268FD38}" presName="FiveNodes_1" presStyleLbl="node1" presStyleIdx="0" presStyleCnt="5" custScaleX="108922" custLinFactNeighborX="-8464" custLinFactNeighborY="-86859">
        <dgm:presLayoutVars>
          <dgm:bulletEnabled val="1"/>
        </dgm:presLayoutVars>
      </dgm:prSet>
      <dgm:spPr/>
    </dgm:pt>
    <dgm:pt modelId="{03441816-C155-4F7A-9F07-131985425503}" type="pres">
      <dgm:prSet presAssocID="{16EAE451-D6DD-4A90-AD8A-60A2C268FD38}" presName="FiveNodes_2" presStyleLbl="node1" presStyleIdx="1" presStyleCnt="5">
        <dgm:presLayoutVars>
          <dgm:bulletEnabled val="1"/>
        </dgm:presLayoutVars>
      </dgm:prSet>
      <dgm:spPr/>
    </dgm:pt>
    <dgm:pt modelId="{57879531-DE07-4E9E-8F94-4875B62B5551}" type="pres">
      <dgm:prSet presAssocID="{16EAE451-D6DD-4A90-AD8A-60A2C268FD38}" presName="FiveNodes_3" presStyleLbl="node1" presStyleIdx="2" presStyleCnt="5" custScaleX="107854">
        <dgm:presLayoutVars>
          <dgm:bulletEnabled val="1"/>
        </dgm:presLayoutVars>
      </dgm:prSet>
      <dgm:spPr/>
    </dgm:pt>
    <dgm:pt modelId="{234A0274-2EBD-4DB3-A906-EDAF0D734013}" type="pres">
      <dgm:prSet presAssocID="{16EAE451-D6DD-4A90-AD8A-60A2C268FD38}" presName="FiveNodes_4" presStyleLbl="node1" presStyleIdx="3" presStyleCnt="5">
        <dgm:presLayoutVars>
          <dgm:bulletEnabled val="1"/>
        </dgm:presLayoutVars>
      </dgm:prSet>
      <dgm:spPr/>
    </dgm:pt>
    <dgm:pt modelId="{FF0B817C-D690-4937-B7F6-DB161EAAD9FA}" type="pres">
      <dgm:prSet presAssocID="{16EAE451-D6DD-4A90-AD8A-60A2C268FD38}" presName="FiveNodes_5" presStyleLbl="node1" presStyleIdx="4" presStyleCnt="5" custScaleX="119556" custLinFactNeighborX="13583" custLinFactNeighborY="10807">
        <dgm:presLayoutVars>
          <dgm:bulletEnabled val="1"/>
        </dgm:presLayoutVars>
      </dgm:prSet>
      <dgm:spPr/>
    </dgm:pt>
    <dgm:pt modelId="{3E7632FF-5F98-4FF6-9D56-C53662DEE561}" type="pres">
      <dgm:prSet presAssocID="{16EAE451-D6DD-4A90-AD8A-60A2C268FD38}" presName="FiveConn_1-2" presStyleLbl="fgAccFollowNode1" presStyleIdx="0" presStyleCnt="4">
        <dgm:presLayoutVars>
          <dgm:bulletEnabled val="1"/>
        </dgm:presLayoutVars>
      </dgm:prSet>
      <dgm:spPr/>
    </dgm:pt>
    <dgm:pt modelId="{F692A7E7-3EAA-4F1F-9F4A-F8A7445319A5}" type="pres">
      <dgm:prSet presAssocID="{16EAE451-D6DD-4A90-AD8A-60A2C268FD38}" presName="FiveConn_2-3" presStyleLbl="fgAccFollowNode1" presStyleIdx="1" presStyleCnt="4">
        <dgm:presLayoutVars>
          <dgm:bulletEnabled val="1"/>
        </dgm:presLayoutVars>
      </dgm:prSet>
      <dgm:spPr/>
    </dgm:pt>
    <dgm:pt modelId="{4857D7D2-964B-408D-83A1-E444CBB4FD8F}" type="pres">
      <dgm:prSet presAssocID="{16EAE451-D6DD-4A90-AD8A-60A2C268FD38}" presName="FiveConn_3-4" presStyleLbl="fgAccFollowNode1" presStyleIdx="2" presStyleCnt="4">
        <dgm:presLayoutVars>
          <dgm:bulletEnabled val="1"/>
        </dgm:presLayoutVars>
      </dgm:prSet>
      <dgm:spPr/>
    </dgm:pt>
    <dgm:pt modelId="{DA62532B-E34A-4142-89E1-4B5446277336}" type="pres">
      <dgm:prSet presAssocID="{16EAE451-D6DD-4A90-AD8A-60A2C268FD38}" presName="FiveConn_4-5" presStyleLbl="fgAccFollowNode1" presStyleIdx="3" presStyleCnt="4">
        <dgm:presLayoutVars>
          <dgm:bulletEnabled val="1"/>
        </dgm:presLayoutVars>
      </dgm:prSet>
      <dgm:spPr/>
    </dgm:pt>
    <dgm:pt modelId="{51763B16-45CF-4C2F-B5D8-05ABB0C30600}" type="pres">
      <dgm:prSet presAssocID="{16EAE451-D6DD-4A90-AD8A-60A2C268FD38}" presName="FiveNodes_1_text" presStyleLbl="node1" presStyleIdx="4" presStyleCnt="5">
        <dgm:presLayoutVars>
          <dgm:bulletEnabled val="1"/>
        </dgm:presLayoutVars>
      </dgm:prSet>
      <dgm:spPr/>
    </dgm:pt>
    <dgm:pt modelId="{B52D3CBA-3794-4B34-BAB5-FC2C200C2283}" type="pres">
      <dgm:prSet presAssocID="{16EAE451-D6DD-4A90-AD8A-60A2C268FD38}" presName="FiveNodes_2_text" presStyleLbl="node1" presStyleIdx="4" presStyleCnt="5">
        <dgm:presLayoutVars>
          <dgm:bulletEnabled val="1"/>
        </dgm:presLayoutVars>
      </dgm:prSet>
      <dgm:spPr/>
    </dgm:pt>
    <dgm:pt modelId="{DB5DB99A-DB19-4EE9-BF34-D9D1E6A65398}" type="pres">
      <dgm:prSet presAssocID="{16EAE451-D6DD-4A90-AD8A-60A2C268FD38}" presName="FiveNodes_3_text" presStyleLbl="node1" presStyleIdx="4" presStyleCnt="5">
        <dgm:presLayoutVars>
          <dgm:bulletEnabled val="1"/>
        </dgm:presLayoutVars>
      </dgm:prSet>
      <dgm:spPr/>
    </dgm:pt>
    <dgm:pt modelId="{1240C84D-A71D-4E85-89DE-7CFBD004E002}" type="pres">
      <dgm:prSet presAssocID="{16EAE451-D6DD-4A90-AD8A-60A2C268FD38}" presName="FiveNodes_4_text" presStyleLbl="node1" presStyleIdx="4" presStyleCnt="5">
        <dgm:presLayoutVars>
          <dgm:bulletEnabled val="1"/>
        </dgm:presLayoutVars>
      </dgm:prSet>
      <dgm:spPr/>
    </dgm:pt>
    <dgm:pt modelId="{83A97430-2CAA-479C-B16B-82039B8F154C}" type="pres">
      <dgm:prSet presAssocID="{16EAE451-D6DD-4A90-AD8A-60A2C268FD3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CA12708-EE79-42C2-AC37-83C137162DD0}" type="presOf" srcId="{6C527B17-11CB-43D0-8BD0-9E1FB475E69B}" destId="{FF0B817C-D690-4937-B7F6-DB161EAAD9FA}" srcOrd="0" destOrd="0" presId="urn:microsoft.com/office/officeart/2005/8/layout/vProcess5"/>
    <dgm:cxn modelId="{0C5F5C16-C5CC-4EC3-AF39-0AE7F031BF62}" type="presOf" srcId="{5536E9F2-9AF5-4B7C-A09D-EA8176311C15}" destId="{DB5DB99A-DB19-4EE9-BF34-D9D1E6A65398}" srcOrd="1" destOrd="0" presId="urn:microsoft.com/office/officeart/2005/8/layout/vProcess5"/>
    <dgm:cxn modelId="{C107A51F-DF97-46EC-B811-7626DAEBAD4D}" type="presOf" srcId="{4FA69252-6FDE-4756-B92F-9B709F3C3893}" destId="{4857D7D2-964B-408D-83A1-E444CBB4FD8F}" srcOrd="0" destOrd="0" presId="urn:microsoft.com/office/officeart/2005/8/layout/vProcess5"/>
    <dgm:cxn modelId="{C9C95F22-FF7E-4841-892F-EAE45D5D6DC2}" srcId="{16EAE451-D6DD-4A90-AD8A-60A2C268FD38}" destId="{99CCFEA0-898F-4ADB-9DC8-3AE5A0D66BC1}" srcOrd="6" destOrd="0" parTransId="{8F580A93-6E8B-4846-891B-318753E62474}" sibTransId="{CCCF1CC8-A9AD-4643-8E65-52D3759E8082}"/>
    <dgm:cxn modelId="{4EF4D032-E62F-442F-AA82-C117E5D4F007}" srcId="{16EAE451-D6DD-4A90-AD8A-60A2C268FD38}" destId="{5536E9F2-9AF5-4B7C-A09D-EA8176311C15}" srcOrd="2" destOrd="0" parTransId="{82E41373-F933-48C4-AA7B-53AA0E341671}" sibTransId="{4FA69252-6FDE-4756-B92F-9B709F3C3893}"/>
    <dgm:cxn modelId="{402EBC3F-39B3-431E-9983-FBDEF12813A8}" srcId="{16EAE451-D6DD-4A90-AD8A-60A2C268FD38}" destId="{328C68BA-4D42-4A5F-8378-B42A1BC6D97C}" srcOrd="7" destOrd="0" parTransId="{2FDA9363-084D-41FF-B9B6-517F4DF866CE}" sibTransId="{8EC086BD-949B-4759-8593-82627C3F43BE}"/>
    <dgm:cxn modelId="{4E372C61-E98F-423E-9AC3-BADDF53AE2E2}" type="presOf" srcId="{7084A242-1AA7-4D49-BD17-2D2EAAE6A298}" destId="{1BAF2DEA-14A8-4AC3-9DD9-FD8D09F215BB}" srcOrd="0" destOrd="0" presId="urn:microsoft.com/office/officeart/2005/8/layout/vProcess5"/>
    <dgm:cxn modelId="{EF1AB662-267E-4D00-836A-A701939738B5}" type="presOf" srcId="{69BA245E-2A34-4945-A824-0F7A6D80F106}" destId="{DA62532B-E34A-4142-89E1-4B5446277336}" srcOrd="0" destOrd="0" presId="urn:microsoft.com/office/officeart/2005/8/layout/vProcess5"/>
    <dgm:cxn modelId="{68FCCF43-A443-4B6B-81D5-FFD61D2701FD}" srcId="{16EAE451-D6DD-4A90-AD8A-60A2C268FD38}" destId="{27E3D9D2-F55B-4204-B18B-BEF4A0C88996}" srcOrd="5" destOrd="0" parTransId="{3258F992-FE00-488F-AAD1-0E03944FEAA8}" sibTransId="{25D9B1F0-1EE9-4BBE-8FD8-3591F731DB6F}"/>
    <dgm:cxn modelId="{DB730F70-504A-426A-A80C-E9F6E56D94F8}" type="presOf" srcId="{6C527B17-11CB-43D0-8BD0-9E1FB475E69B}" destId="{83A97430-2CAA-479C-B16B-82039B8F154C}" srcOrd="1" destOrd="0" presId="urn:microsoft.com/office/officeart/2005/8/layout/vProcess5"/>
    <dgm:cxn modelId="{30E3D778-ABE8-445C-8ACF-EA17DBD65708}" srcId="{16EAE451-D6DD-4A90-AD8A-60A2C268FD38}" destId="{6C527B17-11CB-43D0-8BD0-9E1FB475E69B}" srcOrd="4" destOrd="0" parTransId="{25C0039A-227C-49DB-B42B-3EB6FC79D175}" sibTransId="{A9DCAF61-30BD-4FA6-AB2D-526641E81B2B}"/>
    <dgm:cxn modelId="{E633447B-77FC-408A-82A9-028E91A58439}" srcId="{16EAE451-D6DD-4A90-AD8A-60A2C268FD38}" destId="{DF785718-C386-434E-999F-0AF08368D244}" srcOrd="3" destOrd="0" parTransId="{EDDE0BEB-3083-41E7-9358-0303EE954C3C}" sibTransId="{69BA245E-2A34-4945-A824-0F7A6D80F106}"/>
    <dgm:cxn modelId="{3B5C7686-8890-4DD0-A0FB-5B3C2F0A05CB}" type="presOf" srcId="{5536E9F2-9AF5-4B7C-A09D-EA8176311C15}" destId="{57879531-DE07-4E9E-8F94-4875B62B5551}" srcOrd="0" destOrd="0" presId="urn:microsoft.com/office/officeart/2005/8/layout/vProcess5"/>
    <dgm:cxn modelId="{04816C91-491F-4F5E-87A1-CB925F82CFDF}" srcId="{16EAE451-D6DD-4A90-AD8A-60A2C268FD38}" destId="{726FC8AF-5B79-41C3-BD43-B56333AA803A}" srcOrd="1" destOrd="0" parTransId="{F30A199F-1624-4A19-8002-EF8225DD3829}" sibTransId="{4B68CF90-136C-47ED-887A-17A4F4EBE208}"/>
    <dgm:cxn modelId="{FD585691-A796-40F8-8322-115DECC35F02}" type="presOf" srcId="{C6D3B54E-85CA-429B-9305-52300664602C}" destId="{3E7632FF-5F98-4FF6-9D56-C53662DEE561}" srcOrd="0" destOrd="0" presId="urn:microsoft.com/office/officeart/2005/8/layout/vProcess5"/>
    <dgm:cxn modelId="{8CAEE691-5FDD-4DB3-9A73-5605FE674466}" type="presOf" srcId="{DF785718-C386-434E-999F-0AF08368D244}" destId="{1240C84D-A71D-4E85-89DE-7CFBD004E002}" srcOrd="1" destOrd="0" presId="urn:microsoft.com/office/officeart/2005/8/layout/vProcess5"/>
    <dgm:cxn modelId="{E816B2B6-DF68-44AF-9684-1D53BF7FBC06}" type="presOf" srcId="{726FC8AF-5B79-41C3-BD43-B56333AA803A}" destId="{03441816-C155-4F7A-9F07-131985425503}" srcOrd="0" destOrd="0" presId="urn:microsoft.com/office/officeart/2005/8/layout/vProcess5"/>
    <dgm:cxn modelId="{F81083BF-4210-42F8-A363-11075A6B54F1}" type="presOf" srcId="{DF785718-C386-434E-999F-0AF08368D244}" destId="{234A0274-2EBD-4DB3-A906-EDAF0D734013}" srcOrd="0" destOrd="0" presId="urn:microsoft.com/office/officeart/2005/8/layout/vProcess5"/>
    <dgm:cxn modelId="{893074D0-D47F-40D1-8C04-3286206E1879}" type="presOf" srcId="{726FC8AF-5B79-41C3-BD43-B56333AA803A}" destId="{B52D3CBA-3794-4B34-BAB5-FC2C200C2283}" srcOrd="1" destOrd="0" presId="urn:microsoft.com/office/officeart/2005/8/layout/vProcess5"/>
    <dgm:cxn modelId="{71D81ED3-A3EB-41BB-8D59-9A92F9FD4399}" srcId="{16EAE451-D6DD-4A90-AD8A-60A2C268FD38}" destId="{7084A242-1AA7-4D49-BD17-2D2EAAE6A298}" srcOrd="0" destOrd="0" parTransId="{7D5056DB-53CA-49B0-B35B-220C73FAE5A0}" sibTransId="{C6D3B54E-85CA-429B-9305-52300664602C}"/>
    <dgm:cxn modelId="{2A164BE0-DDA0-427D-9BD7-A719FFB40C47}" type="presOf" srcId="{4B68CF90-136C-47ED-887A-17A4F4EBE208}" destId="{F692A7E7-3EAA-4F1F-9F4A-F8A7445319A5}" srcOrd="0" destOrd="0" presId="urn:microsoft.com/office/officeart/2005/8/layout/vProcess5"/>
    <dgm:cxn modelId="{E1E27BE3-44D2-4576-9463-4CBE8DFF1461}" type="presOf" srcId="{7084A242-1AA7-4D49-BD17-2D2EAAE6A298}" destId="{51763B16-45CF-4C2F-B5D8-05ABB0C30600}" srcOrd="1" destOrd="0" presId="urn:microsoft.com/office/officeart/2005/8/layout/vProcess5"/>
    <dgm:cxn modelId="{6D0BB1FC-FA51-4301-A6FC-B8081782EA53}" type="presOf" srcId="{16EAE451-D6DD-4A90-AD8A-60A2C268FD38}" destId="{73216110-B29E-4F13-94C3-ACCD56986E37}" srcOrd="0" destOrd="0" presId="urn:microsoft.com/office/officeart/2005/8/layout/vProcess5"/>
    <dgm:cxn modelId="{74420F92-ABC7-4D4D-965F-853724D52144}" type="presParOf" srcId="{73216110-B29E-4F13-94C3-ACCD56986E37}" destId="{D4BAC42A-2885-4089-BCCC-9BC950316B65}" srcOrd="0" destOrd="0" presId="urn:microsoft.com/office/officeart/2005/8/layout/vProcess5"/>
    <dgm:cxn modelId="{4C1E0405-C900-4369-A84B-FBED59C55C80}" type="presParOf" srcId="{73216110-B29E-4F13-94C3-ACCD56986E37}" destId="{1BAF2DEA-14A8-4AC3-9DD9-FD8D09F215BB}" srcOrd="1" destOrd="0" presId="urn:microsoft.com/office/officeart/2005/8/layout/vProcess5"/>
    <dgm:cxn modelId="{47A6B768-7D24-488C-8850-CD9B72428CB1}" type="presParOf" srcId="{73216110-B29E-4F13-94C3-ACCD56986E37}" destId="{03441816-C155-4F7A-9F07-131985425503}" srcOrd="2" destOrd="0" presId="urn:microsoft.com/office/officeart/2005/8/layout/vProcess5"/>
    <dgm:cxn modelId="{9ACCE63F-4ECF-4628-AC17-893B9B205B05}" type="presParOf" srcId="{73216110-B29E-4F13-94C3-ACCD56986E37}" destId="{57879531-DE07-4E9E-8F94-4875B62B5551}" srcOrd="3" destOrd="0" presId="urn:microsoft.com/office/officeart/2005/8/layout/vProcess5"/>
    <dgm:cxn modelId="{8C1BA114-EFB4-42F2-980D-0AF4468807FA}" type="presParOf" srcId="{73216110-B29E-4F13-94C3-ACCD56986E37}" destId="{234A0274-2EBD-4DB3-A906-EDAF0D734013}" srcOrd="4" destOrd="0" presId="urn:microsoft.com/office/officeart/2005/8/layout/vProcess5"/>
    <dgm:cxn modelId="{61BD1DE7-B2EA-4D72-BB42-0F2491E632FE}" type="presParOf" srcId="{73216110-B29E-4F13-94C3-ACCD56986E37}" destId="{FF0B817C-D690-4937-B7F6-DB161EAAD9FA}" srcOrd="5" destOrd="0" presId="urn:microsoft.com/office/officeart/2005/8/layout/vProcess5"/>
    <dgm:cxn modelId="{21474F3F-B880-467E-B6E0-393AF689E5DB}" type="presParOf" srcId="{73216110-B29E-4F13-94C3-ACCD56986E37}" destId="{3E7632FF-5F98-4FF6-9D56-C53662DEE561}" srcOrd="6" destOrd="0" presId="urn:microsoft.com/office/officeart/2005/8/layout/vProcess5"/>
    <dgm:cxn modelId="{BF3445C8-F632-4C73-9ABF-D7031968D2F2}" type="presParOf" srcId="{73216110-B29E-4F13-94C3-ACCD56986E37}" destId="{F692A7E7-3EAA-4F1F-9F4A-F8A7445319A5}" srcOrd="7" destOrd="0" presId="urn:microsoft.com/office/officeart/2005/8/layout/vProcess5"/>
    <dgm:cxn modelId="{3986848F-BAF0-40D2-9DF7-33319CECF256}" type="presParOf" srcId="{73216110-B29E-4F13-94C3-ACCD56986E37}" destId="{4857D7D2-964B-408D-83A1-E444CBB4FD8F}" srcOrd="8" destOrd="0" presId="urn:microsoft.com/office/officeart/2005/8/layout/vProcess5"/>
    <dgm:cxn modelId="{5F1BE71B-3F65-44E3-B2A7-BC7247BF7CBE}" type="presParOf" srcId="{73216110-B29E-4F13-94C3-ACCD56986E37}" destId="{DA62532B-E34A-4142-89E1-4B5446277336}" srcOrd="9" destOrd="0" presId="urn:microsoft.com/office/officeart/2005/8/layout/vProcess5"/>
    <dgm:cxn modelId="{2B7AF29F-0D5B-481B-9066-2AF937820F10}" type="presParOf" srcId="{73216110-B29E-4F13-94C3-ACCD56986E37}" destId="{51763B16-45CF-4C2F-B5D8-05ABB0C30600}" srcOrd="10" destOrd="0" presId="urn:microsoft.com/office/officeart/2005/8/layout/vProcess5"/>
    <dgm:cxn modelId="{6AF88408-448B-4117-AA68-2FC30BD37DB3}" type="presParOf" srcId="{73216110-B29E-4F13-94C3-ACCD56986E37}" destId="{B52D3CBA-3794-4B34-BAB5-FC2C200C2283}" srcOrd="11" destOrd="0" presId="urn:microsoft.com/office/officeart/2005/8/layout/vProcess5"/>
    <dgm:cxn modelId="{17E7738F-5E4B-428B-A826-4357E0BE4EA9}" type="presParOf" srcId="{73216110-B29E-4F13-94C3-ACCD56986E37}" destId="{DB5DB99A-DB19-4EE9-BF34-D9D1E6A65398}" srcOrd="12" destOrd="0" presId="urn:microsoft.com/office/officeart/2005/8/layout/vProcess5"/>
    <dgm:cxn modelId="{9395D4D9-F8E8-4A30-8B79-8EF163AB4FD3}" type="presParOf" srcId="{73216110-B29E-4F13-94C3-ACCD56986E37}" destId="{1240C84D-A71D-4E85-89DE-7CFBD004E002}" srcOrd="13" destOrd="0" presId="urn:microsoft.com/office/officeart/2005/8/layout/vProcess5"/>
    <dgm:cxn modelId="{C1B771E9-277B-4056-A84D-A350EBB400AB}" type="presParOf" srcId="{73216110-B29E-4F13-94C3-ACCD56986E37}" destId="{83A97430-2CAA-479C-B16B-82039B8F154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6436A-0DA1-45B4-BA4B-041E405BAF06}">
      <dsp:nvSpPr>
        <dsp:cNvPr id="0" name=""/>
        <dsp:cNvSpPr/>
      </dsp:nvSpPr>
      <dsp:spPr>
        <a:xfrm>
          <a:off x="1875" y="724038"/>
          <a:ext cx="2285285" cy="914114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rgbClr val="0070C0"/>
              </a:solidFill>
            </a:rPr>
            <a:t>23.1</a:t>
          </a:r>
          <a:r>
            <a:rPr lang="ko-KR" altLang="en-US" sz="1800" b="1" kern="1200" dirty="0">
              <a:solidFill>
                <a:srgbClr val="0070C0"/>
              </a:solidFill>
            </a:rPr>
            <a:t>월</a:t>
          </a:r>
          <a:endParaRPr lang="en-US" altLang="ko-KR" sz="1800" b="1" kern="1200" dirty="0">
            <a:solidFill>
              <a:srgbClr val="0070C0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solidFill>
                <a:schemeClr val="tx1"/>
              </a:solidFill>
            </a:rPr>
            <a:t>5.0%</a:t>
          </a:r>
        </a:p>
      </dsp:txBody>
      <dsp:txXfrm>
        <a:off x="458932" y="724038"/>
        <a:ext cx="1371171" cy="914114"/>
      </dsp:txXfrm>
    </dsp:sp>
    <dsp:sp modelId="{5F889EF5-9209-4132-AB3E-8AE13A7E62E3}">
      <dsp:nvSpPr>
        <dsp:cNvPr id="0" name=""/>
        <dsp:cNvSpPr/>
      </dsp:nvSpPr>
      <dsp:spPr>
        <a:xfrm>
          <a:off x="2058633" y="724038"/>
          <a:ext cx="2285285" cy="914114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rgbClr val="0070C0"/>
              </a:solidFill>
            </a:rPr>
            <a:t>2</a:t>
          </a:r>
          <a:r>
            <a:rPr lang="ko-KR" altLang="en-US" sz="1800" b="1" kern="1200" dirty="0">
              <a:solidFill>
                <a:srgbClr val="0070C0"/>
              </a:solidFill>
            </a:rPr>
            <a:t>월</a:t>
          </a:r>
          <a:endParaRPr lang="en-US" altLang="ko-KR" sz="1800" b="1" kern="1200" dirty="0">
            <a:solidFill>
              <a:srgbClr val="0070C0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solidFill>
                <a:schemeClr val="tx1"/>
              </a:solidFill>
            </a:rPr>
            <a:t>7.3%</a:t>
          </a:r>
          <a:endParaRPr lang="ko-KR" altLang="en-US" sz="1800" kern="1200" dirty="0">
            <a:solidFill>
              <a:schemeClr val="tx1"/>
            </a:solidFill>
          </a:endParaRPr>
        </a:p>
      </dsp:txBody>
      <dsp:txXfrm>
        <a:off x="2515690" y="724038"/>
        <a:ext cx="1371171" cy="914114"/>
      </dsp:txXfrm>
    </dsp:sp>
    <dsp:sp modelId="{DBE01002-F99A-4117-8A17-D5EF4DFDF84B}">
      <dsp:nvSpPr>
        <dsp:cNvPr id="0" name=""/>
        <dsp:cNvSpPr/>
      </dsp:nvSpPr>
      <dsp:spPr>
        <a:xfrm>
          <a:off x="4115390" y="724038"/>
          <a:ext cx="2285285" cy="914114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rgbClr val="0070C0"/>
              </a:solidFill>
            </a:rPr>
            <a:t>3</a:t>
          </a:r>
          <a:r>
            <a:rPr lang="ko-KR" altLang="en-US" sz="1800" b="1" kern="1200" dirty="0">
              <a:solidFill>
                <a:srgbClr val="0070C0"/>
              </a:solidFill>
            </a:rPr>
            <a:t>월</a:t>
          </a:r>
          <a:endParaRPr lang="en-US" altLang="ko-KR" sz="1800" b="1" kern="1200" dirty="0">
            <a:solidFill>
              <a:srgbClr val="0070C0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solidFill>
                <a:schemeClr val="tx1"/>
              </a:solidFill>
            </a:rPr>
            <a:t>7.9%</a:t>
          </a:r>
          <a:endParaRPr lang="ko-KR" altLang="en-US" sz="1800" kern="1200" dirty="0">
            <a:solidFill>
              <a:schemeClr val="tx1"/>
            </a:solidFill>
          </a:endParaRPr>
        </a:p>
      </dsp:txBody>
      <dsp:txXfrm>
        <a:off x="4572447" y="724038"/>
        <a:ext cx="1371171" cy="914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6436A-0DA1-45B4-BA4B-041E405BAF06}">
      <dsp:nvSpPr>
        <dsp:cNvPr id="0" name=""/>
        <dsp:cNvSpPr/>
      </dsp:nvSpPr>
      <dsp:spPr>
        <a:xfrm>
          <a:off x="1875" y="306940"/>
          <a:ext cx="2285285" cy="1202243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rgbClr val="0070C0"/>
              </a:solidFill>
            </a:rPr>
            <a:t>23.1</a:t>
          </a:r>
          <a:r>
            <a:rPr lang="ko-KR" altLang="en-US" sz="1800" b="1" kern="1200" dirty="0">
              <a:solidFill>
                <a:srgbClr val="0070C0"/>
              </a:solidFill>
            </a:rPr>
            <a:t>월</a:t>
          </a:r>
          <a:endParaRPr lang="en-US" altLang="ko-KR" sz="1800" b="1" kern="1200" dirty="0">
            <a:solidFill>
              <a:srgbClr val="0070C0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</a:rPr>
            <a:t>1.9%</a:t>
          </a:r>
        </a:p>
      </dsp:txBody>
      <dsp:txXfrm>
        <a:off x="602997" y="306940"/>
        <a:ext cx="1083042" cy="1202243"/>
      </dsp:txXfrm>
    </dsp:sp>
    <dsp:sp modelId="{5F889EF5-9209-4132-AB3E-8AE13A7E62E3}">
      <dsp:nvSpPr>
        <dsp:cNvPr id="0" name=""/>
        <dsp:cNvSpPr/>
      </dsp:nvSpPr>
      <dsp:spPr>
        <a:xfrm>
          <a:off x="2058633" y="356956"/>
          <a:ext cx="2285285" cy="1102211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rgbClr val="0070C0"/>
              </a:solidFill>
            </a:rPr>
            <a:t>2</a:t>
          </a:r>
          <a:r>
            <a:rPr lang="ko-KR" altLang="en-US" sz="1800" b="1" kern="1200" dirty="0">
              <a:solidFill>
                <a:srgbClr val="0070C0"/>
              </a:solidFill>
            </a:rPr>
            <a:t>월</a:t>
          </a:r>
          <a:endParaRPr lang="en-US" altLang="ko-KR" sz="1800" b="1" kern="1200" dirty="0">
            <a:solidFill>
              <a:srgbClr val="0070C0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</a:rPr>
            <a:t>1.6%</a:t>
          </a:r>
        </a:p>
      </dsp:txBody>
      <dsp:txXfrm>
        <a:off x="2609739" y="356956"/>
        <a:ext cx="1183074" cy="1102211"/>
      </dsp:txXfrm>
    </dsp:sp>
    <dsp:sp modelId="{DBE01002-F99A-4117-8A17-D5EF4DFDF84B}">
      <dsp:nvSpPr>
        <dsp:cNvPr id="0" name=""/>
        <dsp:cNvSpPr/>
      </dsp:nvSpPr>
      <dsp:spPr>
        <a:xfrm>
          <a:off x="4115390" y="349931"/>
          <a:ext cx="2285285" cy="1116261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rgbClr val="0070C0"/>
              </a:solidFill>
            </a:rPr>
            <a:t>3</a:t>
          </a:r>
          <a:r>
            <a:rPr lang="ko-KR" altLang="en-US" sz="1800" b="1" kern="1200" dirty="0">
              <a:solidFill>
                <a:srgbClr val="0070C0"/>
              </a:solidFill>
            </a:rPr>
            <a:t>월</a:t>
          </a:r>
          <a:endParaRPr lang="en-US" altLang="ko-KR" sz="1800" b="1" kern="1200" dirty="0">
            <a:solidFill>
              <a:srgbClr val="0070C0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</a:rPr>
            <a:t>-5.5%</a:t>
          </a:r>
        </a:p>
      </dsp:txBody>
      <dsp:txXfrm>
        <a:off x="4673521" y="349931"/>
        <a:ext cx="1169024" cy="1116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73774-7CD0-49FE-886A-3584E994841E}">
      <dsp:nvSpPr>
        <dsp:cNvPr id="0" name=""/>
        <dsp:cNvSpPr/>
      </dsp:nvSpPr>
      <dsp:spPr>
        <a:xfrm>
          <a:off x="4858" y="1236341"/>
          <a:ext cx="1452065" cy="87123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>
              <a:solidFill>
                <a:schemeClr val="tx1"/>
              </a:solidFill>
            </a:rPr>
            <a:t>6.8%</a:t>
          </a:r>
          <a:endParaRPr lang="ko-KR" altLang="en-US" sz="2400" kern="1200" dirty="0">
            <a:solidFill>
              <a:schemeClr val="tx1"/>
            </a:solidFill>
          </a:endParaRPr>
        </a:p>
      </dsp:txBody>
      <dsp:txXfrm>
        <a:off x="30376" y="1261859"/>
        <a:ext cx="1401029" cy="820203"/>
      </dsp:txXfrm>
    </dsp:sp>
    <dsp:sp modelId="{AE42313D-F556-4F83-AE7C-CA7612B27FC2}">
      <dsp:nvSpPr>
        <dsp:cNvPr id="0" name=""/>
        <dsp:cNvSpPr/>
      </dsp:nvSpPr>
      <dsp:spPr>
        <a:xfrm>
          <a:off x="1602130" y="1491904"/>
          <a:ext cx="307837" cy="36011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000" kern="1200"/>
        </a:p>
      </dsp:txBody>
      <dsp:txXfrm>
        <a:off x="1602130" y="1563926"/>
        <a:ext cx="215486" cy="216068"/>
      </dsp:txXfrm>
    </dsp:sp>
    <dsp:sp modelId="{A327EBB6-08E5-4C68-B934-F0CB25E924A6}">
      <dsp:nvSpPr>
        <dsp:cNvPr id="0" name=""/>
        <dsp:cNvSpPr/>
      </dsp:nvSpPr>
      <dsp:spPr>
        <a:xfrm>
          <a:off x="2037750" y="1236341"/>
          <a:ext cx="1452065" cy="87123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>
              <a:solidFill>
                <a:schemeClr val="tx1"/>
              </a:solidFill>
            </a:rPr>
            <a:t>8.4%</a:t>
          </a:r>
          <a:endParaRPr lang="ko-KR" altLang="en-US" sz="2400" kern="1200" dirty="0">
            <a:solidFill>
              <a:schemeClr val="tx1"/>
            </a:solidFill>
          </a:endParaRPr>
        </a:p>
      </dsp:txBody>
      <dsp:txXfrm>
        <a:off x="2063268" y="1261859"/>
        <a:ext cx="1401029" cy="820203"/>
      </dsp:txXfrm>
    </dsp:sp>
    <dsp:sp modelId="{A10CF8DC-1838-47BB-9005-2C3CD49FA588}">
      <dsp:nvSpPr>
        <dsp:cNvPr id="0" name=""/>
        <dsp:cNvSpPr/>
      </dsp:nvSpPr>
      <dsp:spPr>
        <a:xfrm>
          <a:off x="3635022" y="1491904"/>
          <a:ext cx="307837" cy="36011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000" kern="1200"/>
        </a:p>
      </dsp:txBody>
      <dsp:txXfrm>
        <a:off x="3635022" y="1563926"/>
        <a:ext cx="215486" cy="216068"/>
      </dsp:txXfrm>
    </dsp:sp>
    <dsp:sp modelId="{2E44713F-DC4F-4E70-8E58-B6D9579F6654}">
      <dsp:nvSpPr>
        <dsp:cNvPr id="0" name=""/>
        <dsp:cNvSpPr/>
      </dsp:nvSpPr>
      <dsp:spPr>
        <a:xfrm>
          <a:off x="4070642" y="1236341"/>
          <a:ext cx="1452065" cy="87123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>
              <a:solidFill>
                <a:schemeClr val="tx1"/>
              </a:solidFill>
            </a:rPr>
            <a:t>6.8%</a:t>
          </a:r>
          <a:endParaRPr lang="ko-KR" altLang="en-US" sz="2400" kern="1200" dirty="0">
            <a:solidFill>
              <a:schemeClr val="tx1"/>
            </a:solidFill>
          </a:endParaRPr>
        </a:p>
      </dsp:txBody>
      <dsp:txXfrm>
        <a:off x="4096160" y="1261859"/>
        <a:ext cx="1401029" cy="820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6436A-0DA1-45B4-BA4B-041E405BAF06}">
      <dsp:nvSpPr>
        <dsp:cNvPr id="0" name=""/>
        <dsp:cNvSpPr/>
      </dsp:nvSpPr>
      <dsp:spPr>
        <a:xfrm>
          <a:off x="2069" y="676720"/>
          <a:ext cx="2521875" cy="1008750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solidFill>
                <a:srgbClr val="0070C0"/>
              </a:solidFill>
            </a:rPr>
            <a:t>23.1</a:t>
          </a:r>
          <a:r>
            <a:rPr lang="ko-KR" altLang="en-US" sz="2000" b="1" kern="1200" dirty="0">
              <a:solidFill>
                <a:srgbClr val="0070C0"/>
              </a:solidFill>
            </a:rPr>
            <a:t>월</a:t>
          </a:r>
          <a:endParaRPr lang="en-US" altLang="ko-KR" sz="2000" b="1" kern="1200" dirty="0">
            <a:solidFill>
              <a:srgbClr val="0070C0"/>
            </a:solidFill>
          </a:endParaRPr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solidFill>
                <a:schemeClr val="tx1"/>
              </a:solidFill>
            </a:rPr>
            <a:t>3.5%</a:t>
          </a:r>
        </a:p>
      </dsp:txBody>
      <dsp:txXfrm>
        <a:off x="506444" y="676720"/>
        <a:ext cx="1513125" cy="1008750"/>
      </dsp:txXfrm>
    </dsp:sp>
    <dsp:sp modelId="{5F889EF5-9209-4132-AB3E-8AE13A7E62E3}">
      <dsp:nvSpPr>
        <dsp:cNvPr id="0" name=""/>
        <dsp:cNvSpPr/>
      </dsp:nvSpPr>
      <dsp:spPr>
        <a:xfrm>
          <a:off x="2271757" y="676720"/>
          <a:ext cx="2521875" cy="1008750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solidFill>
                <a:srgbClr val="0070C0"/>
              </a:solidFill>
            </a:rPr>
            <a:t>2</a:t>
          </a:r>
          <a:r>
            <a:rPr lang="ko-KR" altLang="en-US" sz="2000" b="1" kern="1200" dirty="0">
              <a:solidFill>
                <a:srgbClr val="0070C0"/>
              </a:solidFill>
            </a:rPr>
            <a:t>월</a:t>
          </a:r>
          <a:endParaRPr lang="en-US" altLang="ko-KR" sz="2000" b="1" kern="1200" dirty="0">
            <a:solidFill>
              <a:srgbClr val="0070C0"/>
            </a:solidFill>
          </a:endParaRPr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solidFill>
                <a:schemeClr val="tx1"/>
              </a:solidFill>
            </a:rPr>
            <a:t>6.5%</a:t>
          </a:r>
          <a:endParaRPr lang="ko-KR" altLang="en-US" sz="2000" kern="1200" dirty="0">
            <a:solidFill>
              <a:schemeClr val="tx1"/>
            </a:solidFill>
          </a:endParaRPr>
        </a:p>
      </dsp:txBody>
      <dsp:txXfrm>
        <a:off x="2776132" y="676720"/>
        <a:ext cx="1513125" cy="1008750"/>
      </dsp:txXfrm>
    </dsp:sp>
    <dsp:sp modelId="{DBE01002-F99A-4117-8A17-D5EF4DFDF84B}">
      <dsp:nvSpPr>
        <dsp:cNvPr id="0" name=""/>
        <dsp:cNvSpPr/>
      </dsp:nvSpPr>
      <dsp:spPr>
        <a:xfrm>
          <a:off x="4541445" y="676720"/>
          <a:ext cx="2521875" cy="1008750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solidFill>
                <a:srgbClr val="0070C0"/>
              </a:solidFill>
            </a:rPr>
            <a:t>3</a:t>
          </a:r>
          <a:r>
            <a:rPr lang="ko-KR" altLang="en-US" sz="2000" b="1" kern="1200" dirty="0">
              <a:solidFill>
                <a:srgbClr val="0070C0"/>
              </a:solidFill>
            </a:rPr>
            <a:t>월</a:t>
          </a:r>
          <a:endParaRPr lang="en-US" altLang="ko-KR" sz="2000" b="1" kern="1200" dirty="0">
            <a:solidFill>
              <a:srgbClr val="0070C0"/>
            </a:solidFill>
          </a:endParaRPr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solidFill>
                <a:schemeClr val="tx1"/>
              </a:solidFill>
            </a:rPr>
            <a:t>4.3%</a:t>
          </a:r>
          <a:endParaRPr lang="ko-KR" altLang="en-US" sz="2000" kern="1200" dirty="0">
            <a:solidFill>
              <a:schemeClr val="tx1"/>
            </a:solidFill>
          </a:endParaRPr>
        </a:p>
      </dsp:txBody>
      <dsp:txXfrm>
        <a:off x="5045820" y="676720"/>
        <a:ext cx="1513125" cy="1008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2DEA-14A8-4AC3-9DD9-FD8D09F215BB}">
      <dsp:nvSpPr>
        <dsp:cNvPr id="0" name=""/>
        <dsp:cNvSpPr/>
      </dsp:nvSpPr>
      <dsp:spPr>
        <a:xfrm>
          <a:off x="-563598" y="0"/>
          <a:ext cx="8622557" cy="95535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장기금리는 </a:t>
          </a:r>
          <a:r>
            <a:rPr lang="en-US" altLang="ko-KR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7</a:t>
          </a: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월 일본은행 </a:t>
          </a:r>
          <a:r>
            <a:rPr lang="en-US" altLang="ko-KR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YCC</a:t>
          </a: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정책 수정으로 </a:t>
          </a:r>
          <a:r>
            <a:rPr lang="ko-KR" altLang="en-US" sz="2000" kern="1200" dirty="0" err="1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큰폭</a:t>
          </a: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 상승함</a:t>
          </a:r>
        </a:p>
      </dsp:txBody>
      <dsp:txXfrm>
        <a:off x="-535617" y="27981"/>
        <a:ext cx="7382920" cy="899395"/>
      </dsp:txXfrm>
    </dsp:sp>
    <dsp:sp modelId="{03441816-C155-4F7A-9F07-131985425503}">
      <dsp:nvSpPr>
        <dsp:cNvPr id="0" name=""/>
        <dsp:cNvSpPr/>
      </dsp:nvSpPr>
      <dsp:spPr>
        <a:xfrm>
          <a:off x="380695" y="1088045"/>
          <a:ext cx="7916268" cy="95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장기금리는 </a:t>
          </a:r>
          <a:r>
            <a:rPr lang="en-US" altLang="ko-KR" sz="18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3</a:t>
          </a:r>
          <a:r>
            <a:rPr lang="ko-KR" altLang="en-US" sz="18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월중 글로벌 금융불안 우려로 일시적으로 </a:t>
          </a:r>
          <a:r>
            <a:rPr lang="en-US" altLang="ko-KR" sz="18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0.3%</a:t>
          </a:r>
          <a:r>
            <a:rPr lang="ko-KR" altLang="en-US" sz="18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를 하회</a:t>
          </a:r>
        </a:p>
      </dsp:txBody>
      <dsp:txXfrm>
        <a:off x="408676" y="1116026"/>
        <a:ext cx="6648174" cy="899395"/>
      </dsp:txXfrm>
    </dsp:sp>
    <dsp:sp modelId="{57879531-DE07-4E9E-8F94-4875B62B5551}">
      <dsp:nvSpPr>
        <dsp:cNvPr id="0" name=""/>
        <dsp:cNvSpPr/>
      </dsp:nvSpPr>
      <dsp:spPr>
        <a:xfrm>
          <a:off x="660973" y="2176090"/>
          <a:ext cx="8538012" cy="95535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일본은행 완화정책 지속 기대</a:t>
          </a:r>
          <a:r>
            <a:rPr lang="en-US" altLang="ko-KR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+ YCC</a:t>
          </a: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정책 수정 전망 등이 교차하면서 대체로 </a:t>
          </a:r>
          <a:r>
            <a:rPr lang="en-US" altLang="ko-KR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0.4%</a:t>
          </a: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에서 등락함</a:t>
          </a:r>
        </a:p>
      </dsp:txBody>
      <dsp:txXfrm>
        <a:off x="688954" y="2204071"/>
        <a:ext cx="7174717" cy="899395"/>
      </dsp:txXfrm>
    </dsp:sp>
    <dsp:sp modelId="{234A0274-2EBD-4DB3-A906-EDAF0D734013}">
      <dsp:nvSpPr>
        <dsp:cNvPr id="0" name=""/>
        <dsp:cNvSpPr/>
      </dsp:nvSpPr>
      <dsp:spPr>
        <a:xfrm>
          <a:off x="1562995" y="3264136"/>
          <a:ext cx="7916268" cy="95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7</a:t>
          </a:r>
          <a:r>
            <a:rPr lang="ko-KR" altLang="en-US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월말 일본은행 금융정책회의 이후 큰 폭 상승하면서 </a:t>
          </a:r>
          <a:r>
            <a:rPr lang="en-US" altLang="ko-KR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2014</a:t>
          </a:r>
          <a:r>
            <a:rPr lang="ko-KR" altLang="en-US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년 </a:t>
          </a:r>
          <a:r>
            <a:rPr lang="en-US" altLang="ko-KR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6</a:t>
          </a:r>
          <a:r>
            <a:rPr lang="ko-KR" altLang="en-US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월 이후 최고치 </a:t>
          </a:r>
          <a:r>
            <a:rPr lang="en-US" altLang="ko-KR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0.612%</a:t>
          </a:r>
          <a:r>
            <a:rPr lang="ko-KR" altLang="en-US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를</a:t>
          </a:r>
          <a:r>
            <a:rPr lang="en-US" altLang="ko-KR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 </a:t>
          </a:r>
          <a:r>
            <a:rPr lang="ko-KR" altLang="en-US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기록</a:t>
          </a:r>
        </a:p>
      </dsp:txBody>
      <dsp:txXfrm>
        <a:off x="1590976" y="3292117"/>
        <a:ext cx="6648174" cy="899395"/>
      </dsp:txXfrm>
    </dsp:sp>
    <dsp:sp modelId="{FF0B817C-D690-4937-B7F6-DB161EAAD9FA}">
      <dsp:nvSpPr>
        <dsp:cNvPr id="0" name=""/>
        <dsp:cNvSpPr/>
      </dsp:nvSpPr>
      <dsp:spPr>
        <a:xfrm>
          <a:off x="1380092" y="4352181"/>
          <a:ext cx="9464373" cy="95535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지난해 말 이후 </a:t>
          </a:r>
          <a:r>
            <a:rPr lang="en-US" altLang="ko-KR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10</a:t>
          </a:r>
          <a:r>
            <a:rPr lang="ko-KR" altLang="en-US" sz="2000" kern="1200" dirty="0" err="1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년물</a:t>
          </a: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 금리는 상승한 반면 여타 </a:t>
          </a:r>
          <a:r>
            <a:rPr lang="ko-KR" altLang="en-US" sz="2000" kern="1200" dirty="0" err="1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기간물</a:t>
          </a: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 금리는 소폭 하락하면서 수익률곡선 왜곡현상이 해소됨</a:t>
          </a:r>
        </a:p>
      </dsp:txBody>
      <dsp:txXfrm>
        <a:off x="1408073" y="4380162"/>
        <a:ext cx="7959235" cy="899395"/>
      </dsp:txXfrm>
    </dsp:sp>
    <dsp:sp modelId="{3E7632FF-5F98-4FF6-9D56-C53662DEE561}">
      <dsp:nvSpPr>
        <dsp:cNvPr id="0" name=""/>
        <dsp:cNvSpPr/>
      </dsp:nvSpPr>
      <dsp:spPr>
        <a:xfrm>
          <a:off x="7084832" y="697941"/>
          <a:ext cx="620982" cy="6209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000" kern="1200"/>
        </a:p>
      </dsp:txBody>
      <dsp:txXfrm>
        <a:off x="7224553" y="697941"/>
        <a:ext cx="341540" cy="467289"/>
      </dsp:txXfrm>
    </dsp:sp>
    <dsp:sp modelId="{F692A7E7-3EAA-4F1F-9F4A-F8A7445319A5}">
      <dsp:nvSpPr>
        <dsp:cNvPr id="0" name=""/>
        <dsp:cNvSpPr/>
      </dsp:nvSpPr>
      <dsp:spPr>
        <a:xfrm>
          <a:off x="7675982" y="1785986"/>
          <a:ext cx="620982" cy="6209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000" kern="1200"/>
        </a:p>
      </dsp:txBody>
      <dsp:txXfrm>
        <a:off x="7815703" y="1785986"/>
        <a:ext cx="341540" cy="467289"/>
      </dsp:txXfrm>
    </dsp:sp>
    <dsp:sp modelId="{4857D7D2-964B-408D-83A1-E444CBB4FD8F}">
      <dsp:nvSpPr>
        <dsp:cNvPr id="0" name=""/>
        <dsp:cNvSpPr/>
      </dsp:nvSpPr>
      <dsp:spPr>
        <a:xfrm>
          <a:off x="8267132" y="2858109"/>
          <a:ext cx="620982" cy="6209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000" kern="1200"/>
        </a:p>
      </dsp:txBody>
      <dsp:txXfrm>
        <a:off x="8406853" y="2858109"/>
        <a:ext cx="341540" cy="467289"/>
      </dsp:txXfrm>
    </dsp:sp>
    <dsp:sp modelId="{DA62532B-E34A-4142-89E1-4B5446277336}">
      <dsp:nvSpPr>
        <dsp:cNvPr id="0" name=""/>
        <dsp:cNvSpPr/>
      </dsp:nvSpPr>
      <dsp:spPr>
        <a:xfrm>
          <a:off x="8858282" y="3956770"/>
          <a:ext cx="620982" cy="6209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000" kern="1200"/>
        </a:p>
      </dsp:txBody>
      <dsp:txXfrm>
        <a:off x="8998003" y="3956770"/>
        <a:ext cx="341540" cy="467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F90D2-6114-4D80-82CA-9C39FDE25CD6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03CCB-3373-4453-8628-7287A1978F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70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0079F7-1BDE-401F-901E-02A90F9D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4A9B5BF-FBB6-4901-84EE-838A7C801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4DFFE3-0837-4762-B229-764CCCFF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E6BB08-C6CD-4B68-A95A-C0471BC5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DE8E12-A20E-43EB-9214-88A9924A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45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E867D3-5430-410D-8400-111FBF3A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3EBFBC-819C-4B27-88D4-D19F31499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4A9D9D-6BCC-4978-B561-0F1AB8B6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CCF1A1-AFB2-4C48-BD45-BD42F5AC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43E432-C59B-4658-9D89-286CE953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6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9845BC2-0329-46A5-BB1C-7A5416F4B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4A021D2-C485-4A4D-8E5A-4ACEFC5EF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780D5-259F-47F0-88D5-E3ADEC05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428820-F01C-4E5C-89EB-A9762BC3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ADB37B-7CEC-4447-81E4-DD3A6DED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19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C89C7-27CD-4A97-90B7-4DD77F72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D3DC1C-D131-4061-8930-FFA61599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13BD02-7BA8-4BBC-AA38-71F37212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4464A4-6D4C-4C1A-9EC4-C77AE47B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B3F6AB-1EEC-4010-A945-A2E032D1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52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B1D198-6537-4C0D-8D26-7A483A19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E50832-AFA7-4B94-8D03-2DF06D40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9E9AD6-C40C-4012-A493-9AF95255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4E0D95-BDD7-48DB-B4BC-1D3D8C68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ABFA3E-BED5-4DF4-AB05-A59C05A7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55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B7CF12-E197-4FDA-A488-25804059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20D48C-6396-48E3-AAEA-86F028FEE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2A53D2-7AFC-4DDA-A83E-59DBFA1FB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767CE4-0D16-40CD-A0FE-6BE7FDD3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EA0EAF-A65C-499C-B6EE-A8B897C5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B09D08-940C-491B-9A4E-2E5B4ECE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16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7C6B6D-51B0-461F-91B1-D54732EA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409FFA-E886-417E-BB8C-9DD5BFE48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7E042C-4BC5-4DA8-B66A-381A0422E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D206237-DC12-499B-89C2-3DCAEF6FA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D1F9D6-A934-4B3E-ABB6-519C4F5D1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461EA77-3E1C-440A-B465-759737FF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7B1BF4-7D23-4FD7-ADA4-CF075E4B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3F3A825-A101-4B66-84D9-2B71404E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8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11E278-F75D-4660-9D08-0D3E0FE0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108FB9F-22CF-4F1C-B7E4-41201529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3753459-8735-432A-A77F-655AC95E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E6F224-6E76-44B8-AECB-13DF5B7D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3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17824F4-6A1C-4395-8C7D-51776DE3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58D92FB-714B-4526-B6F1-CFEFF713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CDFFFF-6B78-492F-804D-9DE2DC6B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6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89EA7-983F-4230-90A7-9085374E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5C8B69-658D-4532-87C4-98C2FEC8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FA0CA3-3DCF-4A98-B87D-00C628D4D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74F306-CCC9-49A0-9BFB-CBF87DF8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16356C-9E73-4E64-9EB1-3990F9DD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D31894-02AA-4561-96F6-E6F6C0E3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68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3E7A0D-BB4D-432E-88A7-72A8B8FD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BCEC50-41F9-470E-B94D-FF1B7038F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589834-27AD-430A-B41D-BA680E602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A17B97-91FE-4EF2-9699-D8F66FD8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1E57C-0C84-45F3-A201-5E0715E6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44D6F3-878A-48C0-9D2C-E2E8891A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84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D68312-D8C0-4AB8-AD63-279CDB62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1D770D-F22B-4D8D-86E5-378840FD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8EA0C6-F6DF-4FD8-8E68-EC42C947E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A2CC-AD33-4BEB-BEDF-7117FCB0AF3A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EB42F0-8675-4D0B-918D-F44560B8C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B4EEFF-1B8A-4E4B-ABD3-DD5B98FDF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77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ownloads\(&#235;&#182;&#153;&#236;&#158;&#132;)%20&#236;&#157;&#188;&#235;&#179;&#184;&#234;&#178;&#189;&#236;&#160;&#156;%20&#236;&#163;&#188;&#234;&#176;&#132;&#235;&#143;&#153;&#237;&#150;&#165;(2.15-2.21).pdf" TargetMode="External"/><Relationship Id="rId2" Type="http://schemas.openxmlformats.org/officeDocument/2006/relationships/hyperlink" Target="https://www.kjc.or.kr/jpinfo/weekly_view.jsp?week_idx=546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Users\user\Downloads\&#236;&#155;&#148;&#234;&#176;&#132;%20Japan%20Insight%2023&#235;&#133;&#132;9&#236;&#155;&#148;&#237;&#152;&#184;_&#236;&#181;&#156;&#236;&#162;&#133;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rF7Xn5s-YfY?si=LPFO-5ByVXvu8yU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D9D9645-2F2B-4BB1-B5BA-17C241E6CFC2}"/>
              </a:ext>
            </a:extLst>
          </p:cNvPr>
          <p:cNvSpPr/>
          <p:nvPr/>
        </p:nvSpPr>
        <p:spPr>
          <a:xfrm>
            <a:off x="0" y="0"/>
            <a:ext cx="12213771" cy="29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6559420"/>
            <a:ext cx="12213771" cy="29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4F941-B1A5-42ED-AD78-B0F57A275C9B}"/>
              </a:ext>
            </a:extLst>
          </p:cNvPr>
          <p:cNvSpPr txBox="1"/>
          <p:nvPr/>
        </p:nvSpPr>
        <p:spPr>
          <a:xfrm>
            <a:off x="2798463" y="2922628"/>
            <a:ext cx="2965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 경제의 현황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44B66E7-8E1B-4C68-8620-D941855A8802}"/>
              </a:ext>
            </a:extLst>
          </p:cNvPr>
          <p:cNvSpPr/>
          <p:nvPr/>
        </p:nvSpPr>
        <p:spPr>
          <a:xfrm>
            <a:off x="9239792" y="5733664"/>
            <a:ext cx="2952208" cy="3493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5E264B1-003B-F888-33FC-FEACDF5A3DB0}"/>
              </a:ext>
            </a:extLst>
          </p:cNvPr>
          <p:cNvSpPr/>
          <p:nvPr/>
        </p:nvSpPr>
        <p:spPr>
          <a:xfrm>
            <a:off x="8905461" y="5114999"/>
            <a:ext cx="3286539" cy="3978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D863F-AA1F-998D-FF21-68A44987E5A6}"/>
              </a:ext>
            </a:extLst>
          </p:cNvPr>
          <p:cNvSpPr txBox="1"/>
          <p:nvPr/>
        </p:nvSpPr>
        <p:spPr>
          <a:xfrm>
            <a:off x="9912641" y="5095349"/>
            <a:ext cx="160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일본정치와 경제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72DA6-4E57-EA18-7A0A-41F375E71310}"/>
              </a:ext>
            </a:extLst>
          </p:cNvPr>
          <p:cNvSpPr txBox="1"/>
          <p:nvPr/>
        </p:nvSpPr>
        <p:spPr>
          <a:xfrm>
            <a:off x="10025284" y="5700242"/>
            <a:ext cx="160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22101449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최미진</a:t>
            </a:r>
          </a:p>
        </p:txBody>
      </p:sp>
    </p:spTree>
    <p:extLst>
      <p:ext uri="{BB962C8B-B14F-4D97-AF65-F5344CB8AC3E}">
        <p14:creationId xmlns:p14="http://schemas.microsoft.com/office/powerpoint/2010/main" val="280407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3CAF5BA-9F43-2E5D-EBEB-80E580F3B316}"/>
              </a:ext>
            </a:extLst>
          </p:cNvPr>
          <p:cNvSpPr/>
          <p:nvPr/>
        </p:nvSpPr>
        <p:spPr>
          <a:xfrm>
            <a:off x="731925" y="2149834"/>
            <a:ext cx="11044915" cy="41892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127503" cy="830997"/>
            <a:chOff x="3819245" y="188165"/>
            <a:chExt cx="7127503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03101" y="271010"/>
              <a:ext cx="63436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 일본 경제 지표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35C649B-98E8-43B2-B60C-E016C81BF3B6}"/>
              </a:ext>
            </a:extLst>
          </p:cNvPr>
          <p:cNvSpPr txBox="1"/>
          <p:nvPr/>
        </p:nvSpPr>
        <p:spPr>
          <a:xfrm>
            <a:off x="6256287" y="3203444"/>
            <a:ext cx="2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현황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5AC252-1EF4-4FE1-84A7-F28040F580A5}"/>
              </a:ext>
            </a:extLst>
          </p:cNvPr>
          <p:cNvSpPr txBox="1"/>
          <p:nvPr/>
        </p:nvSpPr>
        <p:spPr>
          <a:xfrm>
            <a:off x="731926" y="1749724"/>
            <a:ext cx="11044915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명목 </a:t>
            </a:r>
            <a:r>
              <a:rPr lang="ko-KR" altLang="en-US" sz="2000" dirty="0" err="1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국내총지출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(GDP)</a:t>
            </a:r>
            <a:endParaRPr lang="ko-KR" altLang="en-US" sz="2000" dirty="0">
              <a:solidFill>
                <a:schemeClr val="bg1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graphicFrame>
        <p:nvGraphicFramePr>
          <p:cNvPr id="18" name="차트 17">
            <a:extLst>
              <a:ext uri="{FF2B5EF4-FFF2-40B4-BE49-F238E27FC236}">
                <a16:creationId xmlns:a16="http://schemas.microsoft.com/office/drawing/2014/main" id="{EF88D862-137B-DF73-3150-5E341C5B9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050347"/>
              </p:ext>
            </p:extLst>
          </p:nvPr>
        </p:nvGraphicFramePr>
        <p:xfrm>
          <a:off x="2356476" y="2315956"/>
          <a:ext cx="7795812" cy="391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402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3CAF5BA-9F43-2E5D-EBEB-80E580F3B316}"/>
              </a:ext>
            </a:extLst>
          </p:cNvPr>
          <p:cNvSpPr/>
          <p:nvPr/>
        </p:nvSpPr>
        <p:spPr>
          <a:xfrm>
            <a:off x="731926" y="2130449"/>
            <a:ext cx="11044915" cy="41892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127503" cy="830997"/>
            <a:chOff x="3819245" y="188165"/>
            <a:chExt cx="7127503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03101" y="271010"/>
              <a:ext cx="63436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 일본 경제 지표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35C649B-98E8-43B2-B60C-E016C81BF3B6}"/>
              </a:ext>
            </a:extLst>
          </p:cNvPr>
          <p:cNvSpPr txBox="1"/>
          <p:nvPr/>
        </p:nvSpPr>
        <p:spPr>
          <a:xfrm>
            <a:off x="6256287" y="3203444"/>
            <a:ext cx="2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현황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3EF5F79-A4CC-8D4D-35E4-3CDF32909984}"/>
              </a:ext>
            </a:extLst>
          </p:cNvPr>
          <p:cNvGrpSpPr/>
          <p:nvPr/>
        </p:nvGrpSpPr>
        <p:grpSpPr>
          <a:xfrm>
            <a:off x="731926" y="1749724"/>
            <a:ext cx="11044915" cy="4054544"/>
            <a:chOff x="944571" y="1671949"/>
            <a:chExt cx="5537574" cy="40545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5AC252-1EF4-4FE1-84A7-F28040F580A5}"/>
                </a:ext>
              </a:extLst>
            </p:cNvPr>
            <p:cNvSpPr txBox="1"/>
            <p:nvPr/>
          </p:nvSpPr>
          <p:spPr>
            <a:xfrm>
              <a:off x="944571" y="1671949"/>
              <a:ext cx="5537574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일본 국내경기판단 </a:t>
              </a:r>
              <a:r>
                <a:rPr lang="en-US" altLang="ko-KR" sz="20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BSI</a:t>
              </a:r>
              <a:endPara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EB772B-5B31-C216-70DD-74903E65A147}"/>
                </a:ext>
              </a:extLst>
            </p:cNvPr>
            <p:cNvSpPr txBox="1"/>
            <p:nvPr/>
          </p:nvSpPr>
          <p:spPr>
            <a:xfrm>
              <a:off x="1203983" y="5326383"/>
              <a:ext cx="4676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36D2CE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700E703F-C578-74E4-6BED-5AFB7386A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58" y="2428283"/>
            <a:ext cx="10478416" cy="37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87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1339C58A-888D-2D87-E977-94C0A7BBD9A3}"/>
              </a:ext>
            </a:extLst>
          </p:cNvPr>
          <p:cNvGrpSpPr/>
          <p:nvPr/>
        </p:nvGrpSpPr>
        <p:grpSpPr>
          <a:xfrm>
            <a:off x="0" y="-165538"/>
            <a:ext cx="12192000" cy="7142588"/>
            <a:chOff x="0" y="1106688"/>
            <a:chExt cx="12192000" cy="516580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FEBD59-CEA2-4FDF-A254-37953428C235}"/>
                </a:ext>
              </a:extLst>
            </p:cNvPr>
            <p:cNvSpPr/>
            <p:nvPr/>
          </p:nvSpPr>
          <p:spPr>
            <a:xfrm>
              <a:off x="0" y="1106688"/>
              <a:ext cx="12178043" cy="3129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C8FF7CF-D8B5-498D-94C7-188252370E53}"/>
                </a:ext>
              </a:extLst>
            </p:cNvPr>
            <p:cNvSpPr/>
            <p:nvPr/>
          </p:nvSpPr>
          <p:spPr>
            <a:xfrm>
              <a:off x="13957" y="4186399"/>
              <a:ext cx="12178043" cy="208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1EA5183-DF23-2B4A-C95B-304E4430E1A9}"/>
              </a:ext>
            </a:extLst>
          </p:cNvPr>
          <p:cNvSpPr txBox="1"/>
          <p:nvPr/>
        </p:nvSpPr>
        <p:spPr>
          <a:xfrm>
            <a:off x="557400" y="5821483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graphicFrame>
        <p:nvGraphicFramePr>
          <p:cNvPr id="14" name="표 15">
            <a:extLst>
              <a:ext uri="{FF2B5EF4-FFF2-40B4-BE49-F238E27FC236}">
                <a16:creationId xmlns:a16="http://schemas.microsoft.com/office/drawing/2014/main" id="{53236A79-5C35-D4F7-366F-ADCECC6E4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885374"/>
              </p:ext>
            </p:extLst>
          </p:nvPr>
        </p:nvGraphicFramePr>
        <p:xfrm>
          <a:off x="212834" y="4050381"/>
          <a:ext cx="1174782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066">
                  <a:extLst>
                    <a:ext uri="{9D8B030D-6E8A-4147-A177-3AD203B41FA5}">
                      <a16:colId xmlns:a16="http://schemas.microsoft.com/office/drawing/2014/main" val="1108246308"/>
                    </a:ext>
                  </a:extLst>
                </a:gridCol>
                <a:gridCol w="1672959">
                  <a:extLst>
                    <a:ext uri="{9D8B030D-6E8A-4147-A177-3AD203B41FA5}">
                      <a16:colId xmlns:a16="http://schemas.microsoft.com/office/drawing/2014/main" val="2615556724"/>
                    </a:ext>
                  </a:extLst>
                </a:gridCol>
                <a:gridCol w="1672959">
                  <a:extLst>
                    <a:ext uri="{9D8B030D-6E8A-4147-A177-3AD203B41FA5}">
                      <a16:colId xmlns:a16="http://schemas.microsoft.com/office/drawing/2014/main" val="683962004"/>
                    </a:ext>
                  </a:extLst>
                </a:gridCol>
                <a:gridCol w="1672959">
                  <a:extLst>
                    <a:ext uri="{9D8B030D-6E8A-4147-A177-3AD203B41FA5}">
                      <a16:colId xmlns:a16="http://schemas.microsoft.com/office/drawing/2014/main" val="1940854141"/>
                    </a:ext>
                  </a:extLst>
                </a:gridCol>
                <a:gridCol w="1672959">
                  <a:extLst>
                    <a:ext uri="{9D8B030D-6E8A-4147-A177-3AD203B41FA5}">
                      <a16:colId xmlns:a16="http://schemas.microsoft.com/office/drawing/2014/main" val="3276871785"/>
                    </a:ext>
                  </a:extLst>
                </a:gridCol>
                <a:gridCol w="1672959">
                  <a:extLst>
                    <a:ext uri="{9D8B030D-6E8A-4147-A177-3AD203B41FA5}">
                      <a16:colId xmlns:a16="http://schemas.microsoft.com/office/drawing/2014/main" val="3500658540"/>
                    </a:ext>
                  </a:extLst>
                </a:gridCol>
                <a:gridCol w="1672959">
                  <a:extLst>
                    <a:ext uri="{9D8B030D-6E8A-4147-A177-3AD203B41FA5}">
                      <a16:colId xmlns:a16="http://schemas.microsoft.com/office/drawing/2014/main" val="560070571"/>
                    </a:ext>
                  </a:extLst>
                </a:gridCol>
              </a:tblGrid>
              <a:tr h="18509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일본 금융시장 가격변수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21</a:t>
                      </a:r>
                      <a:r>
                        <a:rPr lang="ko-KR" altLang="en-US" dirty="0"/>
                        <a:t>년말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22</a:t>
                      </a:r>
                      <a:r>
                        <a:rPr lang="ko-KR" altLang="en-US" dirty="0"/>
                        <a:t>년말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23</a:t>
                      </a:r>
                      <a:r>
                        <a:rPr lang="ko-KR" altLang="en-US" dirty="0"/>
                        <a:t>년 </a:t>
                      </a:r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23</a:t>
                      </a:r>
                      <a:r>
                        <a:rPr lang="ko-KR" altLang="en-US" dirty="0"/>
                        <a:t>년 </a:t>
                      </a:r>
                      <a:r>
                        <a:rPr lang="en-US" altLang="ko-KR" dirty="0"/>
                        <a:t>7</a:t>
                      </a:r>
                      <a:r>
                        <a:rPr lang="ko-KR" altLang="en-US" dirty="0"/>
                        <a:t>월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연중 최고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연중 최저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82112"/>
                  </a:ext>
                </a:extLst>
              </a:tr>
              <a:tr h="26625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환율</a:t>
                      </a:r>
                      <a:r>
                        <a:rPr lang="en-US" altLang="ko-KR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엔</a:t>
                      </a:r>
                      <a:r>
                        <a:rPr lang="en-US" altLang="ko-KR" dirty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115.1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131.1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132.9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142.3(+8.5%)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144.7(7.3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127.9(1.13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094279"/>
                  </a:ext>
                </a:extLst>
              </a:tr>
              <a:tr h="46594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주가</a:t>
                      </a:r>
                      <a:r>
                        <a:rPr lang="en-US" altLang="ko-KR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엔</a:t>
                      </a:r>
                      <a:r>
                        <a:rPr lang="en-US" altLang="ko-KR" dirty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28,792 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26,095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28,042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33,172(+27.1%)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33,753(7.3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25,717(1.4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22029"/>
                  </a:ext>
                </a:extLst>
              </a:tr>
              <a:tr h="46594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장기금리</a:t>
                      </a:r>
                      <a:r>
                        <a:rPr lang="en-US" altLang="ko-KR" dirty="0">
                          <a:solidFill>
                            <a:srgbClr val="0070C0"/>
                          </a:solidFill>
                        </a:rPr>
                        <a:t>(%)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0.071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0.422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0.351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0.612(+0.190%p)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0.612(7.31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0.250(3.20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46926"/>
                  </a:ext>
                </a:extLst>
              </a:tr>
            </a:tbl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5F8EC6C2-D4B8-8057-0EED-8D1008185142}"/>
              </a:ext>
            </a:extLst>
          </p:cNvPr>
          <p:cNvGrpSpPr/>
          <p:nvPr/>
        </p:nvGrpSpPr>
        <p:grpSpPr>
          <a:xfrm>
            <a:off x="595057" y="1411757"/>
            <a:ext cx="11281105" cy="1164579"/>
            <a:chOff x="446082" y="1295693"/>
            <a:chExt cx="11281105" cy="1164579"/>
          </a:xfrm>
        </p:grpSpPr>
        <p:sp>
          <p:nvSpPr>
            <p:cNvPr id="3" name="Google Shape;8346;p42">
              <a:extLst>
                <a:ext uri="{FF2B5EF4-FFF2-40B4-BE49-F238E27FC236}">
                  <a16:creationId xmlns:a16="http://schemas.microsoft.com/office/drawing/2014/main" id="{49864793-40C6-BA0B-6B09-15597976DEE2}"/>
                </a:ext>
              </a:extLst>
            </p:cNvPr>
            <p:cNvSpPr txBox="1">
              <a:spLocks/>
            </p:cNvSpPr>
            <p:nvPr/>
          </p:nvSpPr>
          <p:spPr>
            <a:xfrm>
              <a:off x="446082" y="1298825"/>
              <a:ext cx="775665" cy="658076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marL="228600" lvl="0" indent="-228600" algn="l" defTabSz="914400" rtl="0" eaLnBrk="1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lvl="1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2133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2133"/>
                </a:spcAft>
              </a:pPr>
              <a:r>
                <a:rPr lang="en-US" altLang="ko-KR" sz="3200" dirty="0">
                  <a:solidFill>
                    <a:srgbClr val="0070C0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 </a:t>
              </a: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C6B7E866-9447-E3AC-DACE-C56CE79717BF}"/>
                </a:ext>
              </a:extLst>
            </p:cNvPr>
            <p:cNvGrpSpPr/>
            <p:nvPr/>
          </p:nvGrpSpPr>
          <p:grpSpPr>
            <a:xfrm>
              <a:off x="997229" y="1295693"/>
              <a:ext cx="10729958" cy="1164579"/>
              <a:chOff x="926284" y="1362904"/>
              <a:chExt cx="10729958" cy="1164579"/>
            </a:xfrm>
          </p:grpSpPr>
          <p:sp>
            <p:nvSpPr>
              <p:cNvPr id="17" name="Google Shape;8346;p42">
                <a:extLst>
                  <a:ext uri="{FF2B5EF4-FFF2-40B4-BE49-F238E27FC236}">
                    <a16:creationId xmlns:a16="http://schemas.microsoft.com/office/drawing/2014/main" id="{5C0F0FE2-14A9-DD4F-7501-43795A953A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6284" y="1362904"/>
                <a:ext cx="10666718" cy="658076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>
                <a:lvl1pPr marL="228600" lvl="0" indent="-228600" algn="l" defTabSz="914400" rtl="0" eaLnBrk="1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2133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2133"/>
                  </a:spcAft>
                </a:pP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 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엔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/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달러 환율은 일본은행의 완화정책 지속 기대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, 7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월말 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8.5%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상승하여 주요국 </a:t>
                </a:r>
                <a:r>
                  <a:rPr lang="ko-KR" altLang="en-US" sz="2000" dirty="0" err="1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통화중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 가장 큰 폭의 약세를 기록함</a:t>
                </a:r>
                <a:endPara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endParaRPr>
              </a:p>
              <a:p>
                <a:pPr marL="0" indent="0">
                  <a:spcAft>
                    <a:spcPts val="2133"/>
                  </a:spcAft>
                </a:pPr>
                <a:endPara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endParaRPr>
              </a:p>
            </p:txBody>
          </p:sp>
          <p:sp>
            <p:nvSpPr>
              <p:cNvPr id="10" name="Google Shape;8346;p42">
                <a:extLst>
                  <a:ext uri="{FF2B5EF4-FFF2-40B4-BE49-F238E27FC236}">
                    <a16:creationId xmlns:a16="http://schemas.microsoft.com/office/drawing/2014/main" id="{D76B651D-C5D0-735D-F131-20B988900E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524" y="1869407"/>
                <a:ext cx="10666718" cy="658076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>
                <a:lvl1pPr marL="228600" lvl="0" indent="-228600" algn="l" defTabSz="914400" rtl="0" eaLnBrk="1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2133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2133"/>
                  </a:spcAft>
                </a:pPr>
                <a:endParaRPr lang="en-US" altLang="ko-KR" sz="2000" dirty="0">
                  <a:solidFill>
                    <a:schemeClr val="accent2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endParaRPr>
              </a:p>
              <a:p>
                <a:pPr marL="0" indent="0">
                  <a:spcAft>
                    <a:spcPts val="2133"/>
                  </a:spcAft>
                </a:pPr>
                <a:r>
                  <a:rPr lang="en-US" altLang="ko-KR" sz="2000" dirty="0">
                    <a:solidFill>
                      <a:srgbClr val="0070C0"/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6</a:t>
                </a:r>
                <a:r>
                  <a:rPr lang="ko-KR" altLang="en-US" sz="2000" dirty="0">
                    <a:solidFill>
                      <a:srgbClr val="0070C0"/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월 이후 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: 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 엔화는 주요국 중앙은행과 일본은행의 통화정책 기조차이가 부각되면서 약세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 </a:t>
                </a:r>
              </a:p>
              <a:p>
                <a:pPr marL="0" indent="0">
                  <a:spcAft>
                    <a:spcPts val="2133"/>
                  </a:spcAft>
                </a:pPr>
                <a:r>
                  <a:rPr lang="en-US" altLang="ko-KR" sz="2000" dirty="0">
                    <a:solidFill>
                      <a:srgbClr val="0070C0"/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7</a:t>
                </a:r>
                <a:r>
                  <a:rPr lang="ko-KR" altLang="en-US" sz="2000" dirty="0">
                    <a:solidFill>
                      <a:srgbClr val="0070C0"/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월 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: 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일본은행 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YCC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정책 수정 이후 재차 약세   </a:t>
                </a:r>
                <a:r>
                  <a:rPr lang="en-US" altLang="ko-KR" sz="2000" dirty="0">
                    <a:solidFill>
                      <a:srgbClr val="FF0000"/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&gt;&gt; 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 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 엔화약세에 따라 엔화의 </a:t>
                </a:r>
                <a:r>
                  <a:rPr lang="ko-KR" altLang="en-US" sz="2000" dirty="0" err="1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실질실효환율은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 금년 들어 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4.5% 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하락</a:t>
                </a:r>
                <a:endPara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endParaRPr>
              </a:p>
            </p:txBody>
          </p:sp>
        </p:grp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212834" y="169632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금융시장</a:t>
              </a:r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1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00843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금융시장</a:t>
              </a:r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339C58A-888D-2D87-E977-94C0A7BBD9A3}"/>
              </a:ext>
            </a:extLst>
          </p:cNvPr>
          <p:cNvGrpSpPr/>
          <p:nvPr/>
        </p:nvGrpSpPr>
        <p:grpSpPr>
          <a:xfrm>
            <a:off x="0" y="1019162"/>
            <a:ext cx="12192000" cy="5952042"/>
            <a:chOff x="0" y="1106688"/>
            <a:chExt cx="12192000" cy="516580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FEBD59-CEA2-4FDF-A254-37953428C235}"/>
                </a:ext>
              </a:extLst>
            </p:cNvPr>
            <p:cNvSpPr/>
            <p:nvPr/>
          </p:nvSpPr>
          <p:spPr>
            <a:xfrm>
              <a:off x="0" y="1106688"/>
              <a:ext cx="12178043" cy="3129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C8FF7CF-D8B5-498D-94C7-188252370E53}"/>
                </a:ext>
              </a:extLst>
            </p:cNvPr>
            <p:cNvSpPr/>
            <p:nvPr/>
          </p:nvSpPr>
          <p:spPr>
            <a:xfrm>
              <a:off x="13957" y="4186399"/>
              <a:ext cx="12178043" cy="208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" name="Google Shape;8346;p42">
            <a:extLst>
              <a:ext uri="{FF2B5EF4-FFF2-40B4-BE49-F238E27FC236}">
                <a16:creationId xmlns:a16="http://schemas.microsoft.com/office/drawing/2014/main" id="{5C0F0FE2-14A9-DD4F-7501-43795A953A6E}"/>
              </a:ext>
            </a:extLst>
          </p:cNvPr>
          <p:cNvSpPr txBox="1">
            <a:spLocks/>
          </p:cNvSpPr>
          <p:nvPr/>
        </p:nvSpPr>
        <p:spPr>
          <a:xfrm>
            <a:off x="926284" y="1362904"/>
            <a:ext cx="11457530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주가는 </a:t>
            </a:r>
            <a:r>
              <a:rPr lang="en-US" altLang="ko-KR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7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월말 현재 금년중 </a:t>
            </a:r>
            <a:r>
              <a:rPr lang="en-US" altLang="ko-KR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27.1% 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상승하여 주요국 </a:t>
            </a:r>
            <a:r>
              <a:rPr lang="ko-KR" altLang="en-US" sz="2000" dirty="0" err="1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증시중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 가장 높은 상승률을 기록하였다</a:t>
            </a:r>
            <a:r>
              <a:rPr lang="en-US" altLang="ko-KR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.</a:t>
            </a:r>
          </a:p>
          <a:p>
            <a:pPr marL="0" indent="0">
              <a:spcAft>
                <a:spcPts val="2133"/>
              </a:spcAft>
            </a:pPr>
            <a:r>
              <a:rPr lang="en-US" altLang="ko-KR" sz="20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</a:p>
          <a:p>
            <a:pPr marL="0" indent="0">
              <a:spcAft>
                <a:spcPts val="2133"/>
              </a:spcAft>
            </a:pPr>
            <a:r>
              <a:rPr lang="en-US" altLang="ko-KR" sz="20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&gt;&gt;</a:t>
            </a:r>
            <a:r>
              <a:rPr lang="ko-KR" altLang="en-US" sz="20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기업의 배당증액 및 자사주 매입 확대 등 주주친화정책 확대 </a:t>
            </a: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r>
              <a:rPr lang="en-US" altLang="ko-KR" sz="20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&gt;&gt;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일본은행의 완화정책 지속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,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엔화약세 등에 따른 기업실적 개선  </a:t>
            </a: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EA5183-DF23-2B4A-C95B-304E4430E1A9}"/>
              </a:ext>
            </a:extLst>
          </p:cNvPr>
          <p:cNvSpPr txBox="1"/>
          <p:nvPr/>
        </p:nvSpPr>
        <p:spPr>
          <a:xfrm>
            <a:off x="557400" y="5821483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3" name="Google Shape;8346;p42">
            <a:extLst>
              <a:ext uri="{FF2B5EF4-FFF2-40B4-BE49-F238E27FC236}">
                <a16:creationId xmlns:a16="http://schemas.microsoft.com/office/drawing/2014/main" id="{49864793-40C6-BA0B-6B09-15597976DEE2}"/>
              </a:ext>
            </a:extLst>
          </p:cNvPr>
          <p:cNvSpPr txBox="1">
            <a:spLocks/>
          </p:cNvSpPr>
          <p:nvPr/>
        </p:nvSpPr>
        <p:spPr>
          <a:xfrm>
            <a:off x="446082" y="1298825"/>
            <a:ext cx="775665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32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1.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54FEE7B-A3B1-5368-8188-4803B2669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68" y="3986537"/>
            <a:ext cx="9386997" cy="24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00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3CAF5BA-9F43-2E5D-EBEB-80E580F3B316}"/>
              </a:ext>
            </a:extLst>
          </p:cNvPr>
          <p:cNvSpPr/>
          <p:nvPr/>
        </p:nvSpPr>
        <p:spPr>
          <a:xfrm>
            <a:off x="731926" y="2130449"/>
            <a:ext cx="11044915" cy="41892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127503" cy="830997"/>
            <a:chOff x="3819245" y="188165"/>
            <a:chExt cx="7127503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03101" y="271010"/>
              <a:ext cx="63436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 금융시장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35C649B-98E8-43B2-B60C-E016C81BF3B6}"/>
              </a:ext>
            </a:extLst>
          </p:cNvPr>
          <p:cNvSpPr txBox="1"/>
          <p:nvPr/>
        </p:nvSpPr>
        <p:spPr>
          <a:xfrm>
            <a:off x="6256287" y="3203444"/>
            <a:ext cx="2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현황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3EF5F79-A4CC-8D4D-35E4-3CDF32909984}"/>
              </a:ext>
            </a:extLst>
          </p:cNvPr>
          <p:cNvGrpSpPr/>
          <p:nvPr/>
        </p:nvGrpSpPr>
        <p:grpSpPr>
          <a:xfrm>
            <a:off x="731926" y="1749724"/>
            <a:ext cx="11044915" cy="4054544"/>
            <a:chOff x="944571" y="1671949"/>
            <a:chExt cx="5537574" cy="40545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5AC252-1EF4-4FE1-84A7-F28040F580A5}"/>
                </a:ext>
              </a:extLst>
            </p:cNvPr>
            <p:cNvSpPr txBox="1"/>
            <p:nvPr/>
          </p:nvSpPr>
          <p:spPr>
            <a:xfrm>
              <a:off x="944571" y="1671949"/>
              <a:ext cx="5537574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주가 및 환율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EB772B-5B31-C216-70DD-74903E65A147}"/>
                </a:ext>
              </a:extLst>
            </p:cNvPr>
            <p:cNvSpPr txBox="1"/>
            <p:nvPr/>
          </p:nvSpPr>
          <p:spPr>
            <a:xfrm>
              <a:off x="1203983" y="5326383"/>
              <a:ext cx="4676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36D2CE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E5F339A6-2EC3-9964-BA2C-0E8EF9813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91" y="2396552"/>
            <a:ext cx="10858584" cy="38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00843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일본의 전세계 무역수지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339C58A-888D-2D87-E977-94C0A7BBD9A3}"/>
              </a:ext>
            </a:extLst>
          </p:cNvPr>
          <p:cNvGrpSpPr/>
          <p:nvPr/>
        </p:nvGrpSpPr>
        <p:grpSpPr>
          <a:xfrm>
            <a:off x="0" y="1019162"/>
            <a:ext cx="12192000" cy="5952042"/>
            <a:chOff x="0" y="1106688"/>
            <a:chExt cx="12192000" cy="516580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FEBD59-CEA2-4FDF-A254-37953428C235}"/>
                </a:ext>
              </a:extLst>
            </p:cNvPr>
            <p:cNvSpPr/>
            <p:nvPr/>
          </p:nvSpPr>
          <p:spPr>
            <a:xfrm>
              <a:off x="0" y="1106688"/>
              <a:ext cx="12178043" cy="3129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C8FF7CF-D8B5-498D-94C7-188252370E53}"/>
                </a:ext>
              </a:extLst>
            </p:cNvPr>
            <p:cNvSpPr/>
            <p:nvPr/>
          </p:nvSpPr>
          <p:spPr>
            <a:xfrm>
              <a:off x="13957" y="4186399"/>
              <a:ext cx="12178043" cy="208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" name="Google Shape;8346;p42">
            <a:extLst>
              <a:ext uri="{FF2B5EF4-FFF2-40B4-BE49-F238E27FC236}">
                <a16:creationId xmlns:a16="http://schemas.microsoft.com/office/drawing/2014/main" id="{5C0F0FE2-14A9-DD4F-7501-43795A953A6E}"/>
              </a:ext>
            </a:extLst>
          </p:cNvPr>
          <p:cNvSpPr txBox="1">
            <a:spLocks/>
          </p:cNvSpPr>
          <p:nvPr/>
        </p:nvSpPr>
        <p:spPr>
          <a:xfrm>
            <a:off x="1100843" y="1666639"/>
            <a:ext cx="11457530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- 2023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년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7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월 일본의 전세계 무역수지는 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￥</a:t>
            </a:r>
            <a:r>
              <a:rPr lang="en-US" altLang="ko-KR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663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억 </a:t>
            </a:r>
            <a:r>
              <a:rPr lang="ko-KR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적자</a:t>
            </a:r>
            <a:endParaRPr lang="en-US" altLang="ko-KR" sz="2000" dirty="0">
              <a:solidFill>
                <a:srgbClr val="FF0000"/>
              </a:solidFill>
              <a:highlight>
                <a:srgbClr val="FFFF00"/>
              </a:highlight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r>
              <a:rPr lang="en-US" altLang="ko-KR" sz="20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EA5183-DF23-2B4A-C95B-304E4430E1A9}"/>
              </a:ext>
            </a:extLst>
          </p:cNvPr>
          <p:cNvSpPr txBox="1"/>
          <p:nvPr/>
        </p:nvSpPr>
        <p:spPr>
          <a:xfrm>
            <a:off x="557400" y="5821483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058FE53-8C32-7483-4DBD-7D25B575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05" y="2725922"/>
            <a:ext cx="9154190" cy="311291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1CF3FD8-AB76-0856-2167-4F9212B68679}"/>
              </a:ext>
            </a:extLst>
          </p:cNvPr>
          <p:cNvSpPr/>
          <p:nvPr/>
        </p:nvSpPr>
        <p:spPr>
          <a:xfrm>
            <a:off x="10058400" y="3528291"/>
            <a:ext cx="304800" cy="11914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04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14800" y="963670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일본의 주요 수출 대상국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339C58A-888D-2D87-E977-94C0A7BBD9A3}"/>
              </a:ext>
            </a:extLst>
          </p:cNvPr>
          <p:cNvGrpSpPr/>
          <p:nvPr/>
        </p:nvGrpSpPr>
        <p:grpSpPr>
          <a:xfrm>
            <a:off x="367235" y="1019162"/>
            <a:ext cx="11837860" cy="5964677"/>
            <a:chOff x="0" y="1106688"/>
            <a:chExt cx="12192000" cy="516580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FEBD59-CEA2-4FDF-A254-37953428C235}"/>
                </a:ext>
              </a:extLst>
            </p:cNvPr>
            <p:cNvSpPr/>
            <p:nvPr/>
          </p:nvSpPr>
          <p:spPr>
            <a:xfrm>
              <a:off x="0" y="1106688"/>
              <a:ext cx="12178043" cy="3129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C8FF7CF-D8B5-498D-94C7-188252370E53}"/>
                </a:ext>
              </a:extLst>
            </p:cNvPr>
            <p:cNvSpPr/>
            <p:nvPr/>
          </p:nvSpPr>
          <p:spPr>
            <a:xfrm>
              <a:off x="13957" y="4186399"/>
              <a:ext cx="12178043" cy="208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" name="Google Shape;8346;p42">
            <a:extLst>
              <a:ext uri="{FF2B5EF4-FFF2-40B4-BE49-F238E27FC236}">
                <a16:creationId xmlns:a16="http://schemas.microsoft.com/office/drawing/2014/main" id="{5C0F0FE2-14A9-DD4F-7501-43795A953A6E}"/>
              </a:ext>
            </a:extLst>
          </p:cNvPr>
          <p:cNvSpPr txBox="1">
            <a:spLocks/>
          </p:cNvSpPr>
          <p:nvPr/>
        </p:nvSpPr>
        <p:spPr>
          <a:xfrm>
            <a:off x="557400" y="1339319"/>
            <a:ext cx="11457530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- 2023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년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7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월 일본 입장에서 한국은 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제 </a:t>
            </a:r>
            <a:r>
              <a:rPr lang="en-US" altLang="ko-KR" sz="2200" b="1" dirty="0">
                <a:solidFill>
                  <a:srgbClr val="FF0000"/>
                </a:solidFill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3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위 수출 대상국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이며 비중은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6.0%</a:t>
            </a:r>
            <a:endParaRPr lang="en-US" altLang="ko-KR" sz="2000" dirty="0">
              <a:solidFill>
                <a:srgbClr val="FF000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EA5183-DF23-2B4A-C95B-304E4430E1A9}"/>
              </a:ext>
            </a:extLst>
          </p:cNvPr>
          <p:cNvSpPr txBox="1"/>
          <p:nvPr/>
        </p:nvSpPr>
        <p:spPr>
          <a:xfrm>
            <a:off x="557400" y="5821483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69EC824A-EA28-004E-E70A-CCF4BE93D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20642"/>
              </p:ext>
            </p:extLst>
          </p:nvPr>
        </p:nvGraphicFramePr>
        <p:xfrm>
          <a:off x="557400" y="2189272"/>
          <a:ext cx="1094018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047">
                  <a:extLst>
                    <a:ext uri="{9D8B030D-6E8A-4147-A177-3AD203B41FA5}">
                      <a16:colId xmlns:a16="http://schemas.microsoft.com/office/drawing/2014/main" val="1798281931"/>
                    </a:ext>
                  </a:extLst>
                </a:gridCol>
                <a:gridCol w="2735047">
                  <a:extLst>
                    <a:ext uri="{9D8B030D-6E8A-4147-A177-3AD203B41FA5}">
                      <a16:colId xmlns:a16="http://schemas.microsoft.com/office/drawing/2014/main" val="829383507"/>
                    </a:ext>
                  </a:extLst>
                </a:gridCol>
                <a:gridCol w="2735047">
                  <a:extLst>
                    <a:ext uri="{9D8B030D-6E8A-4147-A177-3AD203B41FA5}">
                      <a16:colId xmlns:a16="http://schemas.microsoft.com/office/drawing/2014/main" val="1489701864"/>
                    </a:ext>
                  </a:extLst>
                </a:gridCol>
                <a:gridCol w="2735047">
                  <a:extLst>
                    <a:ext uri="{9D8B030D-6E8A-4147-A177-3AD203B41FA5}">
                      <a16:colId xmlns:a16="http://schemas.microsoft.com/office/drawing/2014/main" val="373797019"/>
                    </a:ext>
                  </a:extLst>
                </a:gridCol>
              </a:tblGrid>
              <a:tr h="324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순위</a:t>
                      </a:r>
                      <a:r>
                        <a:rPr lang="ko-KR" alt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국가 명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수출금액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수출금액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비중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367117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총계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8,724,332.0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33101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미국</a:t>
                      </a:r>
                      <a:endParaRPr lang="en-US" altLang="ko-K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1,791,254.0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429360"/>
                  </a:ext>
                </a:extLst>
              </a:tr>
              <a:tr h="29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중국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1,543,445.0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17.7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3170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한국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525,351.0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78590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대만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485,441.0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5.6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24719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홍콩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375,053.0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4.3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288618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태국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374,610.0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4.3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71520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독일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245,947.0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69808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싱가포르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205,184.0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626156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베트남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201,183.0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72725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오스트레일리아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198,583.0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90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0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00843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일본의 주요 수입 대상국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339C58A-888D-2D87-E977-94C0A7BBD9A3}"/>
              </a:ext>
            </a:extLst>
          </p:cNvPr>
          <p:cNvGrpSpPr/>
          <p:nvPr/>
        </p:nvGrpSpPr>
        <p:grpSpPr>
          <a:xfrm>
            <a:off x="0" y="1119352"/>
            <a:ext cx="12192000" cy="5851852"/>
            <a:chOff x="0" y="1106688"/>
            <a:chExt cx="12192000" cy="516580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FEBD59-CEA2-4FDF-A254-37953428C235}"/>
                </a:ext>
              </a:extLst>
            </p:cNvPr>
            <p:cNvSpPr/>
            <p:nvPr/>
          </p:nvSpPr>
          <p:spPr>
            <a:xfrm>
              <a:off x="0" y="1106688"/>
              <a:ext cx="12178043" cy="3129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C8FF7CF-D8B5-498D-94C7-188252370E53}"/>
                </a:ext>
              </a:extLst>
            </p:cNvPr>
            <p:cNvSpPr/>
            <p:nvPr/>
          </p:nvSpPr>
          <p:spPr>
            <a:xfrm>
              <a:off x="13957" y="4186399"/>
              <a:ext cx="12178043" cy="208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" name="Google Shape;8346;p42">
            <a:extLst>
              <a:ext uri="{FF2B5EF4-FFF2-40B4-BE49-F238E27FC236}">
                <a16:creationId xmlns:a16="http://schemas.microsoft.com/office/drawing/2014/main" id="{5C0F0FE2-14A9-DD4F-7501-43795A953A6E}"/>
              </a:ext>
            </a:extLst>
          </p:cNvPr>
          <p:cNvSpPr txBox="1">
            <a:spLocks/>
          </p:cNvSpPr>
          <p:nvPr/>
        </p:nvSpPr>
        <p:spPr>
          <a:xfrm>
            <a:off x="557400" y="1339319"/>
            <a:ext cx="11457530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- 2023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년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7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월 일본 입장에서 한국은 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제</a:t>
            </a:r>
            <a:r>
              <a:rPr lang="en-US" altLang="ko-KR" sz="2200" dirty="0">
                <a:solidFill>
                  <a:srgbClr val="FF0000"/>
                </a:solidFill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7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위 수입 대상국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이며 비중은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4.1%</a:t>
            </a:r>
          </a:p>
          <a:p>
            <a:pPr marL="0" indent="0">
              <a:spcAft>
                <a:spcPts val="2133"/>
              </a:spcAft>
            </a:pPr>
            <a:endParaRPr lang="en-US" altLang="ko-KR" sz="2000" dirty="0">
              <a:solidFill>
                <a:srgbClr val="FF0000"/>
              </a:solidFill>
              <a:highlight>
                <a:srgbClr val="FFFF00"/>
              </a:highlight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EA5183-DF23-2B4A-C95B-304E4430E1A9}"/>
              </a:ext>
            </a:extLst>
          </p:cNvPr>
          <p:cNvSpPr txBox="1"/>
          <p:nvPr/>
        </p:nvSpPr>
        <p:spPr>
          <a:xfrm>
            <a:off x="557400" y="5821483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69EC824A-EA28-004E-E70A-CCF4BE93D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36517"/>
              </p:ext>
            </p:extLst>
          </p:nvPr>
        </p:nvGraphicFramePr>
        <p:xfrm>
          <a:off x="557400" y="2006394"/>
          <a:ext cx="10951428" cy="4634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857">
                  <a:extLst>
                    <a:ext uri="{9D8B030D-6E8A-4147-A177-3AD203B41FA5}">
                      <a16:colId xmlns:a16="http://schemas.microsoft.com/office/drawing/2014/main" val="1798281931"/>
                    </a:ext>
                  </a:extLst>
                </a:gridCol>
                <a:gridCol w="2737857">
                  <a:extLst>
                    <a:ext uri="{9D8B030D-6E8A-4147-A177-3AD203B41FA5}">
                      <a16:colId xmlns:a16="http://schemas.microsoft.com/office/drawing/2014/main" val="829383507"/>
                    </a:ext>
                  </a:extLst>
                </a:gridCol>
                <a:gridCol w="2737857">
                  <a:extLst>
                    <a:ext uri="{9D8B030D-6E8A-4147-A177-3AD203B41FA5}">
                      <a16:colId xmlns:a16="http://schemas.microsoft.com/office/drawing/2014/main" val="1489701864"/>
                    </a:ext>
                  </a:extLst>
                </a:gridCol>
                <a:gridCol w="2737857">
                  <a:extLst>
                    <a:ext uri="{9D8B030D-6E8A-4147-A177-3AD203B41FA5}">
                      <a16:colId xmlns:a16="http://schemas.microsoft.com/office/drawing/2014/main" val="373797019"/>
                    </a:ext>
                  </a:extLst>
                </a:gridCol>
              </a:tblGrid>
              <a:tr h="61112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순위</a:t>
                      </a:r>
                      <a:r>
                        <a:rPr lang="ko-KR" alt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국가 명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수출금액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수출금액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비중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367117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총계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8,790,591.0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100.0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33101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중국</a:t>
                      </a:r>
                      <a:endParaRPr lang="en-US" altLang="ko-K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1,898,682.0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21.6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429360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미국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944,788.0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10.7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3170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오스트레일리아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724,970.0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8.2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78590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대만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449,895.0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5.1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24719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사우디아라비아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367,239.0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4.2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288618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아랍에미리트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364,936.0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4.2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71520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한국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362,775.0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4.1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69808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독일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319,131.0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3.6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626156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베트남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299,073.0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3.4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72725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독일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297,825.0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3.4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90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06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42486" y="1140391"/>
            <a:ext cx="12149514" cy="5663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6336738" cy="830997"/>
            <a:chOff x="3819245" y="188165"/>
            <a:chExt cx="6336738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5405259" y="30939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장기금리</a:t>
              </a:r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16946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r>
                <a:rPr lang="en-US" altLang="ko-KR" sz="44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-1</a:t>
              </a:r>
              <a:r>
                <a:rPr lang="en-US" altLang="ko-KR" sz="4800" b="1" dirty="0">
                  <a:solidFill>
                    <a:schemeClr val="accent2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endParaRPr lang="ko-KR" altLang="en-US" sz="4800" b="1" dirty="0">
                <a:solidFill>
                  <a:schemeClr val="accent2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21CEB6D4-BBD1-F080-138E-54A27FC13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345775"/>
              </p:ext>
            </p:extLst>
          </p:nvPr>
        </p:nvGraphicFramePr>
        <p:xfrm>
          <a:off x="1220077" y="1362296"/>
          <a:ext cx="10280868" cy="530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255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00843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6335704" cy="830997"/>
            <a:chOff x="3819245" y="188165"/>
            <a:chExt cx="633570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5404225" y="206411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본원통화</a:t>
              </a:r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15744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02-1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339C58A-888D-2D87-E977-94C0A7BBD9A3}"/>
              </a:ext>
            </a:extLst>
          </p:cNvPr>
          <p:cNvGrpSpPr/>
          <p:nvPr/>
        </p:nvGrpSpPr>
        <p:grpSpPr>
          <a:xfrm>
            <a:off x="0" y="1025008"/>
            <a:ext cx="12192000" cy="5952042"/>
            <a:chOff x="0" y="1106688"/>
            <a:chExt cx="12192000" cy="516580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FEBD59-CEA2-4FDF-A254-37953428C235}"/>
                </a:ext>
              </a:extLst>
            </p:cNvPr>
            <p:cNvSpPr/>
            <p:nvPr/>
          </p:nvSpPr>
          <p:spPr>
            <a:xfrm>
              <a:off x="0" y="1106688"/>
              <a:ext cx="12178043" cy="3129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C8FF7CF-D8B5-498D-94C7-188252370E53}"/>
                </a:ext>
              </a:extLst>
            </p:cNvPr>
            <p:cNvSpPr/>
            <p:nvPr/>
          </p:nvSpPr>
          <p:spPr>
            <a:xfrm>
              <a:off x="13957" y="4186399"/>
              <a:ext cx="12178043" cy="208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1EA5183-DF23-2B4A-C95B-304E4430E1A9}"/>
              </a:ext>
            </a:extLst>
          </p:cNvPr>
          <p:cNvSpPr txBox="1"/>
          <p:nvPr/>
        </p:nvSpPr>
        <p:spPr>
          <a:xfrm>
            <a:off x="557400" y="5821483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695EDB8-B596-CB04-FBBC-D237DB76104D}"/>
              </a:ext>
            </a:extLst>
          </p:cNvPr>
          <p:cNvGrpSpPr/>
          <p:nvPr/>
        </p:nvGrpSpPr>
        <p:grpSpPr>
          <a:xfrm>
            <a:off x="515560" y="1734227"/>
            <a:ext cx="11146921" cy="664163"/>
            <a:chOff x="446081" y="1356817"/>
            <a:chExt cx="11146921" cy="664163"/>
          </a:xfrm>
        </p:grpSpPr>
        <p:sp>
          <p:nvSpPr>
            <p:cNvPr id="17" name="Google Shape;8346;p42">
              <a:extLst>
                <a:ext uri="{FF2B5EF4-FFF2-40B4-BE49-F238E27FC236}">
                  <a16:creationId xmlns:a16="http://schemas.microsoft.com/office/drawing/2014/main" id="{5C0F0FE2-14A9-DD4F-7501-43795A953A6E}"/>
                </a:ext>
              </a:extLst>
            </p:cNvPr>
            <p:cNvSpPr txBox="1">
              <a:spLocks/>
            </p:cNvSpPr>
            <p:nvPr/>
          </p:nvSpPr>
          <p:spPr>
            <a:xfrm>
              <a:off x="926284" y="1362904"/>
              <a:ext cx="10666718" cy="658076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marL="228600" lvl="0" indent="-228600" algn="l" defTabSz="914400" rtl="0" eaLnBrk="1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lvl="1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2133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2133"/>
                </a:spcAft>
              </a:pP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본원통화 증가율은 감소세를 지속하였으나 감소폭은 점차 줄어들고 있다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.</a:t>
              </a:r>
            </a:p>
            <a:p>
              <a:pPr marL="0" indent="0">
                <a:spcAft>
                  <a:spcPts val="2133"/>
                </a:spcAft>
              </a:pPr>
              <a:r>
                <a:rPr lang="ko-KR" altLang="en-US" sz="2000" dirty="0">
                  <a:solidFill>
                    <a:srgbClr val="FF0000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본원통화 증가율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: 6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월 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-1.0%(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전년동월대비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)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로 지난해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9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월 이후의 감소세가 지속</a:t>
              </a:r>
              <a:endPara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  <p:sp>
          <p:nvSpPr>
            <p:cNvPr id="3" name="Google Shape;8346;p42">
              <a:extLst>
                <a:ext uri="{FF2B5EF4-FFF2-40B4-BE49-F238E27FC236}">
                  <a16:creationId xmlns:a16="http://schemas.microsoft.com/office/drawing/2014/main" id="{49864793-40C6-BA0B-6B09-15597976DEE2}"/>
                </a:ext>
              </a:extLst>
            </p:cNvPr>
            <p:cNvSpPr txBox="1">
              <a:spLocks/>
            </p:cNvSpPr>
            <p:nvPr/>
          </p:nvSpPr>
          <p:spPr>
            <a:xfrm>
              <a:off x="446081" y="1356817"/>
              <a:ext cx="775665" cy="658076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marL="228600" lvl="0" indent="-228600" algn="l" defTabSz="914400" rtl="0" eaLnBrk="1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lvl="1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2133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2133"/>
                </a:spcAft>
              </a:pPr>
              <a:r>
                <a:rPr lang="en-US" altLang="ko-KR" sz="3200" dirty="0">
                  <a:solidFill>
                    <a:srgbClr val="0070C0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1. </a:t>
              </a:r>
            </a:p>
          </p:txBody>
        </p:sp>
      </p:grpSp>
      <p:sp>
        <p:nvSpPr>
          <p:cNvPr id="4" name="Google Shape;8346;p42">
            <a:extLst>
              <a:ext uri="{FF2B5EF4-FFF2-40B4-BE49-F238E27FC236}">
                <a16:creationId xmlns:a16="http://schemas.microsoft.com/office/drawing/2014/main" id="{9F798B9A-5309-9BEA-5635-82B33A86984F}"/>
              </a:ext>
            </a:extLst>
          </p:cNvPr>
          <p:cNvSpPr txBox="1">
            <a:spLocks/>
          </p:cNvSpPr>
          <p:nvPr/>
        </p:nvSpPr>
        <p:spPr>
          <a:xfrm>
            <a:off x="446081" y="4506230"/>
            <a:ext cx="775665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endParaRPr lang="en-US" altLang="ko-KR" sz="3200" dirty="0">
              <a:solidFill>
                <a:schemeClr val="accent4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cxnSp>
        <p:nvCxnSpPr>
          <p:cNvPr id="16" name="Google Shape;8710;p47">
            <a:extLst>
              <a:ext uri="{FF2B5EF4-FFF2-40B4-BE49-F238E27FC236}">
                <a16:creationId xmlns:a16="http://schemas.microsoft.com/office/drawing/2014/main" id="{27F1E44F-B768-5803-9080-FB1C180FCB77}"/>
              </a:ext>
            </a:extLst>
          </p:cNvPr>
          <p:cNvCxnSpPr>
            <a:cxnSpLocks/>
          </p:cNvCxnSpPr>
          <p:nvPr/>
        </p:nvCxnSpPr>
        <p:spPr>
          <a:xfrm flipH="1" flipV="1">
            <a:off x="6613011" y="2040043"/>
            <a:ext cx="1151798" cy="375099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8A8920-A777-C455-B52E-A415EB7BEF98}"/>
              </a:ext>
            </a:extLst>
          </p:cNvPr>
          <p:cNvSpPr txBox="1"/>
          <p:nvPr/>
        </p:nvSpPr>
        <p:spPr>
          <a:xfrm>
            <a:off x="7778766" y="2275613"/>
            <a:ext cx="4216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｢</a:t>
            </a:r>
            <a:r>
              <a:rPr lang="ko-KR" altLang="en-US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코로나</a:t>
            </a:r>
            <a:r>
              <a:rPr lang="en-US" altLang="ko-KR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19 </a:t>
            </a:r>
            <a:r>
              <a:rPr lang="ko-KR" altLang="en-US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대응 금융지원 </a:t>
            </a:r>
            <a:r>
              <a:rPr lang="ko-KR" altLang="en-US" sz="2000" dirty="0" err="1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특별오퍼레이션</a:t>
            </a:r>
            <a:r>
              <a:rPr lang="en-US" altLang="ko-KR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｣ </a:t>
            </a:r>
            <a:r>
              <a:rPr lang="ko-KR" altLang="en-US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잔액 감소의 영향이 이어진 데 주로 기인한다</a:t>
            </a:r>
            <a:r>
              <a:rPr lang="en-US" altLang="ko-KR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. </a:t>
            </a:r>
            <a:endParaRPr lang="en-US" altLang="ko-KR" sz="1600" dirty="0">
              <a:ln>
                <a:solidFill>
                  <a:schemeClr val="bg1">
                    <a:alpha val="10000"/>
                  </a:schemeClr>
                </a:solidFill>
              </a:ln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17BEEB63-0FBF-8943-99ED-AC15C0AFC8F9}"/>
              </a:ext>
            </a:extLst>
          </p:cNvPr>
          <p:cNvGrpSpPr/>
          <p:nvPr/>
        </p:nvGrpSpPr>
        <p:grpSpPr>
          <a:xfrm>
            <a:off x="566592" y="4357492"/>
            <a:ext cx="8089017" cy="1021750"/>
            <a:chOff x="446082" y="2916802"/>
            <a:chExt cx="8089017" cy="1021750"/>
          </a:xfrm>
        </p:grpSpPr>
        <p:sp>
          <p:nvSpPr>
            <p:cNvPr id="2" name="Google Shape;8346;p42">
              <a:extLst>
                <a:ext uri="{FF2B5EF4-FFF2-40B4-BE49-F238E27FC236}">
                  <a16:creationId xmlns:a16="http://schemas.microsoft.com/office/drawing/2014/main" id="{614B8A77-ACC1-4A3E-E934-51E68361CB7D}"/>
                </a:ext>
              </a:extLst>
            </p:cNvPr>
            <p:cNvSpPr txBox="1">
              <a:spLocks/>
            </p:cNvSpPr>
            <p:nvPr/>
          </p:nvSpPr>
          <p:spPr>
            <a:xfrm>
              <a:off x="446082" y="2916802"/>
              <a:ext cx="775665" cy="658076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marL="228600" lvl="0" indent="-228600" algn="l" defTabSz="914400" rtl="0" eaLnBrk="1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lvl="1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2133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2133"/>
                </a:spcAft>
              </a:pPr>
              <a:r>
                <a:rPr lang="en-US" altLang="ko-KR" sz="3200" dirty="0">
                  <a:solidFill>
                    <a:srgbClr val="0070C0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2.</a:t>
              </a:r>
              <a:r>
                <a:rPr lang="en-US" altLang="ko-KR" sz="3200" dirty="0">
                  <a:solidFill>
                    <a:schemeClr val="accent4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8F3B27-5663-DB1B-A7F7-4A20404C0C2C}"/>
                </a:ext>
              </a:extLst>
            </p:cNvPr>
            <p:cNvSpPr txBox="1"/>
            <p:nvPr/>
          </p:nvSpPr>
          <p:spPr>
            <a:xfrm>
              <a:off x="558307" y="2922889"/>
              <a:ext cx="79767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일본은행의 장기국채 매입액은 금년 상반기 중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65.4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조엔으로 지난해 하반기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(+59.9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조엔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)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에 비해 증가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</a:t>
              </a:r>
            </a:p>
            <a:p>
              <a:pPr algn="ctr"/>
              <a:endParaRPr lang="en-US" altLang="ko-KR" sz="20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  <a:p>
              <a:pPr algn="ctr"/>
              <a:r>
                <a:rPr lang="en-US" altLang="ko-KR" sz="2000" dirty="0">
                  <a:solidFill>
                    <a:srgbClr val="FF0000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    &gt;&gt;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 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이에 따라 일본은행의 국채보유 잔액은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6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월말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579.8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조엔으로 지난해 말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(556.4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조엔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) 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대비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23.4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조엔 </a:t>
              </a:r>
              <a:endPara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FFEE3CBA-39E0-587D-25DC-0244D411E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51" y="2376157"/>
            <a:ext cx="7958941" cy="37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0"/>
            <a:ext cx="12213771" cy="860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F2EBF-4938-45B7-8EE5-0FCC9BC096A7}"/>
              </a:ext>
            </a:extLst>
          </p:cNvPr>
          <p:cNvSpPr txBox="1"/>
          <p:nvPr/>
        </p:nvSpPr>
        <p:spPr>
          <a:xfrm>
            <a:off x="5185123" y="168856"/>
            <a:ext cx="314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목차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793B6E9-C890-4D5A-A71D-291AA2FC09FB}"/>
              </a:ext>
            </a:extLst>
          </p:cNvPr>
          <p:cNvGrpSpPr/>
          <p:nvPr/>
        </p:nvGrpSpPr>
        <p:grpSpPr>
          <a:xfrm>
            <a:off x="1399332" y="1998797"/>
            <a:ext cx="3615751" cy="830997"/>
            <a:chOff x="3416652" y="2735565"/>
            <a:chExt cx="2425524" cy="83099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84F941-B1A5-42ED-AD78-B0F57A275C9B}"/>
                </a:ext>
              </a:extLst>
            </p:cNvPr>
            <p:cNvSpPr txBox="1"/>
            <p:nvPr/>
          </p:nvSpPr>
          <p:spPr>
            <a:xfrm>
              <a:off x="3416652" y="2735565"/>
              <a:ext cx="5884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E13764-1EF0-4A6F-8554-79E11A74BCAB}"/>
                </a:ext>
              </a:extLst>
            </p:cNvPr>
            <p:cNvSpPr txBox="1"/>
            <p:nvPr/>
          </p:nvSpPr>
          <p:spPr>
            <a:xfrm>
              <a:off x="4182024" y="2812510"/>
              <a:ext cx="16601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000" dirty="0">
                  <a:solidFill>
                    <a:srgbClr val="0070C0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일본 경제 동향</a:t>
              </a:r>
              <a:endParaRPr lang="en-US" altLang="ko-KR" sz="30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62F5E0A-F6D6-4F50-CBD2-854B609F1605}"/>
              </a:ext>
            </a:extLst>
          </p:cNvPr>
          <p:cNvSpPr txBox="1"/>
          <p:nvPr/>
        </p:nvSpPr>
        <p:spPr>
          <a:xfrm>
            <a:off x="2441028" y="3059720"/>
            <a:ext cx="2474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- 2023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년 </a:t>
            </a:r>
            <a:r>
              <a:rPr lang="ko-KR" altLang="en-US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상반기</a:t>
            </a:r>
            <a:endParaRPr lang="en-US" altLang="ko-KR" sz="2400" dirty="0">
              <a:solidFill>
                <a:srgbClr val="FF000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-</a:t>
            </a:r>
            <a:r>
              <a:rPr lang="en-US" altLang="ko-KR" dirty="0">
                <a:solidFill>
                  <a:schemeClr val="accent4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실물경제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-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금융시장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노동시장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7EAE41-BC22-DF3A-BB14-473A9394BC6D}"/>
              </a:ext>
            </a:extLst>
          </p:cNvPr>
          <p:cNvSpPr txBox="1"/>
          <p:nvPr/>
        </p:nvSpPr>
        <p:spPr>
          <a:xfrm>
            <a:off x="2441028" y="4377108"/>
            <a:ext cx="4565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-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물가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C815F-7720-8A44-6C81-67A3F8A7CBA1}"/>
              </a:ext>
            </a:extLst>
          </p:cNvPr>
          <p:cNvSpPr txBox="1"/>
          <p:nvPr/>
        </p:nvSpPr>
        <p:spPr>
          <a:xfrm>
            <a:off x="5277089" y="3499945"/>
            <a:ext cx="45658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solidFill>
                <a:schemeClr val="accent2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경제지표</a:t>
            </a:r>
            <a:endParaRPr lang="en-US" altLang="ko-KR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endParaRPr lang="en-US" altLang="ko-KR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일본경제</a:t>
            </a:r>
            <a:r>
              <a:rPr lang="en-US" altLang="ko-KR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물가 압력의 예상외 장기화의 향방</a:t>
            </a:r>
            <a:endParaRPr lang="en-US" altLang="ko-KR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2023 </a:t>
            </a:r>
            <a:r>
              <a:rPr lang="ko-KR" altLang="en-US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하반기 일본경제 전망</a:t>
            </a:r>
            <a:endParaRPr lang="en-US" altLang="ko-KR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endParaRPr lang="en-US" altLang="ko-KR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28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00843" y="1001162"/>
            <a:ext cx="11077200" cy="1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1119964" y="220929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물가</a:t>
              </a:r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339C58A-888D-2D87-E977-94C0A7BBD9A3}"/>
              </a:ext>
            </a:extLst>
          </p:cNvPr>
          <p:cNvGrpSpPr/>
          <p:nvPr/>
        </p:nvGrpSpPr>
        <p:grpSpPr>
          <a:xfrm>
            <a:off x="0" y="1025008"/>
            <a:ext cx="12192000" cy="5952042"/>
            <a:chOff x="0" y="1106688"/>
            <a:chExt cx="12192000" cy="516580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FEBD59-CEA2-4FDF-A254-37953428C235}"/>
                </a:ext>
              </a:extLst>
            </p:cNvPr>
            <p:cNvSpPr/>
            <p:nvPr/>
          </p:nvSpPr>
          <p:spPr>
            <a:xfrm>
              <a:off x="0" y="1106688"/>
              <a:ext cx="12178043" cy="3129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C8FF7CF-D8B5-498D-94C7-188252370E53}"/>
                </a:ext>
              </a:extLst>
            </p:cNvPr>
            <p:cNvSpPr/>
            <p:nvPr/>
          </p:nvSpPr>
          <p:spPr>
            <a:xfrm>
              <a:off x="13957" y="4186399"/>
              <a:ext cx="12178043" cy="208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" name="Google Shape;8346;p42">
            <a:extLst>
              <a:ext uri="{FF2B5EF4-FFF2-40B4-BE49-F238E27FC236}">
                <a16:creationId xmlns:a16="http://schemas.microsoft.com/office/drawing/2014/main" id="{5C0F0FE2-14A9-DD4F-7501-43795A953A6E}"/>
              </a:ext>
            </a:extLst>
          </p:cNvPr>
          <p:cNvSpPr txBox="1">
            <a:spLocks/>
          </p:cNvSpPr>
          <p:nvPr/>
        </p:nvSpPr>
        <p:spPr>
          <a:xfrm>
            <a:off x="926284" y="1362904"/>
            <a:ext cx="10666718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금년 하반기 중 소비자물가는 수입물가 하락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,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전년 물가상승에 따른 기저효과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등으로 오름세가 점차 둔화될 것으로 예상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EA5183-DF23-2B4A-C95B-304E4430E1A9}"/>
              </a:ext>
            </a:extLst>
          </p:cNvPr>
          <p:cNvSpPr txBox="1"/>
          <p:nvPr/>
        </p:nvSpPr>
        <p:spPr>
          <a:xfrm>
            <a:off x="557400" y="5821483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3" name="Google Shape;8346;p42">
            <a:extLst>
              <a:ext uri="{FF2B5EF4-FFF2-40B4-BE49-F238E27FC236}">
                <a16:creationId xmlns:a16="http://schemas.microsoft.com/office/drawing/2014/main" id="{49864793-40C6-BA0B-6B09-15597976DEE2}"/>
              </a:ext>
            </a:extLst>
          </p:cNvPr>
          <p:cNvSpPr txBox="1">
            <a:spLocks/>
          </p:cNvSpPr>
          <p:nvPr/>
        </p:nvSpPr>
        <p:spPr>
          <a:xfrm>
            <a:off x="446082" y="1298825"/>
            <a:ext cx="775665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32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1. </a:t>
            </a:r>
          </a:p>
        </p:txBody>
      </p:sp>
      <p:sp>
        <p:nvSpPr>
          <p:cNvPr id="2" name="Google Shape;8346;p42">
            <a:extLst>
              <a:ext uri="{FF2B5EF4-FFF2-40B4-BE49-F238E27FC236}">
                <a16:creationId xmlns:a16="http://schemas.microsoft.com/office/drawing/2014/main" id="{614B8A77-ACC1-4A3E-E934-51E68361CB7D}"/>
              </a:ext>
            </a:extLst>
          </p:cNvPr>
          <p:cNvSpPr txBox="1">
            <a:spLocks/>
          </p:cNvSpPr>
          <p:nvPr/>
        </p:nvSpPr>
        <p:spPr>
          <a:xfrm>
            <a:off x="446081" y="3037329"/>
            <a:ext cx="775665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32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2. </a:t>
            </a:r>
          </a:p>
        </p:txBody>
      </p:sp>
      <p:sp>
        <p:nvSpPr>
          <p:cNvPr id="4" name="Google Shape;8346;p42">
            <a:extLst>
              <a:ext uri="{FF2B5EF4-FFF2-40B4-BE49-F238E27FC236}">
                <a16:creationId xmlns:a16="http://schemas.microsoft.com/office/drawing/2014/main" id="{9F798B9A-5309-9BEA-5635-82B33A86984F}"/>
              </a:ext>
            </a:extLst>
          </p:cNvPr>
          <p:cNvSpPr txBox="1">
            <a:spLocks/>
          </p:cNvSpPr>
          <p:nvPr/>
        </p:nvSpPr>
        <p:spPr>
          <a:xfrm>
            <a:off x="446081" y="4886804"/>
            <a:ext cx="775665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32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3. </a:t>
            </a:r>
          </a:p>
        </p:txBody>
      </p:sp>
      <p:cxnSp>
        <p:nvCxnSpPr>
          <p:cNvPr id="16" name="Google Shape;8710;p47">
            <a:extLst>
              <a:ext uri="{FF2B5EF4-FFF2-40B4-BE49-F238E27FC236}">
                <a16:creationId xmlns:a16="http://schemas.microsoft.com/office/drawing/2014/main" id="{27F1E44F-B768-5803-9080-FB1C180FCB77}"/>
              </a:ext>
            </a:extLst>
          </p:cNvPr>
          <p:cNvCxnSpPr>
            <a:cxnSpLocks/>
          </p:cNvCxnSpPr>
          <p:nvPr/>
        </p:nvCxnSpPr>
        <p:spPr>
          <a:xfrm flipH="1" flipV="1">
            <a:off x="6867298" y="1875020"/>
            <a:ext cx="826935" cy="614191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8A8920-A777-C455-B52E-A415EB7BEF98}"/>
              </a:ext>
            </a:extLst>
          </p:cNvPr>
          <p:cNvSpPr txBox="1"/>
          <p:nvPr/>
        </p:nvSpPr>
        <p:spPr>
          <a:xfrm>
            <a:off x="7209205" y="2624522"/>
            <a:ext cx="42168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+</a:t>
            </a:r>
            <a:r>
              <a:rPr lang="en-US" altLang="ko-KR" sz="16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  <a:r>
              <a:rPr lang="ko-KR" altLang="en-US" sz="16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대형전력사 전기요금 인상</a:t>
            </a:r>
            <a:r>
              <a:rPr lang="en-US" altLang="ko-KR" sz="16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정부의 휘발유 보조금 지급 및 가정용 전기</a:t>
            </a:r>
            <a:r>
              <a:rPr lang="en-US" altLang="ko-KR" sz="16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·</a:t>
            </a:r>
            <a:r>
              <a:rPr lang="ko-KR" altLang="en-US" sz="16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가스요금 지원 종료 등이 물가 오름세의 둔화를 제약할 가능성이 있다</a:t>
            </a:r>
            <a:r>
              <a:rPr lang="en-US" altLang="ko-KR" sz="16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. </a:t>
            </a:r>
          </a:p>
          <a:p>
            <a:endParaRPr lang="en-US" altLang="ko-KR" sz="1600" dirty="0">
              <a:ln>
                <a:solidFill>
                  <a:schemeClr val="bg1">
                    <a:alpha val="10000"/>
                  </a:schemeClr>
                </a:solidFill>
              </a:ln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endParaRPr lang="en-US" altLang="ko-KR" sz="1600" dirty="0">
              <a:ln>
                <a:solidFill>
                  <a:schemeClr val="bg1">
                    <a:alpha val="10000"/>
                  </a:schemeClr>
                </a:solidFill>
              </a:ln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7" name="Google Shape;8346;p42">
            <a:extLst>
              <a:ext uri="{FF2B5EF4-FFF2-40B4-BE49-F238E27FC236}">
                <a16:creationId xmlns:a16="http://schemas.microsoft.com/office/drawing/2014/main" id="{39A734F5-9AD3-254C-F852-210AF30614F5}"/>
              </a:ext>
            </a:extLst>
          </p:cNvPr>
          <p:cNvSpPr txBox="1">
            <a:spLocks/>
          </p:cNvSpPr>
          <p:nvPr/>
        </p:nvSpPr>
        <p:spPr>
          <a:xfrm>
            <a:off x="833913" y="2536851"/>
            <a:ext cx="10666718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경기회복으로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GDP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갭이 개선되면서 기조적인 물가상승 압력이 확대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8" name="Google Shape;8346;p42">
            <a:extLst>
              <a:ext uri="{FF2B5EF4-FFF2-40B4-BE49-F238E27FC236}">
                <a16:creationId xmlns:a16="http://schemas.microsoft.com/office/drawing/2014/main" id="{6A609F2A-B344-467C-3D9E-FC543EF95825}"/>
              </a:ext>
            </a:extLst>
          </p:cNvPr>
          <p:cNvSpPr txBox="1">
            <a:spLocks/>
          </p:cNvSpPr>
          <p:nvPr/>
        </p:nvSpPr>
        <p:spPr>
          <a:xfrm>
            <a:off x="926284" y="4867774"/>
            <a:ext cx="10666718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향후 물가경로에는 불확실성이 높은 상황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6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23871" y="1301748"/>
            <a:ext cx="12247660" cy="55562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6951103" y="258984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617AE3-5923-CD5A-F0D8-A90EE9303B10}"/>
              </a:ext>
            </a:extLst>
          </p:cNvPr>
          <p:cNvSpPr txBox="1"/>
          <p:nvPr/>
        </p:nvSpPr>
        <p:spPr>
          <a:xfrm>
            <a:off x="266943" y="1582341"/>
            <a:ext cx="116581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1. </a:t>
            </a:r>
            <a:r>
              <a:rPr lang="ko-KR" altLang="en-US" sz="24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일본경제는 민간소비 등 내수를 중심으로 양호한 회복세를 보임</a:t>
            </a:r>
          </a:p>
          <a:p>
            <a:endParaRPr lang="en-US" altLang="ko-KR" dirty="0">
              <a:highlight>
                <a:srgbClr val="FFFF00"/>
              </a:highlight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b="1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소비자물가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수입물가 하락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정부 정책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전기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가스요금 보조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)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등의 영향</a:t>
            </a:r>
            <a:r>
              <a:rPr lang="ko-KR" altLang="en-US" sz="24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     </a:t>
            </a:r>
            <a:r>
              <a:rPr lang="en-US" altLang="ko-KR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</a:t>
            </a:r>
            <a:r>
              <a:rPr lang="ko-KR" altLang="en-US" sz="24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근원물가 상승률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확대</a:t>
            </a: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금융시장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엔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/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달러 환율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주가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장기금리가 모두 큰 폭으로 상승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23871" y="892532"/>
            <a:ext cx="4530303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요약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4AA75F-6367-BC4A-A0FC-EB93F2A95DD9}"/>
              </a:ext>
            </a:extLst>
          </p:cNvPr>
          <p:cNvSpPr txBox="1"/>
          <p:nvPr/>
        </p:nvSpPr>
        <p:spPr>
          <a:xfrm>
            <a:off x="8216166" y="276718"/>
            <a:ext cx="6150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</a:t>
            </a:r>
            <a:r>
              <a:rPr lang="ko-KR" altLang="en-US" sz="32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상반기</a:t>
            </a:r>
            <a:r>
              <a: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 경제동향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DF47E-A968-7478-3DB8-713745F416DF}"/>
              </a:ext>
            </a:extLst>
          </p:cNvPr>
          <p:cNvSpPr txBox="1"/>
          <p:nvPr/>
        </p:nvSpPr>
        <p:spPr>
          <a:xfrm>
            <a:off x="164289" y="4397365"/>
            <a:ext cx="10158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엔</a:t>
            </a:r>
            <a:r>
              <a:rPr lang="en-US" altLang="ko-KR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/</a:t>
            </a:r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달러 환율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금년 들어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7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월 말까지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8.5%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상승                    </a:t>
            </a:r>
            <a:r>
              <a:rPr lang="en-US" altLang="ko-KR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주요국 </a:t>
            </a:r>
            <a:r>
              <a:rPr lang="ko-KR" altLang="en-US" sz="2400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통화중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가장 큰 폭의 약세</a:t>
            </a: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</a:t>
            </a:r>
            <a:r>
              <a:rPr lang="en-US" altLang="ko-KR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주가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7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월말 현재까지 금년중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27.1%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상승                          </a:t>
            </a:r>
            <a:r>
              <a:rPr lang="en-US" altLang="ko-KR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주요국 증시 중 가장 높은 상승률 기록</a:t>
            </a: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</a:t>
            </a:r>
            <a:r>
              <a:rPr lang="en-US" altLang="ko-KR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장기금리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대체로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4%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대에서 등락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7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월말 일본은행의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YCC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정책 수정 이후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0.6%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대로 상승</a:t>
            </a:r>
          </a:p>
        </p:txBody>
      </p:sp>
    </p:spTree>
    <p:extLst>
      <p:ext uri="{BB962C8B-B14F-4D97-AF65-F5344CB8AC3E}">
        <p14:creationId xmlns:p14="http://schemas.microsoft.com/office/powerpoint/2010/main" val="786934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C915842A-BFEF-9E5D-6A0F-AA44EC5428EF}"/>
              </a:ext>
            </a:extLst>
          </p:cNvPr>
          <p:cNvSpPr/>
          <p:nvPr/>
        </p:nvSpPr>
        <p:spPr>
          <a:xfrm>
            <a:off x="138188" y="2080640"/>
            <a:ext cx="6035040" cy="45891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14800" y="1010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163718" cy="830997"/>
            <a:chOff x="3819245" y="188165"/>
            <a:chExt cx="3733017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354972" y="324731"/>
              <a:ext cx="31972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2023</a:t>
              </a:r>
              <a:r>
                <a:rPr lang="ko-KR" altLang="en-US" sz="24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년 하반기 일본경제 전망</a:t>
              </a:r>
              <a:endPara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4570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AFD5674-8CB8-4D84-A329-567D812EAD1C}"/>
              </a:ext>
            </a:extLst>
          </p:cNvPr>
          <p:cNvSpPr txBox="1"/>
          <p:nvPr/>
        </p:nvSpPr>
        <p:spPr>
          <a:xfrm>
            <a:off x="8184569" y="2277281"/>
            <a:ext cx="2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설명을 입력하세요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D7FD39-B570-676D-9E1F-3FD15A61BEE6}"/>
              </a:ext>
            </a:extLst>
          </p:cNvPr>
          <p:cNvSpPr txBox="1"/>
          <p:nvPr/>
        </p:nvSpPr>
        <p:spPr>
          <a:xfrm>
            <a:off x="328025" y="2585058"/>
            <a:ext cx="5681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0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0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1. </a:t>
            </a:r>
            <a:r>
              <a:rPr lang="ko-KR" altLang="en-US" sz="20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민간소비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설비투자 등 내수를 중심으로 완만한 회복세를 이어갈 것으로 예상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</a:p>
          <a:p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0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2.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 경제성장률이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2023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년중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1%</a:t>
            </a:r>
            <a:r>
              <a:rPr lang="ko-KR" altLang="en-US" sz="2000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초중반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회계연도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(23.4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월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~24.3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월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) </a:t>
            </a:r>
          </a:p>
          <a:p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</a:t>
            </a:r>
          </a:p>
          <a:p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기준으로는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1%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대 초반의 성장률을 보일 것으로 전망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D1DE84-33DB-1827-DE19-444219CBAAB1}"/>
              </a:ext>
            </a:extLst>
          </p:cNvPr>
          <p:cNvSpPr txBox="1"/>
          <p:nvPr/>
        </p:nvSpPr>
        <p:spPr>
          <a:xfrm>
            <a:off x="138188" y="1694723"/>
            <a:ext cx="6035039" cy="40011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경제성장</a:t>
            </a:r>
            <a:endParaRPr lang="en-US" altLang="ko-KR" sz="2000" dirty="0">
              <a:solidFill>
                <a:schemeClr val="bg1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FDFA793-441D-3F29-18B7-E69F1705E615}"/>
              </a:ext>
            </a:extLst>
          </p:cNvPr>
          <p:cNvSpPr/>
          <p:nvPr/>
        </p:nvSpPr>
        <p:spPr>
          <a:xfrm>
            <a:off x="6285120" y="1680528"/>
            <a:ext cx="5681594" cy="5011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34901C-2188-30E6-9418-386C1B798FDB}"/>
              </a:ext>
            </a:extLst>
          </p:cNvPr>
          <p:cNvSpPr txBox="1"/>
          <p:nvPr/>
        </p:nvSpPr>
        <p:spPr>
          <a:xfrm>
            <a:off x="582912" y="5222585"/>
            <a:ext cx="5017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000" dirty="0">
                <a:solidFill>
                  <a:srgbClr val="FF0000"/>
                </a:solidFill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분기별로도 매분기 </a:t>
            </a:r>
            <a:r>
              <a:rPr lang="en-US" altLang="ko-KR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0.3% 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정도 수준의 완만한 회복세를 지속할 것</a:t>
            </a:r>
            <a:endParaRPr lang="en-US" altLang="ko-KR" sz="2000" dirty="0">
              <a:highlight>
                <a:srgbClr val="FFFF00"/>
              </a:highlight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B6637B-DDEC-D884-86E3-77AB2D227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952" y="2481787"/>
            <a:ext cx="5074135" cy="35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26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D9D9645-2F2B-4BB1-B5BA-17C241E6CFC2}"/>
              </a:ext>
            </a:extLst>
          </p:cNvPr>
          <p:cNvSpPr/>
          <p:nvPr/>
        </p:nvSpPr>
        <p:spPr>
          <a:xfrm>
            <a:off x="0" y="0"/>
            <a:ext cx="12213771" cy="29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6559420"/>
            <a:ext cx="12213771" cy="29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44B66E7-8E1B-4C68-8620-D941855A8802}"/>
              </a:ext>
            </a:extLst>
          </p:cNvPr>
          <p:cNvSpPr/>
          <p:nvPr/>
        </p:nvSpPr>
        <p:spPr>
          <a:xfrm>
            <a:off x="3646050" y="2604468"/>
            <a:ext cx="4899900" cy="1071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THANK YOU -</a:t>
            </a:r>
            <a:endParaRPr lang="ko-KR" altLang="en-US" sz="18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1240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D9D9645-2F2B-4BB1-B5BA-17C241E6CFC2}"/>
              </a:ext>
            </a:extLst>
          </p:cNvPr>
          <p:cNvSpPr/>
          <p:nvPr/>
        </p:nvSpPr>
        <p:spPr>
          <a:xfrm>
            <a:off x="0" y="0"/>
            <a:ext cx="12213771" cy="29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6559420"/>
            <a:ext cx="12213771" cy="29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2986B-26FB-8B1F-8A4E-7BCEF4D952AF}"/>
              </a:ext>
            </a:extLst>
          </p:cNvPr>
          <p:cNvSpPr txBox="1"/>
          <p:nvPr/>
        </p:nvSpPr>
        <p:spPr>
          <a:xfrm>
            <a:off x="1326273" y="1280425"/>
            <a:ext cx="891342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&lt;</a:t>
            </a:r>
            <a:r>
              <a:rPr lang="ko-KR" altLang="en-US" sz="1400" dirty="0"/>
              <a:t>출처</a:t>
            </a:r>
            <a:r>
              <a:rPr lang="en-US" altLang="ko-KR" sz="1400" dirty="0"/>
              <a:t>&gt;</a:t>
            </a:r>
          </a:p>
          <a:p>
            <a:endParaRPr lang="en-US" altLang="ko-KR" sz="1400" dirty="0"/>
          </a:p>
          <a:p>
            <a:r>
              <a:rPr lang="en-US" altLang="ko-KR" sz="1400" dirty="0"/>
              <a:t>-</a:t>
            </a:r>
            <a:r>
              <a:rPr lang="ko-KR" altLang="en-US" sz="1400" dirty="0"/>
              <a:t>한일산업기술협력재단 </a:t>
            </a:r>
            <a:r>
              <a:rPr lang="en-US" altLang="ko-KR" sz="1400" dirty="0"/>
              <a:t>- </a:t>
            </a:r>
            <a:r>
              <a:rPr lang="en-US" altLang="ko-KR" sz="1400" dirty="0">
                <a:hlinkClick r:id="rId2"/>
              </a:rPr>
              <a:t>https://www.kjc.or.kr/jpinfo/weekly_view.jsp?week_idx=5466</a:t>
            </a:r>
            <a:endParaRPr lang="en-US" altLang="ko-KR" sz="1400" dirty="0"/>
          </a:p>
          <a:p>
            <a:r>
              <a:rPr lang="ko-KR" altLang="en-US" sz="1400" dirty="0"/>
              <a:t>일본경제동향 </a:t>
            </a:r>
            <a:r>
              <a:rPr lang="en-US" altLang="ko-KR" sz="1400" dirty="0"/>
              <a:t>8</a:t>
            </a:r>
            <a:r>
              <a:rPr lang="ko-KR" altLang="en-US" sz="1400" dirty="0"/>
              <a:t>월호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-</a:t>
            </a:r>
            <a:r>
              <a:rPr lang="ko-KR" altLang="en-US" sz="1400" dirty="0"/>
              <a:t>일본경제 주간동향</a:t>
            </a:r>
            <a:endParaRPr lang="en-US" altLang="ko-KR" sz="1400" dirty="0"/>
          </a:p>
          <a:p>
            <a:r>
              <a:rPr lang="en-US" altLang="ko-KR" sz="1400" dirty="0">
                <a:hlinkClick r:id="rId3" action="ppaction://hlinkfile"/>
              </a:rPr>
              <a:t>file:///C:/Users/user/Downloads/(%EB%B6%99%EC%9E%84)%20%EC%9D%BC%EB%B3%B8%EA%B2%BD%EC%A0%9C%20%EC%A3%BC%EA%B0%84%EB%8F%99%ED%96%A5(2.15-2.21).pdf</a:t>
            </a:r>
            <a:endParaRPr lang="en-US" altLang="ko-KR" sz="1400" dirty="0"/>
          </a:p>
          <a:p>
            <a:r>
              <a:rPr lang="en-US" altLang="ko-KR" sz="1400" dirty="0"/>
              <a:t>-</a:t>
            </a:r>
            <a:r>
              <a:rPr lang="ko-KR" altLang="en-US" sz="1400" dirty="0"/>
              <a:t>월간</a:t>
            </a:r>
            <a:r>
              <a:rPr lang="en-US" altLang="ko-KR" sz="1400" dirty="0"/>
              <a:t>Japan 9</a:t>
            </a:r>
            <a:r>
              <a:rPr lang="ko-KR" altLang="en-US" sz="1400" dirty="0"/>
              <a:t>월호 </a:t>
            </a:r>
            <a:endParaRPr lang="en-US" altLang="ko-KR" sz="1400" dirty="0"/>
          </a:p>
          <a:p>
            <a:r>
              <a:rPr lang="en-US" altLang="ko-KR" sz="1400" dirty="0">
                <a:hlinkClick r:id="rId4" action="ppaction://hlinkfile"/>
              </a:rPr>
              <a:t>file:///C:/Users/user/Downloads/%EC%9B%94%EA%B0%84%20Japan%20Insight%2023%EB%85%849%EC%9B%94%ED%98%B8_%EC%B5%9C%EC%A2%85.pdf</a:t>
            </a:r>
            <a:endParaRPr lang="en-US" altLang="ko-KR" sz="1400" dirty="0"/>
          </a:p>
          <a:p>
            <a:r>
              <a:rPr lang="en-US" altLang="ko-KR" sz="1400" dirty="0"/>
              <a:t>-</a:t>
            </a:r>
            <a:r>
              <a:rPr lang="ko-KR" altLang="en-US" sz="1400" dirty="0"/>
              <a:t>동향분석 </a:t>
            </a:r>
            <a:r>
              <a:rPr lang="en-US" altLang="ko-KR" sz="1400" dirty="0"/>
              <a:t>:</a:t>
            </a:r>
            <a:r>
              <a:rPr lang="ko-KR" altLang="en-US" sz="1400" dirty="0"/>
              <a:t>최근 일본의 경제금융 동향</a:t>
            </a:r>
            <a:endParaRPr lang="en-US" altLang="ko-KR" sz="1400" dirty="0"/>
          </a:p>
          <a:p>
            <a:r>
              <a:rPr lang="en-US" altLang="ko-KR" sz="1400" dirty="0"/>
              <a:t>https://www.google.com/url?sa=t&amp;source=web&amp;rct=j&amp;opi=89978449&amp;url=https://www.bok.or.kr/portal/bbs/P0002229/view.do%3FnttId%3D10077496%26menuNo%3D200084%26pageIndex%3D1&amp;ved=2ahUKEwjN7PPItL2BAxUMgVYBHUBjDZgQFnoECCEQAQ&amp;usg=AOvVaw343sLELRKFT21F6Bm_tM0n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252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23871" y="1623508"/>
            <a:ext cx="12247660" cy="53444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14800" y="969840"/>
            <a:ext cx="11077200" cy="1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23871" y="1097334"/>
            <a:ext cx="453030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실물경제 동향</a:t>
            </a:r>
          </a:p>
        </p:txBody>
      </p:sp>
      <p:grpSp>
        <p:nvGrpSpPr>
          <p:cNvPr id="17" name="Google Shape;15326;p68">
            <a:extLst>
              <a:ext uri="{FF2B5EF4-FFF2-40B4-BE49-F238E27FC236}">
                <a16:creationId xmlns:a16="http://schemas.microsoft.com/office/drawing/2014/main" id="{A41D7FC8-D551-77B6-F6FF-A3C7F74C5FC8}"/>
              </a:ext>
            </a:extLst>
          </p:cNvPr>
          <p:cNvGrpSpPr/>
          <p:nvPr/>
        </p:nvGrpSpPr>
        <p:grpSpPr>
          <a:xfrm>
            <a:off x="10831087" y="96043"/>
            <a:ext cx="1086701" cy="799429"/>
            <a:chOff x="2183288" y="3555572"/>
            <a:chExt cx="1136241" cy="835873"/>
          </a:xfrm>
        </p:grpSpPr>
        <p:sp>
          <p:nvSpPr>
            <p:cNvPr id="18" name="Google Shape;15327;p68">
              <a:extLst>
                <a:ext uri="{FF2B5EF4-FFF2-40B4-BE49-F238E27FC236}">
                  <a16:creationId xmlns:a16="http://schemas.microsoft.com/office/drawing/2014/main" id="{A457B905-A63F-FD75-3321-711E3141E251}"/>
                </a:ext>
              </a:extLst>
            </p:cNvPr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5328;p68">
              <a:extLst>
                <a:ext uri="{FF2B5EF4-FFF2-40B4-BE49-F238E27FC236}">
                  <a16:creationId xmlns:a16="http://schemas.microsoft.com/office/drawing/2014/main" id="{1454CB5A-3448-F28A-D575-CA195DF60569}"/>
                </a:ext>
              </a:extLst>
            </p:cNvPr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0" name="Google Shape;15329;p68">
                <a:extLst>
                  <a:ext uri="{FF2B5EF4-FFF2-40B4-BE49-F238E27FC236}">
                    <a16:creationId xmlns:a16="http://schemas.microsoft.com/office/drawing/2014/main" id="{102E08C2-89AC-5FA2-0904-CD87F475C08B}"/>
                  </a:ext>
                </a:extLst>
              </p:cNvPr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330;p68">
                <a:extLst>
                  <a:ext uri="{FF2B5EF4-FFF2-40B4-BE49-F238E27FC236}">
                    <a16:creationId xmlns:a16="http://schemas.microsoft.com/office/drawing/2014/main" id="{DEF44DD2-E8D1-1EA0-6020-0796F4FD3D1C}"/>
                  </a:ext>
                </a:extLst>
              </p:cNvPr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331;p68">
                <a:extLst>
                  <a:ext uri="{FF2B5EF4-FFF2-40B4-BE49-F238E27FC236}">
                    <a16:creationId xmlns:a16="http://schemas.microsoft.com/office/drawing/2014/main" id="{F6B1C4F1-21A4-5DA3-25AF-B6479D1F4CA9}"/>
                  </a:ext>
                </a:extLst>
              </p:cNvPr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332;p68">
                <a:extLst>
                  <a:ext uri="{FF2B5EF4-FFF2-40B4-BE49-F238E27FC236}">
                    <a16:creationId xmlns:a16="http://schemas.microsoft.com/office/drawing/2014/main" id="{E32BDDB8-FEEE-13D3-8DA3-5715C6F77E4D}"/>
                  </a:ext>
                </a:extLst>
              </p:cNvPr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333;p68">
                <a:extLst>
                  <a:ext uri="{FF2B5EF4-FFF2-40B4-BE49-F238E27FC236}">
                    <a16:creationId xmlns:a16="http://schemas.microsoft.com/office/drawing/2014/main" id="{3660A1BA-7F90-514F-3F26-32CDF7320200}"/>
                  </a:ext>
                </a:extLst>
              </p:cNvPr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334;p68">
                <a:extLst>
                  <a:ext uri="{FF2B5EF4-FFF2-40B4-BE49-F238E27FC236}">
                    <a16:creationId xmlns:a16="http://schemas.microsoft.com/office/drawing/2014/main" id="{F95F6C01-563A-0EAD-9074-CCA975FF05B8}"/>
                  </a:ext>
                </a:extLst>
              </p:cNvPr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5335;p68">
              <a:extLst>
                <a:ext uri="{FF2B5EF4-FFF2-40B4-BE49-F238E27FC236}">
                  <a16:creationId xmlns:a16="http://schemas.microsoft.com/office/drawing/2014/main" id="{DA9913D8-9D39-E2C9-C924-BFEC9B6E8A67}"/>
                </a:ext>
              </a:extLst>
            </p:cNvPr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" name="Google Shape;15336;p68">
              <a:extLst>
                <a:ext uri="{FF2B5EF4-FFF2-40B4-BE49-F238E27FC236}">
                  <a16:creationId xmlns:a16="http://schemas.microsoft.com/office/drawing/2014/main" id="{C319C944-E125-7F27-26C1-FBB7832F45DC}"/>
                </a:ext>
              </a:extLst>
            </p:cNvPr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" name="Google Shape;15337;p68">
              <a:extLst>
                <a:ext uri="{FF2B5EF4-FFF2-40B4-BE49-F238E27FC236}">
                  <a16:creationId xmlns:a16="http://schemas.microsoft.com/office/drawing/2014/main" id="{7C57AE78-5F0F-8458-9199-BD2AB1D176D4}"/>
                </a:ext>
              </a:extLst>
            </p:cNvPr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35" name="Google Shape;15338;p68">
                <a:extLst>
                  <a:ext uri="{FF2B5EF4-FFF2-40B4-BE49-F238E27FC236}">
                    <a16:creationId xmlns:a16="http://schemas.microsoft.com/office/drawing/2014/main" id="{34B13AAF-6FC3-B86E-DB56-6F0347DFD04E}"/>
                  </a:ext>
                </a:extLst>
              </p:cNvPr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39" name="Google Shape;15339;p68">
                <a:extLst>
                  <a:ext uri="{FF2B5EF4-FFF2-40B4-BE49-F238E27FC236}">
                    <a16:creationId xmlns:a16="http://schemas.microsoft.com/office/drawing/2014/main" id="{01CD5289-55B0-BB06-3003-98966320082C}"/>
                  </a:ext>
                </a:extLst>
              </p:cNvPr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15340;p68">
              <a:extLst>
                <a:ext uri="{FF2B5EF4-FFF2-40B4-BE49-F238E27FC236}">
                  <a16:creationId xmlns:a16="http://schemas.microsoft.com/office/drawing/2014/main" id="{99FEEBF5-5172-4806-1FA3-8B7D43381BEE}"/>
                </a:ext>
              </a:extLst>
            </p:cNvPr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33" name="Google Shape;15341;p68">
                <a:extLst>
                  <a:ext uri="{FF2B5EF4-FFF2-40B4-BE49-F238E27FC236}">
                    <a16:creationId xmlns:a16="http://schemas.microsoft.com/office/drawing/2014/main" id="{2E691BB7-97BE-B9B5-ED3D-C0B569581EB1}"/>
                  </a:ext>
                </a:extLst>
              </p:cNvPr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34" name="Google Shape;15342;p68">
                <a:extLst>
                  <a:ext uri="{FF2B5EF4-FFF2-40B4-BE49-F238E27FC236}">
                    <a16:creationId xmlns:a16="http://schemas.microsoft.com/office/drawing/2014/main" id="{B7537264-1ACA-6975-D2ED-F4C57CB6C5A2}"/>
                  </a:ext>
                </a:extLst>
              </p:cNvPr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15343;p68">
              <a:extLst>
                <a:ext uri="{FF2B5EF4-FFF2-40B4-BE49-F238E27FC236}">
                  <a16:creationId xmlns:a16="http://schemas.microsoft.com/office/drawing/2014/main" id="{05DD73F0-B726-D2A0-CAD5-CDBC53CD5A0E}"/>
                </a:ext>
              </a:extLst>
            </p:cNvPr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" name="Google Shape;15344;p68">
              <a:extLst>
                <a:ext uri="{FF2B5EF4-FFF2-40B4-BE49-F238E27FC236}">
                  <a16:creationId xmlns:a16="http://schemas.microsoft.com/office/drawing/2014/main" id="{C966C1B5-EBFC-0B03-04D6-E907A5E96287}"/>
                </a:ext>
              </a:extLst>
            </p:cNvPr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30" name="Google Shape;15345;p68">
              <a:extLst>
                <a:ext uri="{FF2B5EF4-FFF2-40B4-BE49-F238E27FC236}">
                  <a16:creationId xmlns:a16="http://schemas.microsoft.com/office/drawing/2014/main" id="{9FEB6C3F-C376-E6B0-B6F8-3C725635AB7E}"/>
                </a:ext>
              </a:extLst>
            </p:cNvPr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31" name="Google Shape;15346;p68">
                <a:extLst>
                  <a:ext uri="{FF2B5EF4-FFF2-40B4-BE49-F238E27FC236}">
                    <a16:creationId xmlns:a16="http://schemas.microsoft.com/office/drawing/2014/main" id="{81774CEE-E42B-71E3-2B30-E463B3C67545}"/>
                  </a:ext>
                </a:extLst>
              </p:cNvPr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15347;p68">
                <a:extLst>
                  <a:ext uri="{FF2B5EF4-FFF2-40B4-BE49-F238E27FC236}">
                    <a16:creationId xmlns:a16="http://schemas.microsoft.com/office/drawing/2014/main" id="{4201E581-1706-D465-2E2C-1C2D93AF6B1D}"/>
                  </a:ext>
                </a:extLst>
              </p:cNvPr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4AA75F-6367-BC4A-A0FC-EB93F2A95DD9}"/>
              </a:ext>
            </a:extLst>
          </p:cNvPr>
          <p:cNvSpPr txBox="1"/>
          <p:nvPr/>
        </p:nvSpPr>
        <p:spPr>
          <a:xfrm>
            <a:off x="5354725" y="222224"/>
            <a:ext cx="6150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상반기 경제동향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DF47E-A968-7478-3DB8-713745F416DF}"/>
              </a:ext>
            </a:extLst>
          </p:cNvPr>
          <p:cNvSpPr txBox="1"/>
          <p:nvPr/>
        </p:nvSpPr>
        <p:spPr>
          <a:xfrm>
            <a:off x="275332" y="4673324"/>
            <a:ext cx="10158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실질소비동향 지수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2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개월 연속 감소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실질소비활동지수도 감소 전환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ko-KR" altLang="en-US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graphicFrame>
        <p:nvGraphicFramePr>
          <p:cNvPr id="16" name="다이어그램 15">
            <a:extLst>
              <a:ext uri="{FF2B5EF4-FFF2-40B4-BE49-F238E27FC236}">
                <a16:creationId xmlns:a16="http://schemas.microsoft.com/office/drawing/2014/main" id="{76F95B98-3B38-D69F-3DD4-BE41652BD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478167"/>
              </p:ext>
            </p:extLst>
          </p:nvPr>
        </p:nvGraphicFramePr>
        <p:xfrm>
          <a:off x="3450209" y="1347356"/>
          <a:ext cx="6402552" cy="2362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2006D86-786B-060F-6227-84575571D72F}"/>
              </a:ext>
            </a:extLst>
          </p:cNvPr>
          <p:cNvSpPr txBox="1"/>
          <p:nvPr/>
        </p:nvSpPr>
        <p:spPr>
          <a:xfrm>
            <a:off x="257423" y="2206682"/>
            <a:ext cx="901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소매판매액</a:t>
            </a:r>
            <a:r>
              <a:rPr lang="ko-KR" altLang="en-US" sz="24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13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개월 연속 증가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8BD2B272-A641-2F22-CD15-73343857D2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3305" y="3902387"/>
            <a:ext cx="4539520" cy="27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3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23871" y="1623508"/>
            <a:ext cx="12247660" cy="53444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14800" y="969840"/>
            <a:ext cx="11077200" cy="1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23871" y="1097334"/>
            <a:ext cx="453030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설비투자 감소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건설투자 증가</a:t>
            </a:r>
          </a:p>
        </p:txBody>
      </p:sp>
      <p:grpSp>
        <p:nvGrpSpPr>
          <p:cNvPr id="17" name="Google Shape;15326;p68">
            <a:extLst>
              <a:ext uri="{FF2B5EF4-FFF2-40B4-BE49-F238E27FC236}">
                <a16:creationId xmlns:a16="http://schemas.microsoft.com/office/drawing/2014/main" id="{A41D7FC8-D551-77B6-F6FF-A3C7F74C5FC8}"/>
              </a:ext>
            </a:extLst>
          </p:cNvPr>
          <p:cNvGrpSpPr/>
          <p:nvPr/>
        </p:nvGrpSpPr>
        <p:grpSpPr>
          <a:xfrm>
            <a:off x="10831087" y="96043"/>
            <a:ext cx="1086701" cy="799429"/>
            <a:chOff x="2183288" y="3555572"/>
            <a:chExt cx="1136241" cy="835873"/>
          </a:xfrm>
        </p:grpSpPr>
        <p:sp>
          <p:nvSpPr>
            <p:cNvPr id="18" name="Google Shape;15327;p68">
              <a:extLst>
                <a:ext uri="{FF2B5EF4-FFF2-40B4-BE49-F238E27FC236}">
                  <a16:creationId xmlns:a16="http://schemas.microsoft.com/office/drawing/2014/main" id="{A457B905-A63F-FD75-3321-711E3141E251}"/>
                </a:ext>
              </a:extLst>
            </p:cNvPr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5328;p68">
              <a:extLst>
                <a:ext uri="{FF2B5EF4-FFF2-40B4-BE49-F238E27FC236}">
                  <a16:creationId xmlns:a16="http://schemas.microsoft.com/office/drawing/2014/main" id="{1454CB5A-3448-F28A-D575-CA195DF60569}"/>
                </a:ext>
              </a:extLst>
            </p:cNvPr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0" name="Google Shape;15329;p68">
                <a:extLst>
                  <a:ext uri="{FF2B5EF4-FFF2-40B4-BE49-F238E27FC236}">
                    <a16:creationId xmlns:a16="http://schemas.microsoft.com/office/drawing/2014/main" id="{102E08C2-89AC-5FA2-0904-CD87F475C08B}"/>
                  </a:ext>
                </a:extLst>
              </p:cNvPr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330;p68">
                <a:extLst>
                  <a:ext uri="{FF2B5EF4-FFF2-40B4-BE49-F238E27FC236}">
                    <a16:creationId xmlns:a16="http://schemas.microsoft.com/office/drawing/2014/main" id="{DEF44DD2-E8D1-1EA0-6020-0796F4FD3D1C}"/>
                  </a:ext>
                </a:extLst>
              </p:cNvPr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331;p68">
                <a:extLst>
                  <a:ext uri="{FF2B5EF4-FFF2-40B4-BE49-F238E27FC236}">
                    <a16:creationId xmlns:a16="http://schemas.microsoft.com/office/drawing/2014/main" id="{F6B1C4F1-21A4-5DA3-25AF-B6479D1F4CA9}"/>
                  </a:ext>
                </a:extLst>
              </p:cNvPr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332;p68">
                <a:extLst>
                  <a:ext uri="{FF2B5EF4-FFF2-40B4-BE49-F238E27FC236}">
                    <a16:creationId xmlns:a16="http://schemas.microsoft.com/office/drawing/2014/main" id="{E32BDDB8-FEEE-13D3-8DA3-5715C6F77E4D}"/>
                  </a:ext>
                </a:extLst>
              </p:cNvPr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333;p68">
                <a:extLst>
                  <a:ext uri="{FF2B5EF4-FFF2-40B4-BE49-F238E27FC236}">
                    <a16:creationId xmlns:a16="http://schemas.microsoft.com/office/drawing/2014/main" id="{3660A1BA-7F90-514F-3F26-32CDF7320200}"/>
                  </a:ext>
                </a:extLst>
              </p:cNvPr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334;p68">
                <a:extLst>
                  <a:ext uri="{FF2B5EF4-FFF2-40B4-BE49-F238E27FC236}">
                    <a16:creationId xmlns:a16="http://schemas.microsoft.com/office/drawing/2014/main" id="{F95F6C01-563A-0EAD-9074-CCA975FF05B8}"/>
                  </a:ext>
                </a:extLst>
              </p:cNvPr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5335;p68">
              <a:extLst>
                <a:ext uri="{FF2B5EF4-FFF2-40B4-BE49-F238E27FC236}">
                  <a16:creationId xmlns:a16="http://schemas.microsoft.com/office/drawing/2014/main" id="{DA9913D8-9D39-E2C9-C924-BFEC9B6E8A67}"/>
                </a:ext>
              </a:extLst>
            </p:cNvPr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" name="Google Shape;15336;p68">
              <a:extLst>
                <a:ext uri="{FF2B5EF4-FFF2-40B4-BE49-F238E27FC236}">
                  <a16:creationId xmlns:a16="http://schemas.microsoft.com/office/drawing/2014/main" id="{C319C944-E125-7F27-26C1-FBB7832F45DC}"/>
                </a:ext>
              </a:extLst>
            </p:cNvPr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" name="Google Shape;15337;p68">
              <a:extLst>
                <a:ext uri="{FF2B5EF4-FFF2-40B4-BE49-F238E27FC236}">
                  <a16:creationId xmlns:a16="http://schemas.microsoft.com/office/drawing/2014/main" id="{7C57AE78-5F0F-8458-9199-BD2AB1D176D4}"/>
                </a:ext>
              </a:extLst>
            </p:cNvPr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35" name="Google Shape;15338;p68">
                <a:extLst>
                  <a:ext uri="{FF2B5EF4-FFF2-40B4-BE49-F238E27FC236}">
                    <a16:creationId xmlns:a16="http://schemas.microsoft.com/office/drawing/2014/main" id="{34B13AAF-6FC3-B86E-DB56-6F0347DFD04E}"/>
                  </a:ext>
                </a:extLst>
              </p:cNvPr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39" name="Google Shape;15339;p68">
                <a:extLst>
                  <a:ext uri="{FF2B5EF4-FFF2-40B4-BE49-F238E27FC236}">
                    <a16:creationId xmlns:a16="http://schemas.microsoft.com/office/drawing/2014/main" id="{01CD5289-55B0-BB06-3003-98966320082C}"/>
                  </a:ext>
                </a:extLst>
              </p:cNvPr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15340;p68">
              <a:extLst>
                <a:ext uri="{FF2B5EF4-FFF2-40B4-BE49-F238E27FC236}">
                  <a16:creationId xmlns:a16="http://schemas.microsoft.com/office/drawing/2014/main" id="{99FEEBF5-5172-4806-1FA3-8B7D43381BEE}"/>
                </a:ext>
              </a:extLst>
            </p:cNvPr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33" name="Google Shape;15341;p68">
                <a:extLst>
                  <a:ext uri="{FF2B5EF4-FFF2-40B4-BE49-F238E27FC236}">
                    <a16:creationId xmlns:a16="http://schemas.microsoft.com/office/drawing/2014/main" id="{2E691BB7-97BE-B9B5-ED3D-C0B569581EB1}"/>
                  </a:ext>
                </a:extLst>
              </p:cNvPr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34" name="Google Shape;15342;p68">
                <a:extLst>
                  <a:ext uri="{FF2B5EF4-FFF2-40B4-BE49-F238E27FC236}">
                    <a16:creationId xmlns:a16="http://schemas.microsoft.com/office/drawing/2014/main" id="{B7537264-1ACA-6975-D2ED-F4C57CB6C5A2}"/>
                  </a:ext>
                </a:extLst>
              </p:cNvPr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15343;p68">
              <a:extLst>
                <a:ext uri="{FF2B5EF4-FFF2-40B4-BE49-F238E27FC236}">
                  <a16:creationId xmlns:a16="http://schemas.microsoft.com/office/drawing/2014/main" id="{05DD73F0-B726-D2A0-CAD5-CDBC53CD5A0E}"/>
                </a:ext>
              </a:extLst>
            </p:cNvPr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" name="Google Shape;15344;p68">
              <a:extLst>
                <a:ext uri="{FF2B5EF4-FFF2-40B4-BE49-F238E27FC236}">
                  <a16:creationId xmlns:a16="http://schemas.microsoft.com/office/drawing/2014/main" id="{C966C1B5-EBFC-0B03-04D6-E907A5E96287}"/>
                </a:ext>
              </a:extLst>
            </p:cNvPr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30" name="Google Shape;15345;p68">
              <a:extLst>
                <a:ext uri="{FF2B5EF4-FFF2-40B4-BE49-F238E27FC236}">
                  <a16:creationId xmlns:a16="http://schemas.microsoft.com/office/drawing/2014/main" id="{9FEB6C3F-C376-E6B0-B6F8-3C725635AB7E}"/>
                </a:ext>
              </a:extLst>
            </p:cNvPr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31" name="Google Shape;15346;p68">
                <a:extLst>
                  <a:ext uri="{FF2B5EF4-FFF2-40B4-BE49-F238E27FC236}">
                    <a16:creationId xmlns:a16="http://schemas.microsoft.com/office/drawing/2014/main" id="{81774CEE-E42B-71E3-2B30-E463B3C67545}"/>
                  </a:ext>
                </a:extLst>
              </p:cNvPr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15347;p68">
                <a:extLst>
                  <a:ext uri="{FF2B5EF4-FFF2-40B4-BE49-F238E27FC236}">
                    <a16:creationId xmlns:a16="http://schemas.microsoft.com/office/drawing/2014/main" id="{4201E581-1706-D465-2E2C-1C2D93AF6B1D}"/>
                  </a:ext>
                </a:extLst>
              </p:cNvPr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4AA75F-6367-BC4A-A0FC-EB93F2A95DD9}"/>
              </a:ext>
            </a:extLst>
          </p:cNvPr>
          <p:cNvSpPr txBox="1"/>
          <p:nvPr/>
        </p:nvSpPr>
        <p:spPr>
          <a:xfrm>
            <a:off x="5354725" y="222224"/>
            <a:ext cx="6150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상반기 경제동향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DF47E-A968-7478-3DB8-713745F416DF}"/>
              </a:ext>
            </a:extLst>
          </p:cNvPr>
          <p:cNvSpPr txBox="1"/>
          <p:nvPr/>
        </p:nvSpPr>
        <p:spPr>
          <a:xfrm>
            <a:off x="332477" y="3926700"/>
            <a:ext cx="10158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민간주택 착공건수는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개월 연속 감소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공공건설 기성액은 증가세 지속</a:t>
            </a:r>
          </a:p>
        </p:txBody>
      </p:sp>
      <p:graphicFrame>
        <p:nvGraphicFramePr>
          <p:cNvPr id="16" name="다이어그램 15">
            <a:extLst>
              <a:ext uri="{FF2B5EF4-FFF2-40B4-BE49-F238E27FC236}">
                <a16:creationId xmlns:a16="http://schemas.microsoft.com/office/drawing/2014/main" id="{76F95B98-3B38-D69F-3DD4-BE41652BD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841579"/>
              </p:ext>
            </p:extLst>
          </p:nvPr>
        </p:nvGraphicFramePr>
        <p:xfrm>
          <a:off x="4364608" y="1654830"/>
          <a:ext cx="6402552" cy="181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2006D86-786B-060F-6227-84575571D72F}"/>
              </a:ext>
            </a:extLst>
          </p:cNvPr>
          <p:cNvSpPr txBox="1"/>
          <p:nvPr/>
        </p:nvSpPr>
        <p:spPr>
          <a:xfrm>
            <a:off x="257423" y="2206682"/>
            <a:ext cx="3620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</a:t>
            </a:r>
            <a:r>
              <a:rPr lang="ko-KR" altLang="en-US" sz="2400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자본재총공급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민간기계수주액 감소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2C8F25DA-E650-9DFC-10CB-B6023BC2A4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579556"/>
              </p:ext>
            </p:extLst>
          </p:nvPr>
        </p:nvGraphicFramePr>
        <p:xfrm>
          <a:off x="4364608" y="3926700"/>
          <a:ext cx="5527566" cy="334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5543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23871" y="1787719"/>
            <a:ext cx="12247660" cy="53444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14800" y="969840"/>
            <a:ext cx="11077200" cy="1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23871" y="1097334"/>
            <a:ext cx="453030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수출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부진</a:t>
            </a:r>
          </a:p>
        </p:txBody>
      </p:sp>
      <p:grpSp>
        <p:nvGrpSpPr>
          <p:cNvPr id="17" name="Google Shape;15326;p68">
            <a:extLst>
              <a:ext uri="{FF2B5EF4-FFF2-40B4-BE49-F238E27FC236}">
                <a16:creationId xmlns:a16="http://schemas.microsoft.com/office/drawing/2014/main" id="{A41D7FC8-D551-77B6-F6FF-A3C7F74C5FC8}"/>
              </a:ext>
            </a:extLst>
          </p:cNvPr>
          <p:cNvGrpSpPr/>
          <p:nvPr/>
        </p:nvGrpSpPr>
        <p:grpSpPr>
          <a:xfrm>
            <a:off x="10831087" y="96043"/>
            <a:ext cx="1086701" cy="799429"/>
            <a:chOff x="2183288" y="3555572"/>
            <a:chExt cx="1136241" cy="835873"/>
          </a:xfrm>
        </p:grpSpPr>
        <p:sp>
          <p:nvSpPr>
            <p:cNvPr id="18" name="Google Shape;15327;p68">
              <a:extLst>
                <a:ext uri="{FF2B5EF4-FFF2-40B4-BE49-F238E27FC236}">
                  <a16:creationId xmlns:a16="http://schemas.microsoft.com/office/drawing/2014/main" id="{A457B905-A63F-FD75-3321-711E3141E251}"/>
                </a:ext>
              </a:extLst>
            </p:cNvPr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5328;p68">
              <a:extLst>
                <a:ext uri="{FF2B5EF4-FFF2-40B4-BE49-F238E27FC236}">
                  <a16:creationId xmlns:a16="http://schemas.microsoft.com/office/drawing/2014/main" id="{1454CB5A-3448-F28A-D575-CA195DF60569}"/>
                </a:ext>
              </a:extLst>
            </p:cNvPr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0" name="Google Shape;15329;p68">
                <a:extLst>
                  <a:ext uri="{FF2B5EF4-FFF2-40B4-BE49-F238E27FC236}">
                    <a16:creationId xmlns:a16="http://schemas.microsoft.com/office/drawing/2014/main" id="{102E08C2-89AC-5FA2-0904-CD87F475C08B}"/>
                  </a:ext>
                </a:extLst>
              </p:cNvPr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330;p68">
                <a:extLst>
                  <a:ext uri="{FF2B5EF4-FFF2-40B4-BE49-F238E27FC236}">
                    <a16:creationId xmlns:a16="http://schemas.microsoft.com/office/drawing/2014/main" id="{DEF44DD2-E8D1-1EA0-6020-0796F4FD3D1C}"/>
                  </a:ext>
                </a:extLst>
              </p:cNvPr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331;p68">
                <a:extLst>
                  <a:ext uri="{FF2B5EF4-FFF2-40B4-BE49-F238E27FC236}">
                    <a16:creationId xmlns:a16="http://schemas.microsoft.com/office/drawing/2014/main" id="{F6B1C4F1-21A4-5DA3-25AF-B6479D1F4CA9}"/>
                  </a:ext>
                </a:extLst>
              </p:cNvPr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332;p68">
                <a:extLst>
                  <a:ext uri="{FF2B5EF4-FFF2-40B4-BE49-F238E27FC236}">
                    <a16:creationId xmlns:a16="http://schemas.microsoft.com/office/drawing/2014/main" id="{E32BDDB8-FEEE-13D3-8DA3-5715C6F77E4D}"/>
                  </a:ext>
                </a:extLst>
              </p:cNvPr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333;p68">
                <a:extLst>
                  <a:ext uri="{FF2B5EF4-FFF2-40B4-BE49-F238E27FC236}">
                    <a16:creationId xmlns:a16="http://schemas.microsoft.com/office/drawing/2014/main" id="{3660A1BA-7F90-514F-3F26-32CDF7320200}"/>
                  </a:ext>
                </a:extLst>
              </p:cNvPr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334;p68">
                <a:extLst>
                  <a:ext uri="{FF2B5EF4-FFF2-40B4-BE49-F238E27FC236}">
                    <a16:creationId xmlns:a16="http://schemas.microsoft.com/office/drawing/2014/main" id="{F95F6C01-563A-0EAD-9074-CCA975FF05B8}"/>
                  </a:ext>
                </a:extLst>
              </p:cNvPr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5335;p68">
              <a:extLst>
                <a:ext uri="{FF2B5EF4-FFF2-40B4-BE49-F238E27FC236}">
                  <a16:creationId xmlns:a16="http://schemas.microsoft.com/office/drawing/2014/main" id="{DA9913D8-9D39-E2C9-C924-BFEC9B6E8A67}"/>
                </a:ext>
              </a:extLst>
            </p:cNvPr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" name="Google Shape;15336;p68">
              <a:extLst>
                <a:ext uri="{FF2B5EF4-FFF2-40B4-BE49-F238E27FC236}">
                  <a16:creationId xmlns:a16="http://schemas.microsoft.com/office/drawing/2014/main" id="{C319C944-E125-7F27-26C1-FBB7832F45DC}"/>
                </a:ext>
              </a:extLst>
            </p:cNvPr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" name="Google Shape;15337;p68">
              <a:extLst>
                <a:ext uri="{FF2B5EF4-FFF2-40B4-BE49-F238E27FC236}">
                  <a16:creationId xmlns:a16="http://schemas.microsoft.com/office/drawing/2014/main" id="{7C57AE78-5F0F-8458-9199-BD2AB1D176D4}"/>
                </a:ext>
              </a:extLst>
            </p:cNvPr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35" name="Google Shape;15338;p68">
                <a:extLst>
                  <a:ext uri="{FF2B5EF4-FFF2-40B4-BE49-F238E27FC236}">
                    <a16:creationId xmlns:a16="http://schemas.microsoft.com/office/drawing/2014/main" id="{34B13AAF-6FC3-B86E-DB56-6F0347DFD04E}"/>
                  </a:ext>
                </a:extLst>
              </p:cNvPr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39" name="Google Shape;15339;p68">
                <a:extLst>
                  <a:ext uri="{FF2B5EF4-FFF2-40B4-BE49-F238E27FC236}">
                    <a16:creationId xmlns:a16="http://schemas.microsoft.com/office/drawing/2014/main" id="{01CD5289-55B0-BB06-3003-98966320082C}"/>
                  </a:ext>
                </a:extLst>
              </p:cNvPr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15340;p68">
              <a:extLst>
                <a:ext uri="{FF2B5EF4-FFF2-40B4-BE49-F238E27FC236}">
                  <a16:creationId xmlns:a16="http://schemas.microsoft.com/office/drawing/2014/main" id="{99FEEBF5-5172-4806-1FA3-8B7D43381BEE}"/>
                </a:ext>
              </a:extLst>
            </p:cNvPr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33" name="Google Shape;15341;p68">
                <a:extLst>
                  <a:ext uri="{FF2B5EF4-FFF2-40B4-BE49-F238E27FC236}">
                    <a16:creationId xmlns:a16="http://schemas.microsoft.com/office/drawing/2014/main" id="{2E691BB7-97BE-B9B5-ED3D-C0B569581EB1}"/>
                  </a:ext>
                </a:extLst>
              </p:cNvPr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34" name="Google Shape;15342;p68">
                <a:extLst>
                  <a:ext uri="{FF2B5EF4-FFF2-40B4-BE49-F238E27FC236}">
                    <a16:creationId xmlns:a16="http://schemas.microsoft.com/office/drawing/2014/main" id="{B7537264-1ACA-6975-D2ED-F4C57CB6C5A2}"/>
                  </a:ext>
                </a:extLst>
              </p:cNvPr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15343;p68">
              <a:extLst>
                <a:ext uri="{FF2B5EF4-FFF2-40B4-BE49-F238E27FC236}">
                  <a16:creationId xmlns:a16="http://schemas.microsoft.com/office/drawing/2014/main" id="{05DD73F0-B726-D2A0-CAD5-CDBC53CD5A0E}"/>
                </a:ext>
              </a:extLst>
            </p:cNvPr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" name="Google Shape;15344;p68">
              <a:extLst>
                <a:ext uri="{FF2B5EF4-FFF2-40B4-BE49-F238E27FC236}">
                  <a16:creationId xmlns:a16="http://schemas.microsoft.com/office/drawing/2014/main" id="{C966C1B5-EBFC-0B03-04D6-E907A5E96287}"/>
                </a:ext>
              </a:extLst>
            </p:cNvPr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30" name="Google Shape;15345;p68">
              <a:extLst>
                <a:ext uri="{FF2B5EF4-FFF2-40B4-BE49-F238E27FC236}">
                  <a16:creationId xmlns:a16="http://schemas.microsoft.com/office/drawing/2014/main" id="{9FEB6C3F-C376-E6B0-B6F8-3C725635AB7E}"/>
                </a:ext>
              </a:extLst>
            </p:cNvPr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31" name="Google Shape;15346;p68">
                <a:extLst>
                  <a:ext uri="{FF2B5EF4-FFF2-40B4-BE49-F238E27FC236}">
                    <a16:creationId xmlns:a16="http://schemas.microsoft.com/office/drawing/2014/main" id="{81774CEE-E42B-71E3-2B30-E463B3C67545}"/>
                  </a:ext>
                </a:extLst>
              </p:cNvPr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15347;p68">
                <a:extLst>
                  <a:ext uri="{FF2B5EF4-FFF2-40B4-BE49-F238E27FC236}">
                    <a16:creationId xmlns:a16="http://schemas.microsoft.com/office/drawing/2014/main" id="{4201E581-1706-D465-2E2C-1C2D93AF6B1D}"/>
                  </a:ext>
                </a:extLst>
              </p:cNvPr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4AA75F-6367-BC4A-A0FC-EB93F2A95DD9}"/>
              </a:ext>
            </a:extLst>
          </p:cNvPr>
          <p:cNvSpPr txBox="1"/>
          <p:nvPr/>
        </p:nvSpPr>
        <p:spPr>
          <a:xfrm>
            <a:off x="5354725" y="222224"/>
            <a:ext cx="6150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상반기 경제동향</a:t>
            </a:r>
          </a:p>
        </p:txBody>
      </p:sp>
      <p:graphicFrame>
        <p:nvGraphicFramePr>
          <p:cNvPr id="16" name="다이어그램 15">
            <a:extLst>
              <a:ext uri="{FF2B5EF4-FFF2-40B4-BE49-F238E27FC236}">
                <a16:creationId xmlns:a16="http://schemas.microsoft.com/office/drawing/2014/main" id="{76F95B98-3B38-D69F-3DD4-BE41652BD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301207"/>
              </p:ext>
            </p:extLst>
          </p:nvPr>
        </p:nvGraphicFramePr>
        <p:xfrm>
          <a:off x="3794730" y="1363961"/>
          <a:ext cx="7065391" cy="2362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2006D86-786B-060F-6227-84575571D72F}"/>
              </a:ext>
            </a:extLst>
          </p:cNvPr>
          <p:cNvSpPr txBox="1"/>
          <p:nvPr/>
        </p:nvSpPr>
        <p:spPr>
          <a:xfrm>
            <a:off x="257423" y="2206682"/>
            <a:ext cx="901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수출</a:t>
            </a:r>
            <a:r>
              <a:rPr lang="ko-KR" altLang="en-US" sz="24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전자기기 등을 중심으로 부진 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41FE9-E908-F019-C629-50D6E74FB2F5}"/>
              </a:ext>
            </a:extLst>
          </p:cNvPr>
          <p:cNvSpPr txBox="1"/>
          <p:nvPr/>
        </p:nvSpPr>
        <p:spPr>
          <a:xfrm>
            <a:off x="257423" y="3919575"/>
            <a:ext cx="90112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수입</a:t>
            </a:r>
            <a:r>
              <a:rPr lang="ko-KR" altLang="en-US" sz="24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광물성연료 수입 크게 감소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400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경상수지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흑자 지속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무역수지와 서비스수지 적자가 줄어들면서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흑자 확대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69F2E2E-F2E1-7C39-0518-800A355F1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5867" y="3721126"/>
            <a:ext cx="4775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2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23871" y="1677147"/>
            <a:ext cx="12247660" cy="53444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14800" y="969840"/>
            <a:ext cx="11077200" cy="1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23871" y="1097334"/>
            <a:ext cx="453030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생산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증가</a:t>
            </a:r>
          </a:p>
        </p:txBody>
      </p:sp>
      <p:grpSp>
        <p:nvGrpSpPr>
          <p:cNvPr id="17" name="Google Shape;15326;p68">
            <a:extLst>
              <a:ext uri="{FF2B5EF4-FFF2-40B4-BE49-F238E27FC236}">
                <a16:creationId xmlns:a16="http://schemas.microsoft.com/office/drawing/2014/main" id="{A41D7FC8-D551-77B6-F6FF-A3C7F74C5FC8}"/>
              </a:ext>
            </a:extLst>
          </p:cNvPr>
          <p:cNvGrpSpPr/>
          <p:nvPr/>
        </p:nvGrpSpPr>
        <p:grpSpPr>
          <a:xfrm>
            <a:off x="10831087" y="96043"/>
            <a:ext cx="1086701" cy="799429"/>
            <a:chOff x="2183288" y="3555572"/>
            <a:chExt cx="1136241" cy="835873"/>
          </a:xfrm>
        </p:grpSpPr>
        <p:sp>
          <p:nvSpPr>
            <p:cNvPr id="18" name="Google Shape;15327;p68">
              <a:extLst>
                <a:ext uri="{FF2B5EF4-FFF2-40B4-BE49-F238E27FC236}">
                  <a16:creationId xmlns:a16="http://schemas.microsoft.com/office/drawing/2014/main" id="{A457B905-A63F-FD75-3321-711E3141E251}"/>
                </a:ext>
              </a:extLst>
            </p:cNvPr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5328;p68">
              <a:extLst>
                <a:ext uri="{FF2B5EF4-FFF2-40B4-BE49-F238E27FC236}">
                  <a16:creationId xmlns:a16="http://schemas.microsoft.com/office/drawing/2014/main" id="{1454CB5A-3448-F28A-D575-CA195DF60569}"/>
                </a:ext>
              </a:extLst>
            </p:cNvPr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0" name="Google Shape;15329;p68">
                <a:extLst>
                  <a:ext uri="{FF2B5EF4-FFF2-40B4-BE49-F238E27FC236}">
                    <a16:creationId xmlns:a16="http://schemas.microsoft.com/office/drawing/2014/main" id="{102E08C2-89AC-5FA2-0904-CD87F475C08B}"/>
                  </a:ext>
                </a:extLst>
              </p:cNvPr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330;p68">
                <a:extLst>
                  <a:ext uri="{FF2B5EF4-FFF2-40B4-BE49-F238E27FC236}">
                    <a16:creationId xmlns:a16="http://schemas.microsoft.com/office/drawing/2014/main" id="{DEF44DD2-E8D1-1EA0-6020-0796F4FD3D1C}"/>
                  </a:ext>
                </a:extLst>
              </p:cNvPr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331;p68">
                <a:extLst>
                  <a:ext uri="{FF2B5EF4-FFF2-40B4-BE49-F238E27FC236}">
                    <a16:creationId xmlns:a16="http://schemas.microsoft.com/office/drawing/2014/main" id="{F6B1C4F1-21A4-5DA3-25AF-B6479D1F4CA9}"/>
                  </a:ext>
                </a:extLst>
              </p:cNvPr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332;p68">
                <a:extLst>
                  <a:ext uri="{FF2B5EF4-FFF2-40B4-BE49-F238E27FC236}">
                    <a16:creationId xmlns:a16="http://schemas.microsoft.com/office/drawing/2014/main" id="{E32BDDB8-FEEE-13D3-8DA3-5715C6F77E4D}"/>
                  </a:ext>
                </a:extLst>
              </p:cNvPr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333;p68">
                <a:extLst>
                  <a:ext uri="{FF2B5EF4-FFF2-40B4-BE49-F238E27FC236}">
                    <a16:creationId xmlns:a16="http://schemas.microsoft.com/office/drawing/2014/main" id="{3660A1BA-7F90-514F-3F26-32CDF7320200}"/>
                  </a:ext>
                </a:extLst>
              </p:cNvPr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334;p68">
                <a:extLst>
                  <a:ext uri="{FF2B5EF4-FFF2-40B4-BE49-F238E27FC236}">
                    <a16:creationId xmlns:a16="http://schemas.microsoft.com/office/drawing/2014/main" id="{F95F6C01-563A-0EAD-9074-CCA975FF05B8}"/>
                  </a:ext>
                </a:extLst>
              </p:cNvPr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5335;p68">
              <a:extLst>
                <a:ext uri="{FF2B5EF4-FFF2-40B4-BE49-F238E27FC236}">
                  <a16:creationId xmlns:a16="http://schemas.microsoft.com/office/drawing/2014/main" id="{DA9913D8-9D39-E2C9-C924-BFEC9B6E8A67}"/>
                </a:ext>
              </a:extLst>
            </p:cNvPr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" name="Google Shape;15336;p68">
              <a:extLst>
                <a:ext uri="{FF2B5EF4-FFF2-40B4-BE49-F238E27FC236}">
                  <a16:creationId xmlns:a16="http://schemas.microsoft.com/office/drawing/2014/main" id="{C319C944-E125-7F27-26C1-FBB7832F45DC}"/>
                </a:ext>
              </a:extLst>
            </p:cNvPr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" name="Google Shape;15337;p68">
              <a:extLst>
                <a:ext uri="{FF2B5EF4-FFF2-40B4-BE49-F238E27FC236}">
                  <a16:creationId xmlns:a16="http://schemas.microsoft.com/office/drawing/2014/main" id="{7C57AE78-5F0F-8458-9199-BD2AB1D176D4}"/>
                </a:ext>
              </a:extLst>
            </p:cNvPr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35" name="Google Shape;15338;p68">
                <a:extLst>
                  <a:ext uri="{FF2B5EF4-FFF2-40B4-BE49-F238E27FC236}">
                    <a16:creationId xmlns:a16="http://schemas.microsoft.com/office/drawing/2014/main" id="{34B13AAF-6FC3-B86E-DB56-6F0347DFD04E}"/>
                  </a:ext>
                </a:extLst>
              </p:cNvPr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39" name="Google Shape;15339;p68">
                <a:extLst>
                  <a:ext uri="{FF2B5EF4-FFF2-40B4-BE49-F238E27FC236}">
                    <a16:creationId xmlns:a16="http://schemas.microsoft.com/office/drawing/2014/main" id="{01CD5289-55B0-BB06-3003-98966320082C}"/>
                  </a:ext>
                </a:extLst>
              </p:cNvPr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15340;p68">
              <a:extLst>
                <a:ext uri="{FF2B5EF4-FFF2-40B4-BE49-F238E27FC236}">
                  <a16:creationId xmlns:a16="http://schemas.microsoft.com/office/drawing/2014/main" id="{99FEEBF5-5172-4806-1FA3-8B7D43381BEE}"/>
                </a:ext>
              </a:extLst>
            </p:cNvPr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33" name="Google Shape;15341;p68">
                <a:extLst>
                  <a:ext uri="{FF2B5EF4-FFF2-40B4-BE49-F238E27FC236}">
                    <a16:creationId xmlns:a16="http://schemas.microsoft.com/office/drawing/2014/main" id="{2E691BB7-97BE-B9B5-ED3D-C0B569581EB1}"/>
                  </a:ext>
                </a:extLst>
              </p:cNvPr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34" name="Google Shape;15342;p68">
                <a:extLst>
                  <a:ext uri="{FF2B5EF4-FFF2-40B4-BE49-F238E27FC236}">
                    <a16:creationId xmlns:a16="http://schemas.microsoft.com/office/drawing/2014/main" id="{B7537264-1ACA-6975-D2ED-F4C57CB6C5A2}"/>
                  </a:ext>
                </a:extLst>
              </p:cNvPr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15343;p68">
              <a:extLst>
                <a:ext uri="{FF2B5EF4-FFF2-40B4-BE49-F238E27FC236}">
                  <a16:creationId xmlns:a16="http://schemas.microsoft.com/office/drawing/2014/main" id="{05DD73F0-B726-D2A0-CAD5-CDBC53CD5A0E}"/>
                </a:ext>
              </a:extLst>
            </p:cNvPr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" name="Google Shape;15344;p68">
              <a:extLst>
                <a:ext uri="{FF2B5EF4-FFF2-40B4-BE49-F238E27FC236}">
                  <a16:creationId xmlns:a16="http://schemas.microsoft.com/office/drawing/2014/main" id="{C966C1B5-EBFC-0B03-04D6-E907A5E96287}"/>
                </a:ext>
              </a:extLst>
            </p:cNvPr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30" name="Google Shape;15345;p68">
              <a:extLst>
                <a:ext uri="{FF2B5EF4-FFF2-40B4-BE49-F238E27FC236}">
                  <a16:creationId xmlns:a16="http://schemas.microsoft.com/office/drawing/2014/main" id="{9FEB6C3F-C376-E6B0-B6F8-3C725635AB7E}"/>
                </a:ext>
              </a:extLst>
            </p:cNvPr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31" name="Google Shape;15346;p68">
                <a:extLst>
                  <a:ext uri="{FF2B5EF4-FFF2-40B4-BE49-F238E27FC236}">
                    <a16:creationId xmlns:a16="http://schemas.microsoft.com/office/drawing/2014/main" id="{81774CEE-E42B-71E3-2B30-E463B3C67545}"/>
                  </a:ext>
                </a:extLst>
              </p:cNvPr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15347;p68">
                <a:extLst>
                  <a:ext uri="{FF2B5EF4-FFF2-40B4-BE49-F238E27FC236}">
                    <a16:creationId xmlns:a16="http://schemas.microsoft.com/office/drawing/2014/main" id="{4201E581-1706-D465-2E2C-1C2D93AF6B1D}"/>
                  </a:ext>
                </a:extLst>
              </p:cNvPr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4AA75F-6367-BC4A-A0FC-EB93F2A95DD9}"/>
              </a:ext>
            </a:extLst>
          </p:cNvPr>
          <p:cNvSpPr txBox="1"/>
          <p:nvPr/>
        </p:nvSpPr>
        <p:spPr>
          <a:xfrm>
            <a:off x="5354725" y="222224"/>
            <a:ext cx="6150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상반기 경제동향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DF47E-A968-7478-3DB8-713745F416DF}"/>
              </a:ext>
            </a:extLst>
          </p:cNvPr>
          <p:cNvSpPr txBox="1"/>
          <p:nvPr/>
        </p:nvSpPr>
        <p:spPr>
          <a:xfrm>
            <a:off x="7900071" y="5880095"/>
            <a:ext cx="198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재고</a:t>
            </a:r>
            <a:r>
              <a:rPr lang="en-US" altLang="ko-KR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/</a:t>
            </a:r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출하 비율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상승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006D86-786B-060F-6227-84575571D72F}"/>
              </a:ext>
            </a:extLst>
          </p:cNvPr>
          <p:cNvSpPr txBox="1"/>
          <p:nvPr/>
        </p:nvSpPr>
        <p:spPr>
          <a:xfrm>
            <a:off x="2344112" y="5888160"/>
            <a:ext cx="181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광공업 생산</a:t>
            </a:r>
            <a:r>
              <a:rPr lang="en-US" altLang="ko-KR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증가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95B8BE0E-384D-0C06-CE3E-55AC88E8F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33" y="2528769"/>
            <a:ext cx="4434272" cy="3076575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0A53C4A1-8162-BEA6-7E5D-F23D7C505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267" y="2681168"/>
            <a:ext cx="4818888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23871" y="1647451"/>
            <a:ext cx="12168129" cy="519254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617AE3-5923-CD5A-F0D8-A90EE9303B10}"/>
              </a:ext>
            </a:extLst>
          </p:cNvPr>
          <p:cNvSpPr txBox="1"/>
          <p:nvPr/>
        </p:nvSpPr>
        <p:spPr>
          <a:xfrm>
            <a:off x="4647242" y="2361337"/>
            <a:ext cx="8738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일본의 </a:t>
            </a:r>
            <a:r>
              <a:rPr lang="en-US" altLang="ko-KR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GDP(</a:t>
            </a:r>
            <a:r>
              <a:rPr lang="ko-KR" altLang="en-US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국내총생산</a:t>
            </a:r>
            <a:r>
              <a:rPr lang="en-US" altLang="ko-KR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):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3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개월 전과 비교하여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1.5%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상승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연율환산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6.0%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증가</a:t>
            </a: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수출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3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개월 전과 비교하여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3.2%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증가</a:t>
            </a: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개인소비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0.5%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감소</a:t>
            </a:r>
          </a:p>
          <a:p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13705" y="1213325"/>
            <a:ext cx="453030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4-6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월 실질 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GDP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성장률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전년도 대비 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6.0%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증가</a:t>
            </a:r>
          </a:p>
        </p:txBody>
      </p:sp>
      <p:grpSp>
        <p:nvGrpSpPr>
          <p:cNvPr id="17" name="Google Shape;15326;p68">
            <a:extLst>
              <a:ext uri="{FF2B5EF4-FFF2-40B4-BE49-F238E27FC236}">
                <a16:creationId xmlns:a16="http://schemas.microsoft.com/office/drawing/2014/main" id="{A41D7FC8-D551-77B6-F6FF-A3C7F74C5FC8}"/>
              </a:ext>
            </a:extLst>
          </p:cNvPr>
          <p:cNvGrpSpPr/>
          <p:nvPr/>
        </p:nvGrpSpPr>
        <p:grpSpPr>
          <a:xfrm>
            <a:off x="10831087" y="96043"/>
            <a:ext cx="1086701" cy="799429"/>
            <a:chOff x="2183288" y="3555572"/>
            <a:chExt cx="1136241" cy="835873"/>
          </a:xfrm>
        </p:grpSpPr>
        <p:sp>
          <p:nvSpPr>
            <p:cNvPr id="18" name="Google Shape;15327;p68">
              <a:extLst>
                <a:ext uri="{FF2B5EF4-FFF2-40B4-BE49-F238E27FC236}">
                  <a16:creationId xmlns:a16="http://schemas.microsoft.com/office/drawing/2014/main" id="{A457B905-A63F-FD75-3321-711E3141E251}"/>
                </a:ext>
              </a:extLst>
            </p:cNvPr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5328;p68">
              <a:extLst>
                <a:ext uri="{FF2B5EF4-FFF2-40B4-BE49-F238E27FC236}">
                  <a16:creationId xmlns:a16="http://schemas.microsoft.com/office/drawing/2014/main" id="{1454CB5A-3448-F28A-D575-CA195DF60569}"/>
                </a:ext>
              </a:extLst>
            </p:cNvPr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0" name="Google Shape;15329;p68">
                <a:extLst>
                  <a:ext uri="{FF2B5EF4-FFF2-40B4-BE49-F238E27FC236}">
                    <a16:creationId xmlns:a16="http://schemas.microsoft.com/office/drawing/2014/main" id="{102E08C2-89AC-5FA2-0904-CD87F475C08B}"/>
                  </a:ext>
                </a:extLst>
              </p:cNvPr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330;p68">
                <a:extLst>
                  <a:ext uri="{FF2B5EF4-FFF2-40B4-BE49-F238E27FC236}">
                    <a16:creationId xmlns:a16="http://schemas.microsoft.com/office/drawing/2014/main" id="{DEF44DD2-E8D1-1EA0-6020-0796F4FD3D1C}"/>
                  </a:ext>
                </a:extLst>
              </p:cNvPr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331;p68">
                <a:extLst>
                  <a:ext uri="{FF2B5EF4-FFF2-40B4-BE49-F238E27FC236}">
                    <a16:creationId xmlns:a16="http://schemas.microsoft.com/office/drawing/2014/main" id="{F6B1C4F1-21A4-5DA3-25AF-B6479D1F4CA9}"/>
                  </a:ext>
                </a:extLst>
              </p:cNvPr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332;p68">
                <a:extLst>
                  <a:ext uri="{FF2B5EF4-FFF2-40B4-BE49-F238E27FC236}">
                    <a16:creationId xmlns:a16="http://schemas.microsoft.com/office/drawing/2014/main" id="{E32BDDB8-FEEE-13D3-8DA3-5715C6F77E4D}"/>
                  </a:ext>
                </a:extLst>
              </p:cNvPr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333;p68">
                <a:extLst>
                  <a:ext uri="{FF2B5EF4-FFF2-40B4-BE49-F238E27FC236}">
                    <a16:creationId xmlns:a16="http://schemas.microsoft.com/office/drawing/2014/main" id="{3660A1BA-7F90-514F-3F26-32CDF7320200}"/>
                  </a:ext>
                </a:extLst>
              </p:cNvPr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334;p68">
                <a:extLst>
                  <a:ext uri="{FF2B5EF4-FFF2-40B4-BE49-F238E27FC236}">
                    <a16:creationId xmlns:a16="http://schemas.microsoft.com/office/drawing/2014/main" id="{F95F6C01-563A-0EAD-9074-CCA975FF05B8}"/>
                  </a:ext>
                </a:extLst>
              </p:cNvPr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5335;p68">
              <a:extLst>
                <a:ext uri="{FF2B5EF4-FFF2-40B4-BE49-F238E27FC236}">
                  <a16:creationId xmlns:a16="http://schemas.microsoft.com/office/drawing/2014/main" id="{DA9913D8-9D39-E2C9-C924-BFEC9B6E8A67}"/>
                </a:ext>
              </a:extLst>
            </p:cNvPr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" name="Google Shape;15336;p68">
              <a:extLst>
                <a:ext uri="{FF2B5EF4-FFF2-40B4-BE49-F238E27FC236}">
                  <a16:creationId xmlns:a16="http://schemas.microsoft.com/office/drawing/2014/main" id="{C319C944-E125-7F27-26C1-FBB7832F45DC}"/>
                </a:ext>
              </a:extLst>
            </p:cNvPr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" name="Google Shape;15337;p68">
              <a:extLst>
                <a:ext uri="{FF2B5EF4-FFF2-40B4-BE49-F238E27FC236}">
                  <a16:creationId xmlns:a16="http://schemas.microsoft.com/office/drawing/2014/main" id="{7C57AE78-5F0F-8458-9199-BD2AB1D176D4}"/>
                </a:ext>
              </a:extLst>
            </p:cNvPr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35" name="Google Shape;15338;p68">
                <a:extLst>
                  <a:ext uri="{FF2B5EF4-FFF2-40B4-BE49-F238E27FC236}">
                    <a16:creationId xmlns:a16="http://schemas.microsoft.com/office/drawing/2014/main" id="{34B13AAF-6FC3-B86E-DB56-6F0347DFD04E}"/>
                  </a:ext>
                </a:extLst>
              </p:cNvPr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39" name="Google Shape;15339;p68">
                <a:extLst>
                  <a:ext uri="{FF2B5EF4-FFF2-40B4-BE49-F238E27FC236}">
                    <a16:creationId xmlns:a16="http://schemas.microsoft.com/office/drawing/2014/main" id="{01CD5289-55B0-BB06-3003-98966320082C}"/>
                  </a:ext>
                </a:extLst>
              </p:cNvPr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15340;p68">
              <a:extLst>
                <a:ext uri="{FF2B5EF4-FFF2-40B4-BE49-F238E27FC236}">
                  <a16:creationId xmlns:a16="http://schemas.microsoft.com/office/drawing/2014/main" id="{99FEEBF5-5172-4806-1FA3-8B7D43381BEE}"/>
                </a:ext>
              </a:extLst>
            </p:cNvPr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33" name="Google Shape;15341;p68">
                <a:extLst>
                  <a:ext uri="{FF2B5EF4-FFF2-40B4-BE49-F238E27FC236}">
                    <a16:creationId xmlns:a16="http://schemas.microsoft.com/office/drawing/2014/main" id="{2E691BB7-97BE-B9B5-ED3D-C0B569581EB1}"/>
                  </a:ext>
                </a:extLst>
              </p:cNvPr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34" name="Google Shape;15342;p68">
                <a:extLst>
                  <a:ext uri="{FF2B5EF4-FFF2-40B4-BE49-F238E27FC236}">
                    <a16:creationId xmlns:a16="http://schemas.microsoft.com/office/drawing/2014/main" id="{B7537264-1ACA-6975-D2ED-F4C57CB6C5A2}"/>
                  </a:ext>
                </a:extLst>
              </p:cNvPr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15343;p68">
              <a:extLst>
                <a:ext uri="{FF2B5EF4-FFF2-40B4-BE49-F238E27FC236}">
                  <a16:creationId xmlns:a16="http://schemas.microsoft.com/office/drawing/2014/main" id="{05DD73F0-B726-D2A0-CAD5-CDBC53CD5A0E}"/>
                </a:ext>
              </a:extLst>
            </p:cNvPr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" name="Google Shape;15344;p68">
              <a:extLst>
                <a:ext uri="{FF2B5EF4-FFF2-40B4-BE49-F238E27FC236}">
                  <a16:creationId xmlns:a16="http://schemas.microsoft.com/office/drawing/2014/main" id="{C966C1B5-EBFC-0B03-04D6-E907A5E96287}"/>
                </a:ext>
              </a:extLst>
            </p:cNvPr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30" name="Google Shape;15345;p68">
              <a:extLst>
                <a:ext uri="{FF2B5EF4-FFF2-40B4-BE49-F238E27FC236}">
                  <a16:creationId xmlns:a16="http://schemas.microsoft.com/office/drawing/2014/main" id="{9FEB6C3F-C376-E6B0-B6F8-3C725635AB7E}"/>
                </a:ext>
              </a:extLst>
            </p:cNvPr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31" name="Google Shape;15346;p68">
                <a:extLst>
                  <a:ext uri="{FF2B5EF4-FFF2-40B4-BE49-F238E27FC236}">
                    <a16:creationId xmlns:a16="http://schemas.microsoft.com/office/drawing/2014/main" id="{81774CEE-E42B-71E3-2B30-E463B3C67545}"/>
                  </a:ext>
                </a:extLst>
              </p:cNvPr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15347;p68">
                <a:extLst>
                  <a:ext uri="{FF2B5EF4-FFF2-40B4-BE49-F238E27FC236}">
                    <a16:creationId xmlns:a16="http://schemas.microsoft.com/office/drawing/2014/main" id="{4201E581-1706-D465-2E2C-1C2D93AF6B1D}"/>
                  </a:ext>
                </a:extLst>
              </p:cNvPr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4AA75F-6367-BC4A-A0FC-EB93F2A95DD9}"/>
              </a:ext>
            </a:extLst>
          </p:cNvPr>
          <p:cNvSpPr txBox="1"/>
          <p:nvPr/>
        </p:nvSpPr>
        <p:spPr>
          <a:xfrm>
            <a:off x="5354725" y="222224"/>
            <a:ext cx="6150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상반기 경제동향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DF47E-A968-7478-3DB8-713745F416DF}"/>
              </a:ext>
            </a:extLst>
          </p:cNvPr>
          <p:cNvSpPr txBox="1"/>
          <p:nvPr/>
        </p:nvSpPr>
        <p:spPr>
          <a:xfrm>
            <a:off x="4717337" y="4618073"/>
            <a:ext cx="9689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202</a:t>
            </a:r>
            <a:r>
              <a:rPr lang="ko-KR" altLang="en-US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</a:t>
            </a:r>
            <a:r>
              <a:rPr lang="en-US" altLang="ko-KR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3</a:t>
            </a:r>
            <a:r>
              <a:rPr lang="ko-KR" altLang="en-US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6</a:t>
            </a:r>
            <a:r>
              <a:rPr lang="ko-KR" altLang="en-US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월 수출액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8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조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7,000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억 엔 </a:t>
            </a:r>
            <a:r>
              <a:rPr lang="ko-KR" altLang="en-US" dirty="0">
                <a:solidFill>
                  <a:schemeClr val="accent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solidFill>
                  <a:schemeClr val="accent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2022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년부터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1.5%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증가하여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en-US" altLang="ko-KR" u="sng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28</a:t>
            </a:r>
            <a:r>
              <a:rPr lang="ko-KR" altLang="en-US" u="sng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개월 째 증가하는 추세</a:t>
            </a: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ko-KR" altLang="en-US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그러나</a:t>
            </a:r>
            <a:r>
              <a:rPr lang="en-US" altLang="ko-KR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물가상승으로 인한 개인소비 감소</a:t>
            </a:r>
            <a:r>
              <a:rPr lang="en-US" altLang="ko-KR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세계 제조업 경제침체 등 불안요소 역시 존재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867701A-3F0E-F8CC-2654-43D55B239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047" y="2456418"/>
            <a:ext cx="4077486" cy="30773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4EB547-45F5-A341-9148-AF2F18EFAFC8}"/>
              </a:ext>
            </a:extLst>
          </p:cNvPr>
          <p:cNvSpPr txBox="1"/>
          <p:nvPr/>
        </p:nvSpPr>
        <p:spPr>
          <a:xfrm>
            <a:off x="232047" y="5567774"/>
            <a:ext cx="544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  <a:hlinkClick r:id="rId4"/>
              </a:rPr>
              <a:t>https://youtu.be/rF7Xn5s-YfY?si=LPFO-5ByVXvu8yUu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153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3CAF5BA-9F43-2E5D-EBEB-80E580F3B316}"/>
              </a:ext>
            </a:extLst>
          </p:cNvPr>
          <p:cNvSpPr/>
          <p:nvPr/>
        </p:nvSpPr>
        <p:spPr>
          <a:xfrm>
            <a:off x="175668" y="1605405"/>
            <a:ext cx="11840664" cy="51352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446953" cy="830997"/>
            <a:chOff x="3819245" y="188165"/>
            <a:chExt cx="7446953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922551" y="276692"/>
              <a:ext cx="63436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노동시장의 양호한 흐름 지속</a:t>
              </a:r>
              <a:endParaRPr lang="ko-KR" altLang="en-US" sz="36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0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35C649B-98E8-43B2-B60C-E016C81BF3B6}"/>
              </a:ext>
            </a:extLst>
          </p:cNvPr>
          <p:cNvSpPr txBox="1"/>
          <p:nvPr/>
        </p:nvSpPr>
        <p:spPr>
          <a:xfrm>
            <a:off x="6256287" y="3203444"/>
            <a:ext cx="2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현황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3EF5F79-A4CC-8D4D-35E4-3CDF32909984}"/>
              </a:ext>
            </a:extLst>
          </p:cNvPr>
          <p:cNvGrpSpPr/>
          <p:nvPr/>
        </p:nvGrpSpPr>
        <p:grpSpPr>
          <a:xfrm>
            <a:off x="182880" y="1202546"/>
            <a:ext cx="10240567" cy="1381046"/>
            <a:chOff x="837687" y="2622463"/>
            <a:chExt cx="5315003" cy="13716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5AC252-1EF4-4FE1-84A7-F28040F580A5}"/>
                </a:ext>
              </a:extLst>
            </p:cNvPr>
            <p:cNvSpPr txBox="1"/>
            <p:nvPr/>
          </p:nvSpPr>
          <p:spPr>
            <a:xfrm>
              <a:off x="837687" y="2622463"/>
              <a:ext cx="2035859" cy="40010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DED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노동시장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EB772B-5B31-C216-70DD-74903E65A147}"/>
                </a:ext>
              </a:extLst>
            </p:cNvPr>
            <p:cNvSpPr txBox="1"/>
            <p:nvPr/>
          </p:nvSpPr>
          <p:spPr>
            <a:xfrm>
              <a:off x="994199" y="3596704"/>
              <a:ext cx="5158491" cy="39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rgbClr val="0070C0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노동시장</a:t>
              </a:r>
              <a:r>
                <a:rPr lang="ko-KR" altLang="en-US" sz="2000" dirty="0">
                  <a:solidFill>
                    <a:schemeClr val="accent2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: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양호한 흐름을 지속하고 있다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. 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실업률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: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2% 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중반의 낮은 수준</a:t>
              </a:r>
              <a:endPara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FDC182-B70F-EE30-EA07-B184715B9945}"/>
              </a:ext>
            </a:extLst>
          </p:cNvPr>
          <p:cNvSpPr txBox="1"/>
          <p:nvPr/>
        </p:nvSpPr>
        <p:spPr>
          <a:xfrm>
            <a:off x="484436" y="3789990"/>
            <a:ext cx="54587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명목임금</a:t>
            </a:r>
            <a:r>
              <a:rPr lang="ko-KR" altLang="en-US" sz="20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금년 노사 단체임금 협상의 타결 인상률이 크게 상승     </a:t>
            </a: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000" dirty="0">
              <a:solidFill>
                <a:srgbClr val="FF0000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0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       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</a:t>
            </a: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r>
              <a:rPr lang="ko-KR" altLang="en-US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정기급여</a:t>
            </a:r>
            <a:r>
              <a:rPr lang="en-US" altLang="ko-KR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2400" dirty="0" err="1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소정내급여</a:t>
            </a:r>
            <a:r>
              <a:rPr lang="en-US" altLang="ko-KR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)</a:t>
            </a:r>
            <a:r>
              <a:rPr lang="ko-KR" altLang="en-US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를 중심으로 오름세가 확대</a:t>
            </a:r>
            <a:r>
              <a:rPr lang="en-US" altLang="ko-KR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endParaRPr lang="en-US" altLang="ko-KR" sz="2000" dirty="0">
              <a:solidFill>
                <a:srgbClr val="FF0000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537395-D822-F52B-6373-20C165F350EE}"/>
              </a:ext>
            </a:extLst>
          </p:cNvPr>
          <p:cNvSpPr txBox="1"/>
          <p:nvPr/>
        </p:nvSpPr>
        <p:spPr>
          <a:xfrm>
            <a:off x="484436" y="2985692"/>
            <a:ext cx="9011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유효구인배율</a:t>
            </a:r>
            <a:r>
              <a:rPr lang="ko-KR" altLang="en-US" sz="20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수출 부진 등으로 제조업 신규구인수가 감소하면서 소폭 하락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B477C2F4-58D7-0E13-8271-60F4950CA452}"/>
              </a:ext>
            </a:extLst>
          </p:cNvPr>
          <p:cNvSpPr/>
          <p:nvPr/>
        </p:nvSpPr>
        <p:spPr>
          <a:xfrm rot="16200000" flipH="1">
            <a:off x="2948993" y="4405601"/>
            <a:ext cx="286285" cy="24334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D62D733-037D-5937-C809-7194F2DEE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91956"/>
            <a:ext cx="5635615" cy="33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C8FF7CF-D8B5-498D-94C7-188252370E53}"/>
              </a:ext>
            </a:extLst>
          </p:cNvPr>
          <p:cNvSpPr/>
          <p:nvPr/>
        </p:nvSpPr>
        <p:spPr>
          <a:xfrm>
            <a:off x="23871" y="1613435"/>
            <a:ext cx="12247660" cy="5130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617AE3-5923-CD5A-F0D8-A90EE9303B10}"/>
              </a:ext>
            </a:extLst>
          </p:cNvPr>
          <p:cNvSpPr txBox="1"/>
          <p:nvPr/>
        </p:nvSpPr>
        <p:spPr>
          <a:xfrm>
            <a:off x="460133" y="1951356"/>
            <a:ext cx="59708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&lt;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일본경제  </a:t>
            </a:r>
            <a:r>
              <a:rPr lang="en-US" altLang="ko-KR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</a:t>
            </a:r>
            <a:r>
              <a:rPr lang="ko-KR" altLang="en-US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분기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실질 국내총생산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(GDP)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성장률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</a:t>
            </a: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전 </a:t>
            </a:r>
            <a:r>
              <a:rPr lang="ko-KR" altLang="en-US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분기비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대비 연율기준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6% 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경상가격 기준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12%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라는 고성장을 기록 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solidFill>
                <a:srgbClr val="FF0000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    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물가의 상승 기조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최근 경상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GDP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의 회복으로 일본정부의 목표인 경상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GDP 600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조엔 수준 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     2024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년도에 달성될 것으로 전망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13705" y="1213325"/>
            <a:ext cx="4530303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일본경제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물가 압력의 예상외 장기화의 향방</a:t>
            </a:r>
          </a:p>
        </p:txBody>
      </p:sp>
      <p:grpSp>
        <p:nvGrpSpPr>
          <p:cNvPr id="17" name="Google Shape;15326;p68">
            <a:extLst>
              <a:ext uri="{FF2B5EF4-FFF2-40B4-BE49-F238E27FC236}">
                <a16:creationId xmlns:a16="http://schemas.microsoft.com/office/drawing/2014/main" id="{A41D7FC8-D551-77B6-F6FF-A3C7F74C5FC8}"/>
              </a:ext>
            </a:extLst>
          </p:cNvPr>
          <p:cNvGrpSpPr/>
          <p:nvPr/>
        </p:nvGrpSpPr>
        <p:grpSpPr>
          <a:xfrm>
            <a:off x="10831087" y="96043"/>
            <a:ext cx="1086701" cy="799429"/>
            <a:chOff x="2183288" y="3555572"/>
            <a:chExt cx="1136241" cy="835873"/>
          </a:xfrm>
        </p:grpSpPr>
        <p:sp>
          <p:nvSpPr>
            <p:cNvPr id="18" name="Google Shape;15327;p68">
              <a:extLst>
                <a:ext uri="{FF2B5EF4-FFF2-40B4-BE49-F238E27FC236}">
                  <a16:creationId xmlns:a16="http://schemas.microsoft.com/office/drawing/2014/main" id="{A457B905-A63F-FD75-3321-711E3141E251}"/>
                </a:ext>
              </a:extLst>
            </p:cNvPr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5328;p68">
              <a:extLst>
                <a:ext uri="{FF2B5EF4-FFF2-40B4-BE49-F238E27FC236}">
                  <a16:creationId xmlns:a16="http://schemas.microsoft.com/office/drawing/2014/main" id="{1454CB5A-3448-F28A-D575-CA195DF60569}"/>
                </a:ext>
              </a:extLst>
            </p:cNvPr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0" name="Google Shape;15329;p68">
                <a:extLst>
                  <a:ext uri="{FF2B5EF4-FFF2-40B4-BE49-F238E27FC236}">
                    <a16:creationId xmlns:a16="http://schemas.microsoft.com/office/drawing/2014/main" id="{102E08C2-89AC-5FA2-0904-CD87F475C08B}"/>
                  </a:ext>
                </a:extLst>
              </p:cNvPr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330;p68">
                <a:extLst>
                  <a:ext uri="{FF2B5EF4-FFF2-40B4-BE49-F238E27FC236}">
                    <a16:creationId xmlns:a16="http://schemas.microsoft.com/office/drawing/2014/main" id="{DEF44DD2-E8D1-1EA0-6020-0796F4FD3D1C}"/>
                  </a:ext>
                </a:extLst>
              </p:cNvPr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331;p68">
                <a:extLst>
                  <a:ext uri="{FF2B5EF4-FFF2-40B4-BE49-F238E27FC236}">
                    <a16:creationId xmlns:a16="http://schemas.microsoft.com/office/drawing/2014/main" id="{F6B1C4F1-21A4-5DA3-25AF-B6479D1F4CA9}"/>
                  </a:ext>
                </a:extLst>
              </p:cNvPr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332;p68">
                <a:extLst>
                  <a:ext uri="{FF2B5EF4-FFF2-40B4-BE49-F238E27FC236}">
                    <a16:creationId xmlns:a16="http://schemas.microsoft.com/office/drawing/2014/main" id="{E32BDDB8-FEEE-13D3-8DA3-5715C6F77E4D}"/>
                  </a:ext>
                </a:extLst>
              </p:cNvPr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333;p68">
                <a:extLst>
                  <a:ext uri="{FF2B5EF4-FFF2-40B4-BE49-F238E27FC236}">
                    <a16:creationId xmlns:a16="http://schemas.microsoft.com/office/drawing/2014/main" id="{3660A1BA-7F90-514F-3F26-32CDF7320200}"/>
                  </a:ext>
                </a:extLst>
              </p:cNvPr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334;p68">
                <a:extLst>
                  <a:ext uri="{FF2B5EF4-FFF2-40B4-BE49-F238E27FC236}">
                    <a16:creationId xmlns:a16="http://schemas.microsoft.com/office/drawing/2014/main" id="{F95F6C01-563A-0EAD-9074-CCA975FF05B8}"/>
                  </a:ext>
                </a:extLst>
              </p:cNvPr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5335;p68">
              <a:extLst>
                <a:ext uri="{FF2B5EF4-FFF2-40B4-BE49-F238E27FC236}">
                  <a16:creationId xmlns:a16="http://schemas.microsoft.com/office/drawing/2014/main" id="{DA9913D8-9D39-E2C9-C924-BFEC9B6E8A67}"/>
                </a:ext>
              </a:extLst>
            </p:cNvPr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" name="Google Shape;15336;p68">
              <a:extLst>
                <a:ext uri="{FF2B5EF4-FFF2-40B4-BE49-F238E27FC236}">
                  <a16:creationId xmlns:a16="http://schemas.microsoft.com/office/drawing/2014/main" id="{C319C944-E125-7F27-26C1-FBB7832F45DC}"/>
                </a:ext>
              </a:extLst>
            </p:cNvPr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" name="Google Shape;15337;p68">
              <a:extLst>
                <a:ext uri="{FF2B5EF4-FFF2-40B4-BE49-F238E27FC236}">
                  <a16:creationId xmlns:a16="http://schemas.microsoft.com/office/drawing/2014/main" id="{7C57AE78-5F0F-8458-9199-BD2AB1D176D4}"/>
                </a:ext>
              </a:extLst>
            </p:cNvPr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35" name="Google Shape;15338;p68">
                <a:extLst>
                  <a:ext uri="{FF2B5EF4-FFF2-40B4-BE49-F238E27FC236}">
                    <a16:creationId xmlns:a16="http://schemas.microsoft.com/office/drawing/2014/main" id="{34B13AAF-6FC3-B86E-DB56-6F0347DFD04E}"/>
                  </a:ext>
                </a:extLst>
              </p:cNvPr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39" name="Google Shape;15339;p68">
                <a:extLst>
                  <a:ext uri="{FF2B5EF4-FFF2-40B4-BE49-F238E27FC236}">
                    <a16:creationId xmlns:a16="http://schemas.microsoft.com/office/drawing/2014/main" id="{01CD5289-55B0-BB06-3003-98966320082C}"/>
                  </a:ext>
                </a:extLst>
              </p:cNvPr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15340;p68">
              <a:extLst>
                <a:ext uri="{FF2B5EF4-FFF2-40B4-BE49-F238E27FC236}">
                  <a16:creationId xmlns:a16="http://schemas.microsoft.com/office/drawing/2014/main" id="{99FEEBF5-5172-4806-1FA3-8B7D43381BEE}"/>
                </a:ext>
              </a:extLst>
            </p:cNvPr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33" name="Google Shape;15341;p68">
                <a:extLst>
                  <a:ext uri="{FF2B5EF4-FFF2-40B4-BE49-F238E27FC236}">
                    <a16:creationId xmlns:a16="http://schemas.microsoft.com/office/drawing/2014/main" id="{2E691BB7-97BE-B9B5-ED3D-C0B569581EB1}"/>
                  </a:ext>
                </a:extLst>
              </p:cNvPr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34" name="Google Shape;15342;p68">
                <a:extLst>
                  <a:ext uri="{FF2B5EF4-FFF2-40B4-BE49-F238E27FC236}">
                    <a16:creationId xmlns:a16="http://schemas.microsoft.com/office/drawing/2014/main" id="{B7537264-1ACA-6975-D2ED-F4C57CB6C5A2}"/>
                  </a:ext>
                </a:extLst>
              </p:cNvPr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15343;p68">
              <a:extLst>
                <a:ext uri="{FF2B5EF4-FFF2-40B4-BE49-F238E27FC236}">
                  <a16:creationId xmlns:a16="http://schemas.microsoft.com/office/drawing/2014/main" id="{05DD73F0-B726-D2A0-CAD5-CDBC53CD5A0E}"/>
                </a:ext>
              </a:extLst>
            </p:cNvPr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" name="Google Shape;15344;p68">
              <a:extLst>
                <a:ext uri="{FF2B5EF4-FFF2-40B4-BE49-F238E27FC236}">
                  <a16:creationId xmlns:a16="http://schemas.microsoft.com/office/drawing/2014/main" id="{C966C1B5-EBFC-0B03-04D6-E907A5E96287}"/>
                </a:ext>
              </a:extLst>
            </p:cNvPr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30" name="Google Shape;15345;p68">
              <a:extLst>
                <a:ext uri="{FF2B5EF4-FFF2-40B4-BE49-F238E27FC236}">
                  <a16:creationId xmlns:a16="http://schemas.microsoft.com/office/drawing/2014/main" id="{9FEB6C3F-C376-E6B0-B6F8-3C725635AB7E}"/>
                </a:ext>
              </a:extLst>
            </p:cNvPr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31" name="Google Shape;15346;p68">
                <a:extLst>
                  <a:ext uri="{FF2B5EF4-FFF2-40B4-BE49-F238E27FC236}">
                    <a16:creationId xmlns:a16="http://schemas.microsoft.com/office/drawing/2014/main" id="{81774CEE-E42B-71E3-2B30-E463B3C67545}"/>
                  </a:ext>
                </a:extLst>
              </p:cNvPr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15347;p68">
                <a:extLst>
                  <a:ext uri="{FF2B5EF4-FFF2-40B4-BE49-F238E27FC236}">
                    <a16:creationId xmlns:a16="http://schemas.microsoft.com/office/drawing/2014/main" id="{4201E581-1706-D465-2E2C-1C2D93AF6B1D}"/>
                  </a:ext>
                </a:extLst>
              </p:cNvPr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4AA75F-6367-BC4A-A0FC-EB93F2A95DD9}"/>
              </a:ext>
            </a:extLst>
          </p:cNvPr>
          <p:cNvSpPr txBox="1"/>
          <p:nvPr/>
        </p:nvSpPr>
        <p:spPr>
          <a:xfrm>
            <a:off x="5354725" y="222224"/>
            <a:ext cx="6150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상반기 경제동향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E98528E-2C45-624C-7EFB-2642EDA23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03846"/>
            <a:ext cx="5381799" cy="4230277"/>
          </a:xfrm>
          <a:prstGeom prst="rect">
            <a:avLst/>
          </a:prstGeom>
        </p:spPr>
      </p:pic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BB8CFE30-1D1F-FB0A-0980-511F53CE044B}"/>
              </a:ext>
            </a:extLst>
          </p:cNvPr>
          <p:cNvSpPr/>
          <p:nvPr/>
        </p:nvSpPr>
        <p:spPr>
          <a:xfrm rot="10800000" flipH="1">
            <a:off x="682301" y="3676342"/>
            <a:ext cx="286284" cy="2433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7B24A1F9-AD31-397F-ED5E-62699E686538}"/>
              </a:ext>
            </a:extLst>
          </p:cNvPr>
          <p:cNvSpPr/>
          <p:nvPr/>
        </p:nvSpPr>
        <p:spPr>
          <a:xfrm rot="10800000" flipH="1">
            <a:off x="682299" y="5275327"/>
            <a:ext cx="286285" cy="2433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572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>
            <a:ln>
              <a:solidFill>
                <a:schemeClr val="bg1">
                  <a:alpha val="10000"/>
                </a:schemeClr>
              </a:solidFill>
            </a:ln>
            <a:solidFill>
              <a:srgbClr val="0070C0"/>
            </a:solidFill>
            <a:latin typeface="HY얕은샘물M" panose="02030600000101010101" pitchFamily="18" charset="-127"/>
            <a:ea typeface="HY얕은샘물M" panose="02030600000101010101" pitchFamily="18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일본사회와 관광 ppt</Template>
  <TotalTime>2072</TotalTime>
  <Words>1373</Words>
  <Application>Microsoft Office PowerPoint</Application>
  <PresentationFormat>와이드스크린</PresentationFormat>
  <Paragraphs>348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맑은 고딕</vt:lpstr>
      <vt:lpstr>Wingdings</vt:lpstr>
      <vt:lpstr>HY얕은샘물M</vt:lpstr>
      <vt:lpstr>Arial</vt:lpstr>
      <vt:lpstr>KoPubWorld돋움체 Bold</vt:lpstr>
      <vt:lpstr>HY신명조</vt:lpstr>
      <vt:lpstr>KoPubWorld돋움체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jenny8023460@gmail.com</dc:creator>
  <cp:lastModifiedBy>미진 최</cp:lastModifiedBy>
  <cp:revision>18</cp:revision>
  <dcterms:created xsi:type="dcterms:W3CDTF">2023-05-18T08:04:43Z</dcterms:created>
  <dcterms:modified xsi:type="dcterms:W3CDTF">2023-09-25T13:54:04Z</dcterms:modified>
</cp:coreProperties>
</file>