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5335250" cy="10801350"/>
  <p:notesSz cx="10801350" cy="15335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51"/>
  </p:normalViewPr>
  <p:slideViewPr>
    <p:cSldViewPr>
      <p:cViewPr varScale="1">
        <p:scale>
          <a:sx n="71" d="100"/>
          <a:sy n="71" d="100"/>
        </p:scale>
        <p:origin x="1410" y="66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44834" y="3289480"/>
            <a:ext cx="3200905" cy="3199378"/>
            <a:chOff x="6044834" y="3289480"/>
            <a:chExt cx="3200905" cy="31993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834" y="3289480"/>
              <a:ext cx="3200905" cy="31993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33357" y="3873320"/>
            <a:ext cx="1919627" cy="1779129"/>
            <a:chOff x="6533357" y="3873320"/>
            <a:chExt cx="1919627" cy="17791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3357" y="3873320"/>
              <a:ext cx="1919627" cy="17791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840" y="7536307"/>
            <a:ext cx="10990352" cy="64417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9333" y="4017073"/>
            <a:ext cx="3919800" cy="18023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70408" y="2841026"/>
            <a:ext cx="6439706" cy="3858729"/>
            <a:chOff x="1270408" y="2841026"/>
            <a:chExt cx="6439706" cy="38587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408" y="2841026"/>
              <a:ext cx="6439706" cy="38587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1150" y="769383"/>
            <a:ext cx="7178274" cy="269537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25186" y="2538430"/>
            <a:ext cx="6758230" cy="48529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46230" y="3214020"/>
            <a:ext cx="5319750" cy="3581051"/>
            <a:chOff x="1546230" y="3214020"/>
            <a:chExt cx="5319750" cy="35810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230" y="3214020"/>
              <a:ext cx="5319750" cy="358105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8826" y="750335"/>
            <a:ext cx="7580389" cy="270489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8375" y="2589137"/>
            <a:ext cx="6711211" cy="54630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4480" y="3864679"/>
            <a:ext cx="7513162" cy="32047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4498" y="2134636"/>
            <a:ext cx="9749638" cy="4317300"/>
            <a:chOff x="2974498" y="2134636"/>
            <a:chExt cx="9749638" cy="431730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4498" y="2134636"/>
              <a:ext cx="9749638" cy="431730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2776" y="6640069"/>
            <a:ext cx="12146991" cy="3543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1957842" y="6978264"/>
            <a:ext cx="15834200" cy="2342545"/>
          </a:xfrm>
          <a:prstGeom prst="rect">
            <a:avLst/>
          </a:prstGeom>
        </p:spPr>
      </p:pic>
      <p:pic>
        <p:nvPicPr>
          <p:cNvPr id="1004" name="그림 100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24400" y="2667000"/>
            <a:ext cx="6350000" cy="4533900"/>
          </a:xfrm>
          <a:prstGeom prst="rect">
            <a:avLst/>
          </a:prstGeom>
        </p:spPr>
      </p:pic>
      <p:graphicFrame>
        <p:nvGraphicFramePr>
          <p:cNvPr id="1005" name="표 1004"/>
          <p:cNvGraphicFramePr/>
          <p:nvPr/>
        </p:nvGraphicFramePr>
        <p:xfrm>
          <a:off x="7179310" y="4933950"/>
          <a:ext cx="1440180" cy="365760"/>
        </p:xfrm>
        <a:graphic>
          <a:graphicData uri="http://schemas.openxmlformats.org/drawingml/2006/table">
            <a:tbl>
              <a:tblPr firstRow="1" bandRow="1"/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426667" y="2207262"/>
            <a:ext cx="6480000" cy="4322298"/>
            <a:chOff x="4426667" y="2207262"/>
            <a:chExt cx="6480000" cy="43222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6667" y="2207262"/>
              <a:ext cx="6480000" cy="432229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549" y="6888488"/>
            <a:ext cx="13581000" cy="2342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4481" y="4075210"/>
            <a:ext cx="6545514" cy="32047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2743" y="3478846"/>
            <a:ext cx="6619436" cy="4294147"/>
            <a:chOff x="1312743" y="3478846"/>
            <a:chExt cx="6619436" cy="429414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743" y="3478846"/>
              <a:ext cx="6619436" cy="429414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3392" y="819847"/>
            <a:ext cx="7243074" cy="282870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7254" y="3976387"/>
            <a:ext cx="6080921" cy="3113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870224" y="2866539"/>
            <a:ext cx="6178025" cy="4336664"/>
            <a:chOff x="1870224" y="2866539"/>
            <a:chExt cx="6178025" cy="433666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0224" y="2866539"/>
              <a:ext cx="6178025" cy="433666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51150" y="761450"/>
            <a:ext cx="7445998" cy="268962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32951" y="3976389"/>
            <a:ext cx="6236873" cy="2483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04328" y="3487422"/>
            <a:ext cx="6162339" cy="3784424"/>
            <a:chOff x="1504328" y="3487422"/>
            <a:chExt cx="6162339" cy="378442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4328" y="3487422"/>
              <a:ext cx="6162339" cy="378442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60865" y="762707"/>
            <a:ext cx="7179103" cy="274299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8382" y="3805990"/>
            <a:ext cx="6586939" cy="2483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89980" y="3538762"/>
            <a:ext cx="6276687" cy="4388792"/>
            <a:chOff x="1389980" y="3538762"/>
            <a:chExt cx="6276687" cy="438879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9980" y="3538762"/>
              <a:ext cx="6276687" cy="438879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840" y="7536307"/>
            <a:ext cx="10990352" cy="64417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11150" y="781755"/>
            <a:ext cx="7937703" cy="273346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3018" y="3944478"/>
            <a:ext cx="6977244" cy="2434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75823" y="3968579"/>
            <a:ext cx="5849739" cy="3289320"/>
            <a:chOff x="1675823" y="3968579"/>
            <a:chExt cx="5849739" cy="328932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823" y="3968579"/>
              <a:ext cx="5849739" cy="328932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76931" y="810326"/>
            <a:ext cx="7646570" cy="280965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8875" y="3944475"/>
            <a:ext cx="6998654" cy="3743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2531" y="3519051"/>
            <a:ext cx="6865667" cy="47458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5333333" cy="10800000"/>
            <a:chOff x="0" y="0"/>
            <a:chExt cx="15333333" cy="108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33333" cy="108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99981" y="3478846"/>
            <a:ext cx="1919627" cy="1779129"/>
            <a:chOff x="6699981" y="3478846"/>
            <a:chExt cx="1919627" cy="17791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981" y="3478846"/>
              <a:ext cx="1919627" cy="17791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42209" y="3083343"/>
            <a:ext cx="6320931" cy="3891234"/>
            <a:chOff x="1542209" y="3083343"/>
            <a:chExt cx="6320931" cy="38912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2209" y="3083343"/>
              <a:ext cx="6320931" cy="389123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1493" y="762707"/>
            <a:ext cx="7523913" cy="277156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5109" y="3069811"/>
            <a:ext cx="6780564" cy="4242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officegen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정군호</cp:lastModifiedBy>
  <cp:revision>5</cp:revision>
  <dcterms:created xsi:type="dcterms:W3CDTF">2023-09-27T21:43:10Z</dcterms:created>
  <dcterms:modified xsi:type="dcterms:W3CDTF">2023-09-29T16:06:19Z</dcterms:modified>
  <cp:version>0906.0100.01</cp:version>
</cp:coreProperties>
</file>