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6" r:id="rId8"/>
    <p:sldId id="281" r:id="rId9"/>
    <p:sldId id="277" r:id="rId10"/>
    <p:sldId id="278" r:id="rId11"/>
    <p:sldId id="270" r:id="rId12"/>
    <p:sldId id="264" r:id="rId13"/>
    <p:sldId id="263" r:id="rId14"/>
    <p:sldId id="280" r:id="rId15"/>
    <p:sldId id="269" r:id="rId16"/>
    <p:sldId id="262" r:id="rId17"/>
    <p:sldId id="268" r:id="rId18"/>
    <p:sldId id="267" r:id="rId19"/>
    <p:sldId id="271" r:id="rId2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314931-787C-4061-9DCC-BCC0F0579DF6}" v="291" dt="2023-09-28T14:05:32.117"/>
    <p1510:client id="{A35B1B82-9CB2-4E66-B363-4712E363AE8A}" v="60" dt="2023-09-28T07:46:51.103"/>
    <p1510:client id="{C36E9484-BBD1-4861-B4B1-BC9C9C93582B}" v="76" dt="2023-09-27T04:06:19.1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2023-09-28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일본의 </a:t>
            </a:r>
            <a:r>
              <a:rPr lang="ko-KR" altLang="en-US" dirty="0" err="1">
                <a:ea typeface="맑은 고딕"/>
              </a:rPr>
              <a:t>전통예능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z="3000" err="1">
                <a:ea typeface="맑은 고딕"/>
              </a:rPr>
              <a:t>박우현</a:t>
            </a:r>
            <a:endParaRPr lang="ko-KR" altLang="en-US" sz="3000" dirty="0" err="1">
              <a:ea typeface="맑은 고딕" panose="020B0503020000020004" pitchFamily="34" charset="-127"/>
            </a:endParaRPr>
          </a:p>
          <a:p>
            <a:endParaRPr lang="ko-KR" altLang="en-US" sz="3000" dirty="0">
              <a:ea typeface="맑은 고딕" panose="020B0503020000020004" pitchFamily="34" charset="-127"/>
            </a:endParaRPr>
          </a:p>
          <a:p>
            <a:endParaRPr lang="ko-KR" altLang="en-US" sz="3000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569210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542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3ADCD046-591D-8C83-D320-9245C7894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latinLnBrk="0"/>
            <a:r>
              <a:rPr lang="ko-KR" alt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사회자</a:t>
            </a:r>
            <a:endParaRPr lang="en-US" altLang="ko-KR" sz="26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내용 개체 틀 3" descr="텍스트, 의류, 사람, 슈트이(가) 표시된 사진&#10;&#10;자동 생성된 설명">
            <a:extLst>
              <a:ext uri="{FF2B5EF4-FFF2-40B4-BE49-F238E27FC236}">
                <a16:creationId xmlns:a16="http://schemas.microsoft.com/office/drawing/2014/main" id="{358894F6-5761-78CF-BBF3-0931AD6A87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38600" y="1414610"/>
            <a:ext cx="7188199" cy="4025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235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F17991-E693-EBA1-B55D-CD563B5BC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진행방식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A2C518-6D11-B7D7-768F-9057A2A1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dirty="0">
                <a:ea typeface="맑은 고딕"/>
              </a:rPr>
              <a:t>홍팀 백팀이 서로 순서대로 노래를 부른다.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3960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DD8F20-6FED-EC41-6F2A-1A04F935A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latinLnBrk="0"/>
            <a:r>
              <a:rPr lang="ko-KR" altLang="en-US" sz="26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심사방식</a:t>
            </a:r>
          </a:p>
        </p:txBody>
      </p:sp>
      <p:pic>
        <p:nvPicPr>
          <p:cNvPr id="4" name="내용 개체 틀 3" descr="텍스트, 명함, 사람, 디자인이(가) 표시된 사진&#10;&#10;자동 생성된 설명">
            <a:extLst>
              <a:ext uri="{FF2B5EF4-FFF2-40B4-BE49-F238E27FC236}">
                <a16:creationId xmlns:a16="http://schemas.microsoft.com/office/drawing/2014/main" id="{D2001993-F8EA-9506-41B0-430115315A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43705" y="961812"/>
            <a:ext cx="6777989" cy="49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3759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25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8FB38C83-F15A-A339-6EDD-1911066AB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latinLnBrk="0"/>
            <a:r>
              <a:rPr lang="ko-KR" alt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인기</a:t>
            </a:r>
            <a:endParaRPr lang="en-US" altLang="ko-KR" sz="26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내용 개체 틀 3" descr="텍스트, 스크린샷, 라인, 폰트이(가) 표시된 사진&#10;&#10;자동 생성된 설명">
            <a:extLst>
              <a:ext uri="{FF2B5EF4-FFF2-40B4-BE49-F238E27FC236}">
                <a16:creationId xmlns:a16="http://schemas.microsoft.com/office/drawing/2014/main" id="{C39136E0-F41E-C3D5-FAF5-87267A0512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38600" y="1066182"/>
            <a:ext cx="7188199" cy="472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640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F076667-2944-5E47-BD0D-82BCBEEB0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하지만 점점 줄어드는 인기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45D4E29-416D-332C-D104-222B6FD5F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6785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4D7429-BA58-7F62-3432-B53B7FEAD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역사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D1A9EC2-D685-7A16-7545-12FC9BC8C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dirty="0">
                <a:ea typeface="맑은 고딕"/>
              </a:rPr>
              <a:t>1945년 12월 31일 홍백음악시합으로 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08424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B1F108D-1A97-4116-9C32-E0CD6F627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BB2F171D-1787-39D5-33F9-AD1E851EE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935" y="854168"/>
            <a:ext cx="3527117" cy="266568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latinLnBrk="0"/>
            <a:r>
              <a:rPr lang="ko-KR" altLang="en-US" sz="3200" dirty="0">
                <a:ea typeface="맑은 고딕"/>
              </a:rPr>
              <a:t>시작은 1951년</a:t>
            </a:r>
            <a:br>
              <a:rPr lang="ko-KR" altLang="en-US" sz="3200" dirty="0">
                <a:ea typeface="맑은 고딕"/>
              </a:rPr>
            </a:br>
            <a:r>
              <a:rPr lang="ko-KR" altLang="en-US" sz="3200" dirty="0">
                <a:ea typeface="맑은 고딕"/>
              </a:rPr>
              <a:t>라디오</a:t>
            </a:r>
            <a:endParaRPr lang="ko-KR" altLang="en-US" sz="3200" kern="1200" dirty="0" err="1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76E0C7-D588-440B-8F4A-876392DB7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43658" y="3396997"/>
            <a:ext cx="6858002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DEA8D4-D640-4088-B589-8760DC702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40655" y="854168"/>
            <a:ext cx="7151345" cy="6088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 descr="텍스트, 신문, 사람, 실내이(가) 표시된 사진&#10;&#10;자동 생성된 설명">
            <a:extLst>
              <a:ext uri="{FF2B5EF4-FFF2-40B4-BE49-F238E27FC236}">
                <a16:creationId xmlns:a16="http://schemas.microsoft.com/office/drawing/2014/main" id="{5A81ED5A-035F-EDFB-21CB-B3141B2BFD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0685" y="1906890"/>
            <a:ext cx="6595293" cy="314544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08A22B1-9011-459B-BCED-99F879F1E9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40655" y="6022991"/>
            <a:ext cx="7151345" cy="6088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79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386D76-8E9C-4F31-8857-494C8BBA6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3회 1953년 </a:t>
            </a:r>
            <a:r>
              <a:rPr lang="ko-KR" altLang="en-US" dirty="0" err="1">
                <a:ea typeface="맑은 고딕"/>
              </a:rPr>
              <a:t>부터</a:t>
            </a:r>
            <a:r>
              <a:rPr lang="ko-KR" altLang="en-US" dirty="0">
                <a:ea typeface="맑은 고딕"/>
              </a:rPr>
              <a:t> TV 중개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467BD1-73FD-045F-9C92-43650F060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8658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EC6D0079-E6D8-4FDE-B7CB-1C1955A35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latinLnBrk="0"/>
            <a:r>
              <a:rPr lang="en-US" altLang="ko-KR" sz="5100" kern="1200" dirty="0">
                <a:latin typeface="+mj-lt"/>
                <a:ea typeface="맑은 고딕"/>
                <a:cs typeface="+mj-cs"/>
              </a:rPr>
              <a:t>4</a:t>
            </a:r>
            <a:r>
              <a:rPr lang="en-US" altLang="ko-KR" sz="5100" dirty="0">
                <a:ea typeface="맑은 고딕"/>
              </a:rPr>
              <a:t>회</a:t>
            </a:r>
            <a:r>
              <a:rPr lang="ko-KR" altLang="en-US" sz="5100" kern="1200" dirty="0">
                <a:latin typeface="+mj-lt"/>
                <a:ea typeface="맑은 고딕"/>
                <a:cs typeface="+mj-cs"/>
              </a:rPr>
              <a:t> </a:t>
            </a:r>
            <a:r>
              <a:rPr lang="ko-KR" altLang="en-US" sz="5100" kern="1200" dirty="0" err="1">
                <a:latin typeface="+mj-lt"/>
                <a:ea typeface="맑은 고딕"/>
                <a:cs typeface="+mj-cs"/>
              </a:rPr>
              <a:t>부터는</a:t>
            </a:r>
            <a:r>
              <a:rPr lang="en-US" altLang="ko-KR" sz="5100" kern="1200" dirty="0">
                <a:latin typeface="+mj-lt"/>
                <a:ea typeface="맑은 고딕"/>
                <a:cs typeface="+mj-cs"/>
              </a:rPr>
              <a:t> </a:t>
            </a:r>
            <a:r>
              <a:rPr lang="ko-KR" altLang="en-US" sz="5100" kern="1200" dirty="0">
                <a:latin typeface="+mj-lt"/>
                <a:ea typeface="맑은 고딕"/>
                <a:cs typeface="+mj-cs"/>
              </a:rPr>
              <a:t>일본의 연말 대표 예능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 descr="청중, 홀, 실내, 강당이(가) 표시된 사진&#10;&#10;자동 생성된 설명">
            <a:extLst>
              <a:ext uri="{FF2B5EF4-FFF2-40B4-BE49-F238E27FC236}">
                <a16:creationId xmlns:a16="http://schemas.microsoft.com/office/drawing/2014/main" id="{5D25A187-BAEE-76F6-BAAD-C9D5579210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54296" y="846881"/>
            <a:ext cx="7214616" cy="513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0131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8AE25C-25C2-D69C-C7C4-1ADF44A0BA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끝</a:t>
            </a:r>
            <a:br>
              <a:rPr lang="ko-KR" altLang="en-US" dirty="0">
                <a:ea typeface="맑은 고딕"/>
              </a:rPr>
            </a:b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5C5C5AA-1654-0A1A-8E5A-9846DD75F6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3415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Background">
            <a:extLst>
              <a:ext uri="{FF2B5EF4-FFF2-40B4-BE49-F238E27FC236}">
                <a16:creationId xmlns:a16="http://schemas.microsoft.com/office/drawing/2014/main" id="{5F637E18-EF26-4327-9077-7FFC67B98B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EED6667-6BE8-A2AB-422A-5A1D89727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FFCF4EA3-10DB-CDA8-9CD6-EB7F54770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8" y="244742"/>
            <a:ext cx="7015498" cy="12352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atinLnBrk="0"/>
            <a:r>
              <a:rPr lang="ko-KR" alt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홍백가합전이란</a:t>
            </a:r>
            <a:r>
              <a:rPr lang="en-US" altLang="ko-KR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ko-KR" alt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무엇인가</a:t>
            </a:r>
            <a:r>
              <a:rPr lang="en-US" altLang="ko-KR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pic>
        <p:nvPicPr>
          <p:cNvPr id="4" name="내용 개체 틀 3" descr="폰트, 로고, 그래픽, 그래픽 디자인이(가) 표시된 사진&#10;&#10;자동 생성된 설명">
            <a:extLst>
              <a:ext uri="{FF2B5EF4-FFF2-40B4-BE49-F238E27FC236}">
                <a16:creationId xmlns:a16="http://schemas.microsoft.com/office/drawing/2014/main" id="{341A0608-BD2B-746E-476F-7D37AF19D1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2230" y="2375210"/>
            <a:ext cx="8747144" cy="384461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813578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D06E8E-565D-ACB8-37E1-9AC36DBC4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전통이란?</a:t>
            </a:r>
            <a:endParaRPr lang="ko-KR" altLang="en-US" dirty="0"/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45E9D4D-ED98-018C-0F2D-2321E4948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dirty="0">
                <a:ea typeface="맑은 고딕"/>
              </a:rPr>
              <a:t>시간을 거치며 내려온 </a:t>
            </a:r>
            <a:r>
              <a:rPr lang="ko-KR" altLang="en-US" dirty="0" err="1">
                <a:ea typeface="맑은 고딕"/>
              </a:rPr>
              <a:t>적신적</a:t>
            </a:r>
            <a:r>
              <a:rPr lang="ko-KR" altLang="en-US" dirty="0">
                <a:ea typeface="맑은 고딕"/>
              </a:rPr>
              <a:t> 문화적 가치</a:t>
            </a:r>
          </a:p>
        </p:txBody>
      </p:sp>
    </p:spTree>
    <p:extLst>
      <p:ext uri="{BB962C8B-B14F-4D97-AF65-F5344CB8AC3E}">
        <p14:creationId xmlns:p14="http://schemas.microsoft.com/office/powerpoint/2010/main" val="2324566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EB7D4C34-17A2-7F0B-9716-14503A46E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 latinLnBrk="0"/>
            <a:r>
              <a:rPr lang="ko-KR" alt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예능이란</a:t>
            </a:r>
            <a:r>
              <a:rPr lang="en-US" altLang="ko-KR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pic>
        <p:nvPicPr>
          <p:cNvPr id="4" name="내용 개체 틀 3" descr="그림, 스케치, 만화 영화, 클립아트이(가) 표시된 사진&#10;&#10;자동 생성된 설명">
            <a:extLst>
              <a:ext uri="{FF2B5EF4-FFF2-40B4-BE49-F238E27FC236}">
                <a16:creationId xmlns:a16="http://schemas.microsoft.com/office/drawing/2014/main" id="{FB542791-1184-8A91-91AE-861F766852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97725" y="643466"/>
            <a:ext cx="3939882" cy="5568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084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0D936F-D9DD-D7D2-454D-7655E5188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>
                <a:ea typeface="맑은 고딕"/>
              </a:rPr>
              <a:t>홍백가합전은</a:t>
            </a:r>
            <a:r>
              <a:rPr lang="ko-KR" altLang="en-US" dirty="0">
                <a:ea typeface="맑은 고딕"/>
              </a:rPr>
              <a:t> </a:t>
            </a:r>
            <a:r>
              <a:rPr lang="ko-KR" altLang="en-US" dirty="0" err="1">
                <a:ea typeface="맑은 고딕"/>
              </a:rPr>
              <a:t>전통예능인가</a:t>
            </a:r>
            <a:r>
              <a:rPr lang="ko-KR" altLang="en-US" dirty="0">
                <a:ea typeface="맑은 고딕"/>
              </a:rPr>
              <a:t>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A07C5C6-7E3E-B1D3-21B2-094901597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>
                <a:ea typeface="맑은 고딕"/>
              </a:rPr>
              <a:t>예능인가? </a:t>
            </a:r>
            <a:r>
              <a:rPr lang="ko-KR" altLang="en-US" err="1">
                <a:ea typeface="맑은 고딕"/>
              </a:rPr>
              <a:t>O</a:t>
            </a:r>
            <a:endParaRPr lang="ko-KR" altLang="en-US" dirty="0">
              <a:ea typeface="맑은 고딕"/>
            </a:endParaRPr>
          </a:p>
          <a:p>
            <a:r>
              <a:rPr lang="ko-KR" altLang="en-US" dirty="0">
                <a:ea typeface="맑은 고딕"/>
              </a:rPr>
              <a:t>전통인가? </a:t>
            </a:r>
            <a:r>
              <a:rPr lang="ko-KR" altLang="en-US" dirty="0" err="1">
                <a:ea typeface="맑은 고딕"/>
              </a:rPr>
              <a:t>O</a:t>
            </a:r>
            <a:endParaRPr lang="ko-KR" altLang="en-US" dirty="0">
              <a:ea typeface="맑은 고딕"/>
            </a:endParaRPr>
          </a:p>
          <a:p>
            <a:endParaRPr lang="ko-KR" altLang="en-US" dirty="0">
              <a:ea typeface="맑은 고딕"/>
            </a:endParaRPr>
          </a:p>
          <a:p>
            <a:r>
              <a:rPr lang="ko-KR" altLang="en-US" dirty="0">
                <a:ea typeface="맑은 고딕"/>
              </a:rPr>
              <a:t>따라서 </a:t>
            </a:r>
            <a:r>
              <a:rPr lang="ko-KR" altLang="en-US" dirty="0" err="1">
                <a:ea typeface="맑은 고딕"/>
              </a:rPr>
              <a:t>전통예능이다</a:t>
            </a:r>
            <a:r>
              <a:rPr lang="ko-KR" altLang="en-US" dirty="0">
                <a:ea typeface="맑은 고딕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3061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93FA22DC-F02F-3092-3633-C48666B86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latinLnBrk="0"/>
            <a:r>
              <a:rPr lang="ko-KR" alt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왜 홍백인가</a:t>
            </a:r>
            <a:r>
              <a:rPr lang="en-US" altLang="ko-KR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내용 개체 틀 3" descr="사람, 의류, 야외, 그룹이(가) 표시된 사진&#10;&#10;자동 생성된 설명">
            <a:extLst>
              <a:ext uri="{FF2B5EF4-FFF2-40B4-BE49-F238E27FC236}">
                <a16:creationId xmlns:a16="http://schemas.microsoft.com/office/drawing/2014/main" id="{4CB6E7A6-BC83-350F-6007-0056B7731C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54296" y="1014784"/>
            <a:ext cx="7214616" cy="480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507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FF3F2C1A-03B3-F37F-279A-29A74100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408" y="992094"/>
            <a:ext cx="3616913" cy="2795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latinLnBrk="0"/>
            <a:r>
              <a:rPr lang="ko-KR" altLang="en-US" dirty="0">
                <a:ea typeface="맑은 고딕"/>
              </a:rPr>
              <a:t>실제로는 </a:t>
            </a:r>
            <a:br>
              <a:rPr lang="ko-KR" altLang="en-US" dirty="0">
                <a:ea typeface="맑은 고딕"/>
              </a:rPr>
            </a:br>
            <a:r>
              <a:rPr lang="ko-KR" altLang="en-US" dirty="0">
                <a:ea typeface="맑은 고딕"/>
              </a:rPr>
              <a:t>검도에서 </a:t>
            </a:r>
            <a:br>
              <a:rPr lang="ko-KR" altLang="en-US" dirty="0">
                <a:ea typeface="맑은 고딕"/>
              </a:rPr>
            </a:br>
            <a:r>
              <a:rPr lang="ko-KR" altLang="en-US" dirty="0">
                <a:ea typeface="맑은 고딕"/>
              </a:rPr>
              <a:t>따왔다</a:t>
            </a:r>
            <a:br>
              <a:rPr lang="ko-KR" altLang="en-US" dirty="0">
                <a:ea typeface="맑은 고딕"/>
              </a:rPr>
            </a:br>
            <a:endParaRPr lang="ko-KR" altLang="en-US" kern="1200" dirty="0">
              <a:solidFill>
                <a:schemeClr val="tx1"/>
              </a:solidFill>
              <a:latin typeface="+mj-lt"/>
              <a:ea typeface="맑은 고딕"/>
            </a:endParaRPr>
          </a:p>
        </p:txBody>
      </p:sp>
      <p:pic>
        <p:nvPicPr>
          <p:cNvPr id="4" name="내용 개체 틀 3" descr="텍스트, 직사각형, 예술, 디자인이(가) 표시된 사진&#10;&#10;자동 생성된 설명">
            <a:extLst>
              <a:ext uri="{FF2B5EF4-FFF2-40B4-BE49-F238E27FC236}">
                <a16:creationId xmlns:a16="http://schemas.microsoft.com/office/drawing/2014/main" id="{906E5027-8393-0EAE-2F5F-232D8EED69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72317" y="578738"/>
            <a:ext cx="4155516" cy="5670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736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AFDAE8-47EC-A031-4DF9-532368A55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ea typeface="맑은 고딕"/>
              </a:rPr>
              <a:t>출장하는 가수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5EEE41-74B2-7D59-2B66-46213682A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dirty="0">
                <a:ea typeface="맑은 고딕"/>
              </a:rPr>
              <a:t>보통 그 해의 히트가수</a:t>
            </a:r>
          </a:p>
          <a:p>
            <a:endParaRPr lang="ko-KR" altLang="en-US" dirty="0">
              <a:ea typeface="맑은 고딕"/>
            </a:endParaRPr>
          </a:p>
          <a:p>
            <a:r>
              <a:rPr lang="ko-KR" altLang="en-US">
                <a:ea typeface="맑은 고딕"/>
              </a:rPr>
              <a:t>지난 참가자가 참가하는 경우도 많음</a:t>
            </a:r>
            <a:endParaRPr lang="ko-KR" altLang="en-US" dirty="0">
              <a:ea typeface="맑은 고딕"/>
            </a:endParaRPr>
          </a:p>
          <a:p>
            <a:endParaRPr lang="ko-KR" altLang="en-US" dirty="0">
              <a:ea typeface="맑은 고딕"/>
            </a:endParaRPr>
          </a:p>
          <a:p>
            <a:endParaRPr lang="ko-KR" altLang="en-US" dirty="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025430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050B83DA-5C9C-B278-6224-07D224DF3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408" y="992094"/>
            <a:ext cx="3616913" cy="2795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latinLnBrk="0"/>
            <a:r>
              <a:rPr lang="ko-KR" alt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홍팀</a:t>
            </a:r>
            <a:r>
              <a:rPr lang="en-US" altLang="ko-KR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ko-KR" alt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백팀의 기준</a:t>
            </a:r>
            <a:endParaRPr lang="en-US" altLang="ko-KR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내용 개체 틀 4" descr="상징, 로고, 텍스트, 원이(가) 표시된 사진&#10;&#10;자동 생성된 설명">
            <a:extLst>
              <a:ext uri="{FF2B5EF4-FFF2-40B4-BE49-F238E27FC236}">
                <a16:creationId xmlns:a16="http://schemas.microsoft.com/office/drawing/2014/main" id="{9059D2A0-821C-D2AA-99CE-BA60E79C72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95751" y="1479763"/>
            <a:ext cx="5708649" cy="3868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340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Office 테마</vt:lpstr>
      <vt:lpstr>일본의 전통예능</vt:lpstr>
      <vt:lpstr>홍백가합전이란 무엇인가?</vt:lpstr>
      <vt:lpstr>전통이란?</vt:lpstr>
      <vt:lpstr>예능이란?</vt:lpstr>
      <vt:lpstr>홍백가합전은 전통예능인가?</vt:lpstr>
      <vt:lpstr>왜 홍백인가?</vt:lpstr>
      <vt:lpstr>실제로는  검도에서  따왔다 </vt:lpstr>
      <vt:lpstr>출장하는 가수</vt:lpstr>
      <vt:lpstr>홍팀, 백팀의 기준</vt:lpstr>
      <vt:lpstr>사회자</vt:lpstr>
      <vt:lpstr>진행방식</vt:lpstr>
      <vt:lpstr>심사방식</vt:lpstr>
      <vt:lpstr>인기</vt:lpstr>
      <vt:lpstr>하지만 점점 줄어드는 인기</vt:lpstr>
      <vt:lpstr>역사</vt:lpstr>
      <vt:lpstr>시작은 1951년 라디오</vt:lpstr>
      <vt:lpstr>3회 1953년 부터 TV 중개</vt:lpstr>
      <vt:lpstr>4회 부터는 일본의 연말 대표 예능</vt:lpstr>
      <vt:lpstr>끝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/>
  <cp:revision>214</cp:revision>
  <dcterms:created xsi:type="dcterms:W3CDTF">2023-09-26T12:30:04Z</dcterms:created>
  <dcterms:modified xsi:type="dcterms:W3CDTF">2023-09-28T14:06:15Z</dcterms:modified>
</cp:coreProperties>
</file>