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48.png"/><Relationship Id="rId5" Type="http://schemas.openxmlformats.org/officeDocument/2006/relationships/image" Target="../media/image20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51.png"/><Relationship Id="rId5" Type="http://schemas.openxmlformats.org/officeDocument/2006/relationships/image" Target="../media/image20.png"/><Relationship Id="rId10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1.png"/><Relationship Id="rId7" Type="http://schemas.openxmlformats.org/officeDocument/2006/relationships/image" Target="../media/image5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3.png"/><Relationship Id="rId4" Type="http://schemas.openxmlformats.org/officeDocument/2006/relationships/image" Target="../media/image1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AlLzK07dNvc?si=yLMe3C9cECk7rlmy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6.png"/><Relationship Id="rId4" Type="http://schemas.openxmlformats.org/officeDocument/2006/relationships/image" Target="../media/image10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8.png"/><Relationship Id="rId4" Type="http://schemas.openxmlformats.org/officeDocument/2006/relationships/image" Target="../media/image10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i4CZkW6iWfY?si=Uy_IpPuqFyr5ZR4U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68.png"/><Relationship Id="rId4" Type="http://schemas.openxmlformats.org/officeDocument/2006/relationships/image" Target="../media/image10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5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5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5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8.png"/><Relationship Id="rId4" Type="http://schemas.openxmlformats.org/officeDocument/2006/relationships/image" Target="../media/image10.png"/><Relationship Id="rId9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10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648821" y="9185267"/>
            <a:ext cx="1361311" cy="21429"/>
            <a:chOff x="14648821" y="9185267"/>
            <a:chExt cx="1361311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4648821" y="9185267"/>
              <a:ext cx="1361311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680033" y="4028350"/>
            <a:ext cx="702291" cy="35714"/>
            <a:chOff x="6680033" y="4028350"/>
            <a:chExt cx="702291" cy="3571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6680033" y="4028350"/>
              <a:ext cx="702291" cy="3571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76151" y="3992898"/>
            <a:ext cx="702291" cy="107143"/>
            <a:chOff x="1176151" y="3992898"/>
            <a:chExt cx="702291" cy="107143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1176151" y="3992898"/>
              <a:ext cx="702291" cy="107143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5498" y="3170555"/>
            <a:ext cx="6060168" cy="206884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495367" y="8462740"/>
            <a:ext cx="1730269" cy="1148546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2510" y="9372611"/>
            <a:ext cx="1197620" cy="7942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71437" y="5208482"/>
            <a:ext cx="6971987" cy="21429"/>
            <a:chOff x="5671437" y="5208482"/>
            <a:chExt cx="6971987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71437" y="5208482"/>
              <a:ext cx="6971987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0558" y="1630178"/>
            <a:ext cx="18285714" cy="7025359"/>
            <a:chOff x="30558" y="1630178"/>
            <a:chExt cx="18285714" cy="70253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112299" y="-1882502"/>
              <a:ext cx="36571429" cy="14050718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558" y="16301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053946" y="2777431"/>
            <a:ext cx="6171429" cy="4155429"/>
            <a:chOff x="10053946" y="2777431"/>
            <a:chExt cx="6171429" cy="415542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53946" y="2777431"/>
              <a:ext cx="6171429" cy="4155429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47604" y="385032"/>
            <a:ext cx="9080975" cy="138228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797" y="4675940"/>
            <a:ext cx="7290945" cy="1335126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507795" y="7343652"/>
            <a:ext cx="3571126" cy="10661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8711073"/>
            <a:ext cx="18314862" cy="14286"/>
            <a:chOff x="0" y="8711073"/>
            <a:chExt cx="18314862" cy="1428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711073"/>
              <a:ext cx="18314862" cy="1428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671437" y="5208482"/>
            <a:ext cx="6971987" cy="21429"/>
            <a:chOff x="5671437" y="5208482"/>
            <a:chExt cx="6971987" cy="2142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5671437" y="5208482"/>
              <a:ext cx="6971987" cy="2142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1898325"/>
            <a:ext cx="18285714" cy="7025359"/>
            <a:chOff x="0" y="1898325"/>
            <a:chExt cx="18285714" cy="702535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9142857" y="-1614354"/>
              <a:ext cx="36571429" cy="14050718"/>
            </a:xfrm>
            <a:prstGeom prst="rect">
              <a:avLst/>
            </a:prstGeom>
          </p:spPr>
        </p:pic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98325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0423510" y="2829970"/>
            <a:ext cx="6171429" cy="4114286"/>
            <a:chOff x="10423510" y="2829970"/>
            <a:chExt cx="6171429" cy="4114286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23510" y="2829970"/>
              <a:ext cx="6171429" cy="4114286"/>
            </a:xfrm>
            <a:prstGeom prst="rect">
              <a:avLst/>
            </a:prstGeom>
          </p:spPr>
        </p:pic>
      </p:grpSp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47604" y="385032"/>
            <a:ext cx="9080975" cy="1382280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6854" y="4212203"/>
            <a:ext cx="9396107" cy="270691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252066" y="7403330"/>
            <a:ext cx="3821060" cy="1066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03796" y="5486900"/>
            <a:ext cx="7025359" cy="21429"/>
            <a:chOff x="5503796" y="5486900"/>
            <a:chExt cx="7025359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503796" y="548690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800740"/>
            <a:ext cx="18285714" cy="7025359"/>
            <a:chOff x="0" y="1800740"/>
            <a:chExt cx="18285714" cy="70253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142857" y="-1711940"/>
              <a:ext cx="36571429" cy="1405071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00740"/>
              <a:ext cx="18285714" cy="702535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4394" y="385032"/>
            <a:ext cx="8711442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144" y="4320396"/>
            <a:ext cx="8730192" cy="18286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03796" y="5486900"/>
            <a:ext cx="7025359" cy="21429"/>
            <a:chOff x="5503796" y="5486900"/>
            <a:chExt cx="7025359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503796" y="548690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800740"/>
            <a:ext cx="18285714" cy="7025359"/>
            <a:chOff x="0" y="1800740"/>
            <a:chExt cx="18285714" cy="70253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142857" y="-1711940"/>
              <a:ext cx="36571429" cy="1405071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00740"/>
              <a:ext cx="18285714" cy="702535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4394" y="385032"/>
            <a:ext cx="8711442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3168" y="3752584"/>
            <a:ext cx="8808496" cy="2590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0815" y="3917935"/>
            <a:ext cx="15508029" cy="340738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52967"/>
            <a:ext cx="18285714" cy="7025359"/>
            <a:chOff x="0" y="195296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5971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52967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854146" y="1952967"/>
            <a:ext cx="14577423" cy="7025359"/>
            <a:chOff x="1854146" y="1952967"/>
            <a:chExt cx="14577423" cy="702535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4146" y="1952967"/>
              <a:ext cx="14577423" cy="702535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52967"/>
            <a:ext cx="18285714" cy="7025359"/>
            <a:chOff x="0" y="195296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5971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52967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247619" y="1952967"/>
            <a:ext cx="9308601" cy="7025359"/>
            <a:chOff x="4247619" y="1952967"/>
            <a:chExt cx="9308601" cy="702535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7619" y="1952967"/>
              <a:ext cx="9308601" cy="7025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798560" y="5688492"/>
            <a:ext cx="752086" cy="35714"/>
            <a:chOff x="8798560" y="5688492"/>
            <a:chExt cx="752086" cy="3571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4980000">
              <a:off x="8798560" y="5688492"/>
              <a:ext cx="752086" cy="3571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895688"/>
            <a:ext cx="18285714" cy="7025359"/>
            <a:chOff x="0" y="189568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61699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9568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695238" y="3533976"/>
            <a:ext cx="6171429" cy="4628571"/>
            <a:chOff x="10695238" y="3533976"/>
            <a:chExt cx="6171429" cy="462857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95238" y="3533976"/>
              <a:ext cx="6171429" cy="462857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784" y="2692326"/>
            <a:ext cx="8873477" cy="39764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984" y="2020892"/>
            <a:ext cx="18285714" cy="7025359"/>
            <a:chOff x="-15984" y="2020892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8841" y="-1491787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984" y="2020892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85626" y="2806462"/>
            <a:ext cx="10172993" cy="5696978"/>
            <a:chOff x="7985626" y="2806462"/>
            <a:chExt cx="10172993" cy="569697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5626" y="2806462"/>
              <a:ext cx="10172993" cy="569697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172" y="3032969"/>
            <a:ext cx="7918687" cy="106692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27343" y="8334741"/>
            <a:ext cx="3604695" cy="8417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286" y="2020892"/>
            <a:ext cx="18285714" cy="7025359"/>
            <a:chOff x="-15984" y="2020892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8841" y="-1491787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984" y="2020892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868742" y="2781666"/>
            <a:ext cx="10611722" cy="5503812"/>
            <a:chOff x="3868742" y="2781666"/>
            <a:chExt cx="10611722" cy="550381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8742" y="2781666"/>
              <a:ext cx="10611722" cy="550381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08119" y="8161384"/>
            <a:ext cx="6098640" cy="1025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031606"/>
            <a:ext cx="18285714" cy="11610619"/>
            <a:chOff x="0" y="1031606"/>
            <a:chExt cx="18285714" cy="116106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2206" y="-4952084"/>
              <a:ext cx="36571429" cy="23221239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31606"/>
              <a:ext cx="18285714" cy="116106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720751" y="6254739"/>
            <a:ext cx="4822784" cy="21429"/>
            <a:chOff x="6720751" y="6254739"/>
            <a:chExt cx="4822784" cy="2142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6720751" y="6254739"/>
              <a:ext cx="4822784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6650" y="5461411"/>
            <a:ext cx="9059410" cy="1310886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852453" y="6368002"/>
            <a:ext cx="9049886" cy="1310886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408434" y="3821028"/>
            <a:ext cx="8615401" cy="1376353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0861" y="1612261"/>
            <a:ext cx="9117243" cy="1411624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536768" y="5153294"/>
            <a:ext cx="8734448" cy="1196372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536768" y="7681737"/>
            <a:ext cx="8772543" cy="1376353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1679" y="3821028"/>
            <a:ext cx="9068934" cy="1310886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877126" y="7164218"/>
            <a:ext cx="9107029" cy="13108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017717"/>
            <a:ext cx="18285714" cy="7025359"/>
            <a:chOff x="0" y="201771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49496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7717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918203" y="2831540"/>
            <a:ext cx="10367511" cy="5397712"/>
            <a:chOff x="7918203" y="2831540"/>
            <a:chExt cx="10367511" cy="539771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8203" y="2831540"/>
              <a:ext cx="10367511" cy="539771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4172" y="3032964"/>
            <a:ext cx="8006287" cy="1066925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642551" y="8039912"/>
            <a:ext cx="16106352" cy="9198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2017717"/>
            <a:ext cx="18285714" cy="7025359"/>
            <a:chOff x="0" y="2017717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494963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017717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959102" y="2641064"/>
            <a:ext cx="10367511" cy="5397712"/>
            <a:chOff x="3959102" y="2641064"/>
            <a:chExt cx="10367511" cy="5397712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9102" y="2641064"/>
              <a:ext cx="10367511" cy="5397712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8080" y="385032"/>
            <a:ext cx="9157166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46494" y="8084935"/>
            <a:ext cx="6780162" cy="11553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82" y="5486900"/>
            <a:ext cx="7025359" cy="21429"/>
            <a:chOff x="5630182" y="5486900"/>
            <a:chExt cx="7025359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630182" y="548690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7604" y="385032"/>
            <a:ext cx="9090499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53612" y="3515765"/>
            <a:ext cx="6932011" cy="41138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30182" y="5486900"/>
            <a:ext cx="7025359" cy="21429"/>
            <a:chOff x="5630182" y="5486900"/>
            <a:chExt cx="7025359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630182" y="5486900"/>
              <a:ext cx="7025359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7604" y="385032"/>
            <a:ext cx="9090499" cy="139180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3283" y="3545234"/>
            <a:ext cx="9121220" cy="479999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556" y="375509"/>
            <a:ext cx="9195261" cy="141085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6876" y="4208507"/>
            <a:ext cx="7617417" cy="25903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556" y="375509"/>
            <a:ext cx="9195261" cy="1410852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4167" y="4303643"/>
            <a:ext cx="8955268" cy="26223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873" y="1842078"/>
            <a:ext cx="18285714" cy="7025359"/>
            <a:chOff x="-15873" y="184207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8730" y="-1670601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873" y="18420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74474" y="3189531"/>
            <a:ext cx="8203466" cy="4330454"/>
            <a:chOff x="4774474" y="3189531"/>
            <a:chExt cx="8203466" cy="43304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4474" y="3189531"/>
              <a:ext cx="8203466" cy="4330454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556" y="375509"/>
            <a:ext cx="9195261" cy="1410852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05725" y="7430247"/>
            <a:ext cx="4116684" cy="75412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14506" y="7750555"/>
            <a:ext cx="1867575" cy="108742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5873" y="1842078"/>
            <a:ext cx="18285714" cy="7025359"/>
            <a:chOff x="-15873" y="184207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58730" y="-1670601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873" y="18420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06790" y="5090904"/>
            <a:ext cx="8512518" cy="1393461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85714"/>
            <a:ext cx="18285714" cy="7025359"/>
            <a:chOff x="0" y="1685714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26965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85714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245754" y="2057143"/>
            <a:ext cx="6027236" cy="6171429"/>
            <a:chOff x="10245754" y="2057143"/>
            <a:chExt cx="6027236" cy="617142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45754" y="2057143"/>
              <a:ext cx="6027236" cy="617142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6842" y="471909"/>
            <a:ext cx="8438623" cy="13299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5560" y="3503018"/>
            <a:ext cx="2731639" cy="83073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4750" y="4975907"/>
            <a:ext cx="8905982" cy="12165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714" y="1630178"/>
            <a:ext cx="18285714" cy="7025359"/>
            <a:chOff x="10714" y="163017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32143" y="-188250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4" y="16301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910090" y="1630178"/>
            <a:ext cx="8375624" cy="7025359"/>
            <a:chOff x="9910090" y="1630178"/>
            <a:chExt cx="8375624" cy="702535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10090" y="1630178"/>
              <a:ext cx="8375624" cy="7025359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6842" y="471909"/>
            <a:ext cx="8438623" cy="132997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910" y="3119402"/>
            <a:ext cx="2731639" cy="83073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005" y="4096943"/>
            <a:ext cx="8586001" cy="2954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6842" y="471909"/>
            <a:ext cx="8438623" cy="13299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191" y="3167354"/>
            <a:ext cx="2731639" cy="83073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724" y="4033802"/>
            <a:ext cx="6626696" cy="335213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389" y="3900744"/>
            <a:ext cx="780841" cy="1122718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05319" y="5392341"/>
            <a:ext cx="1308742" cy="1124361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2010" y="4719894"/>
            <a:ext cx="1308742" cy="1124361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79670" y="6178917"/>
            <a:ext cx="1308742" cy="11243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984935"/>
            <a:ext cx="18285714" cy="7025359"/>
            <a:chOff x="0" y="1984935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527744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84935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6842" y="471909"/>
            <a:ext cx="8438623" cy="132997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191" y="3167354"/>
            <a:ext cx="2731639" cy="830734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015" y="4073878"/>
            <a:ext cx="8970486" cy="382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630178"/>
            <a:ext cx="18285714" cy="7025359"/>
            <a:chOff x="0" y="1630178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882502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301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678" y="2770270"/>
            <a:ext cx="1782201" cy="88810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74394" y="385032"/>
            <a:ext cx="8682871" cy="1391804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32678" y="9223735"/>
            <a:ext cx="4204509" cy="49553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671" y="4312110"/>
            <a:ext cx="16519965" cy="22066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800740"/>
            <a:ext cx="18285714" cy="7025359"/>
            <a:chOff x="0" y="1800740"/>
            <a:chExt cx="18285714" cy="70253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142857" y="-1711940"/>
              <a:ext cx="36571429" cy="14050718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00740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670040" y="1834168"/>
            <a:ext cx="7615675" cy="6958501"/>
            <a:chOff x="10670040" y="1834168"/>
            <a:chExt cx="7615675" cy="695850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70040" y="1834168"/>
              <a:ext cx="7615675" cy="6958501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955" y="2962078"/>
            <a:ext cx="1782201" cy="88810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4394" y="385032"/>
            <a:ext cx="8682871" cy="139180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2678" y="9223735"/>
            <a:ext cx="4204509" cy="495538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789" y="3760737"/>
            <a:ext cx="8941555" cy="258758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113" y="5958540"/>
            <a:ext cx="9275660" cy="17467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590476" y="9149169"/>
            <a:ext cx="3104762" cy="553561"/>
            <a:chOff x="7590476" y="9149169"/>
            <a:chExt cx="3104762" cy="55356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90476" y="9149169"/>
              <a:ext cx="3104762" cy="55356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671437" y="5208482"/>
            <a:ext cx="6971987" cy="21429"/>
            <a:chOff x="5671437" y="5208482"/>
            <a:chExt cx="6971987" cy="2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5671437" y="5208482"/>
              <a:ext cx="6971987" cy="2142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0" y="1630178"/>
            <a:ext cx="18285714" cy="7025359"/>
            <a:chOff x="0" y="1630178"/>
            <a:chExt cx="18285714" cy="7025359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9142857" y="-1882502"/>
              <a:ext cx="36571429" cy="14050718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630178"/>
              <a:ext cx="18285714" cy="702535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695238" y="3065143"/>
            <a:ext cx="6171429" cy="4155429"/>
            <a:chOff x="10695238" y="3065143"/>
            <a:chExt cx="6171429" cy="415542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95238" y="3065143"/>
              <a:ext cx="6171429" cy="415542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92135" y="9223735"/>
            <a:ext cx="4265452" cy="49553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47604" y="385032"/>
            <a:ext cx="9080975" cy="138228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0149" y="3735728"/>
            <a:ext cx="8831412" cy="3348326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07811" y="7343653"/>
            <a:ext cx="3545983" cy="1066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사용자 지정</PresentationFormat>
  <Paragraphs>0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2</cp:revision>
  <dcterms:created xsi:type="dcterms:W3CDTF">2023-09-30T17:09:49Z</dcterms:created>
  <dcterms:modified xsi:type="dcterms:W3CDTF">2023-09-30T08:15:43Z</dcterms:modified>
</cp:coreProperties>
</file>