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trictFirstAndLastChars="0">
  <p:sldMasterIdLst>
    <p:sldMasterId id="2147483648" r:id="rId1"/>
  </p:sldMasterIdLst>
  <p:sldIdLst>
    <p:sldId id="256" r:id="rId2"/>
    <p:sldId id="273" r:id="rId3"/>
    <p:sldId id="274" r:id="rId4"/>
    <p:sldId id="276" r:id="rId5"/>
    <p:sldId id="281" r:id="rId6"/>
    <p:sldId id="282" r:id="rId7"/>
    <p:sldId id="264" r:id="rId8"/>
    <p:sldId id="283" r:id="rId9"/>
    <p:sldId id="284" r:id="rId10"/>
    <p:sldId id="286" r:id="rId11"/>
  </p:sldIdLst>
  <p:sldSz cx="12192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4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presProps" Target="presProps.xml"  /><Relationship Id="rId13" Type="http://schemas.openxmlformats.org/officeDocument/2006/relationships/viewProps" Target="viewProps.xml"  /><Relationship Id="rId14" Type="http://schemas.openxmlformats.org/officeDocument/2006/relationships/theme" Target="theme/theme1.xml"  /><Relationship Id="rId15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7395599"/>
      </p:ext>
    </p:extLst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19469"/>
      </p:ext>
    </p:extLst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6926375"/>
      </p:ext>
    </p:extLst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736573"/>
      </p:ext>
    </p:extLst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020170"/>
      </p:ext>
    </p:extLst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71709"/>
      </p:ext>
    </p:extLst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41917"/>
      </p:ext>
    </p:extLst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292359"/>
      </p:ext>
    </p:extLst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8855467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한컴오피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ko-KR" altLang="en-US"/>
              <a:pPr lvl="0">
                <a:defRPr/>
              </a:pPr>
              <a:t>2022-08-23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8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8" r:id="rId8"/>
    <p:sldLayoutId id="2147483659" r:id="rId9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4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>난징</a:t>
            </a:r>
            <a:r>
              <a:rPr lang="en-US" altLang="ko-KR"/>
              <a:t> </a:t>
            </a:r>
            <a:r>
              <a:rPr lang="ko-KR" altLang="en-US"/>
              <a:t>대학살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115113" y="5674634"/>
            <a:ext cx="6959457" cy="967071"/>
          </a:xfrm>
        </p:spPr>
        <p:txBody>
          <a:bodyPr/>
          <a:p>
            <a:pPr lvl="0">
              <a:defRPr/>
            </a:pPr>
            <a:r>
              <a:rPr lang="en-US" altLang="ko-KR" sz="2800"/>
              <a:t>6</a:t>
            </a:r>
            <a:r>
              <a:rPr lang="ko-KR" altLang="en-US" sz="2800"/>
              <a:t>조</a:t>
            </a:r>
            <a:r>
              <a:rPr lang="en-US" altLang="ko-KR" sz="2800"/>
              <a:t> </a:t>
            </a:r>
            <a:r>
              <a:rPr lang="ko-KR" altLang="en-US" sz="2800"/>
              <a:t>일본어</a:t>
            </a:r>
            <a:r>
              <a:rPr lang="en-US" altLang="ko-KR" sz="2800"/>
              <a:t> </a:t>
            </a:r>
            <a:r>
              <a:rPr lang="ko-KR" altLang="en-US" sz="2800"/>
              <a:t>일본어학과</a:t>
            </a:r>
            <a:r>
              <a:rPr lang="en-US" altLang="ko-KR" sz="2800"/>
              <a:t>22200544 </a:t>
            </a:r>
            <a:r>
              <a:rPr lang="ko-KR" altLang="en-US" sz="2800"/>
              <a:t>우수진</a:t>
            </a:r>
            <a:endParaRPr lang="ko-KR" altLang="en-US" sz="2800"/>
          </a:p>
        </p:txBody>
      </p:sp>
    </p:spTree>
    <p:extLst>
      <p:ext uri="{BB962C8B-B14F-4D97-AF65-F5344CB8AC3E}">
        <p14:creationId xmlns:p14="http://schemas.microsoft.com/office/powerpoint/2010/main" val="397696530"/>
      </p:ext>
    </p:extLst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1132854"/>
            <a:ext cx="10972798" cy="3626516"/>
          </a:xfrm>
        </p:spPr>
        <p:txBody>
          <a:bodyPr/>
          <a:p>
            <a:pPr>
              <a:defRPr/>
            </a:pPr>
            <a:r>
              <a:rPr lang="ko-KR" altLang="en-US"/>
              <a:t>감사합니다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599" y="6020015"/>
            <a:ext cx="10972798" cy="106148"/>
          </a:xfrm>
        </p:spPr>
        <p:txBody>
          <a:bodyPr/>
          <a:p>
            <a:pPr>
              <a:defRPr/>
            </a:pPr>
            <a:endParaRPr lang="ko-KR" altLang="en-US" smtClean="0"/>
          </a:p>
        </p:txBody>
      </p:sp>
    </p:spTree>
    <p:extLst>
      <p:ext uri="{BB962C8B-B14F-4D97-AF65-F5344CB8AC3E}">
        <p14:creationId xmlns:p14="http://schemas.microsoft.com/office/powerpoint/2010/main" val="3990758252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목차</a:t>
            </a:r>
            <a:r>
              <a:rPr lang="en-US" altLang="ko-KR"/>
              <a:t> 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p>
            <a:pPr>
              <a:defRPr/>
            </a:pPr>
            <a:r>
              <a:rPr lang="ko-KR" altLang="en-US" smtClean="0"/>
              <a:t>난징</a:t>
            </a:r>
            <a:r>
              <a:rPr lang="en-US" altLang="ko-KR" smtClean="0"/>
              <a:t> </a:t>
            </a:r>
            <a:r>
              <a:rPr lang="ko-KR" altLang="en-US" smtClean="0"/>
              <a:t>대학살이란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난징</a:t>
            </a:r>
            <a:r>
              <a:rPr lang="en-US" altLang="ko-KR" smtClean="0"/>
              <a:t> </a:t>
            </a:r>
            <a:r>
              <a:rPr lang="ko-KR" altLang="en-US" smtClean="0"/>
              <a:t>대학살</a:t>
            </a:r>
            <a:r>
              <a:rPr lang="en-US" altLang="ko-KR" smtClean="0"/>
              <a:t> </a:t>
            </a:r>
            <a:r>
              <a:rPr lang="ko-KR" altLang="en-US" smtClean="0"/>
              <a:t>과정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난징</a:t>
            </a:r>
            <a:r>
              <a:rPr lang="en-US" altLang="ko-KR" smtClean="0"/>
              <a:t> </a:t>
            </a:r>
            <a:r>
              <a:rPr lang="ko-KR" altLang="en-US" smtClean="0"/>
              <a:t>대학살</a:t>
            </a:r>
            <a:r>
              <a:rPr lang="en-US" altLang="ko-KR" smtClean="0"/>
              <a:t> </a:t>
            </a:r>
            <a:r>
              <a:rPr lang="ko-KR" altLang="en-US" smtClean="0"/>
              <a:t>피해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안전지대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난징</a:t>
            </a:r>
            <a:r>
              <a:rPr lang="en-US" altLang="ko-KR" smtClean="0"/>
              <a:t> </a:t>
            </a:r>
            <a:r>
              <a:rPr lang="ko-KR" altLang="en-US" smtClean="0"/>
              <a:t>대학살</a:t>
            </a:r>
            <a:r>
              <a:rPr lang="en-US" altLang="ko-KR" smtClean="0"/>
              <a:t> </a:t>
            </a:r>
            <a:r>
              <a:rPr lang="ko-KR" altLang="en-US" smtClean="0"/>
              <a:t>이후</a:t>
            </a:r>
            <a:r>
              <a:rPr lang="en-US" altLang="ko-KR" smtClean="0"/>
              <a:t> 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 smtClean="0"/>
          </a:p>
        </p:txBody>
      </p:sp>
    </p:spTree>
    <p:extLst>
      <p:ext uri="{BB962C8B-B14F-4D97-AF65-F5344CB8AC3E}">
        <p14:creationId xmlns:p14="http://schemas.microsoft.com/office/powerpoint/2010/main" val="3077599326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난징</a:t>
            </a:r>
            <a:r>
              <a:rPr lang="en-US" altLang="ko-KR"/>
              <a:t> </a:t>
            </a:r>
            <a:r>
              <a:rPr lang="ko-KR" altLang="en-US"/>
              <a:t>대학살</a:t>
            </a:r>
            <a:r>
              <a:rPr lang="en-US" altLang="ko-KR"/>
              <a:t> </a:t>
            </a:r>
            <a:r>
              <a:rPr lang="ko-KR" altLang="en-US"/>
              <a:t>이란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en-US" altLang="ko-KR" smtClean="0"/>
              <a:t>1937</a:t>
            </a:r>
            <a:r>
              <a:rPr lang="ko-KR" altLang="en-US" smtClean="0"/>
              <a:t>년</a:t>
            </a:r>
            <a:r>
              <a:rPr lang="en-US" altLang="ko-KR" smtClean="0"/>
              <a:t> 12</a:t>
            </a:r>
            <a:r>
              <a:rPr lang="ko-KR" altLang="en-US" smtClean="0"/>
              <a:t>월</a:t>
            </a:r>
            <a:r>
              <a:rPr lang="en-US" altLang="ko-KR" smtClean="0"/>
              <a:t> 3</a:t>
            </a:r>
            <a:r>
              <a:rPr lang="ko-KR" altLang="en-US" smtClean="0"/>
              <a:t>일</a:t>
            </a:r>
            <a:r>
              <a:rPr lang="en-US" altLang="ko-KR" smtClean="0"/>
              <a:t> </a:t>
            </a:r>
            <a:r>
              <a:rPr lang="ko-KR" altLang="en-US" smtClean="0"/>
              <a:t>일본이</a:t>
            </a:r>
            <a:r>
              <a:rPr lang="en-US" altLang="ko-KR" smtClean="0"/>
              <a:t> </a:t>
            </a:r>
            <a:r>
              <a:rPr lang="ko-KR" altLang="en-US" smtClean="0"/>
              <a:t>난징</a:t>
            </a:r>
            <a:r>
              <a:rPr lang="en-US" altLang="ko-KR" smtClean="0"/>
              <a:t> </a:t>
            </a:r>
            <a:r>
              <a:rPr lang="ko-KR" altLang="en-US" smtClean="0"/>
              <a:t>점령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en-US" altLang="ko-KR" smtClean="0"/>
              <a:t>6</a:t>
            </a:r>
            <a:r>
              <a:rPr lang="ko-KR" altLang="en-US" smtClean="0"/>
              <a:t>주간</a:t>
            </a:r>
            <a:r>
              <a:rPr lang="en-US" altLang="ko-KR" smtClean="0"/>
              <a:t> </a:t>
            </a:r>
            <a:r>
              <a:rPr lang="ko-KR" altLang="en-US" smtClean="0"/>
              <a:t>중국군</a:t>
            </a:r>
            <a:r>
              <a:rPr lang="en-US" altLang="ko-KR" smtClean="0"/>
              <a:t>, </a:t>
            </a:r>
            <a:r>
              <a:rPr lang="ko-KR" altLang="en-US" smtClean="0"/>
              <a:t>민간인을</a:t>
            </a:r>
            <a:r>
              <a:rPr lang="en-US" altLang="ko-KR" smtClean="0"/>
              <a:t> </a:t>
            </a:r>
            <a:r>
              <a:rPr lang="ko-KR" altLang="en-US" smtClean="0"/>
              <a:t>향한</a:t>
            </a:r>
            <a:r>
              <a:rPr lang="en-US" altLang="ko-KR" smtClean="0"/>
              <a:t> </a:t>
            </a:r>
            <a:r>
              <a:rPr lang="ko-KR" altLang="en-US" smtClean="0"/>
              <a:t>학살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단기간에</a:t>
            </a:r>
            <a:r>
              <a:rPr lang="en-US" altLang="ko-KR" smtClean="0"/>
              <a:t> </a:t>
            </a:r>
            <a:r>
              <a:rPr lang="ko-KR" altLang="en-US" smtClean="0"/>
              <a:t>사상자</a:t>
            </a:r>
            <a:r>
              <a:rPr lang="en-US" altLang="ko-KR" smtClean="0"/>
              <a:t> </a:t>
            </a:r>
            <a:r>
              <a:rPr lang="ko-KR" altLang="en-US" smtClean="0"/>
              <a:t>수</a:t>
            </a:r>
            <a:r>
              <a:rPr lang="en-US" altLang="ko-KR" smtClean="0"/>
              <a:t> 30</a:t>
            </a:r>
            <a:r>
              <a:rPr lang="ko-KR" altLang="en-US" smtClean="0"/>
              <a:t>만명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ko-KR" altLang="en-US" smtClean="0"/>
          </a:p>
        </p:txBody>
      </p:sp>
      <p:pic>
        <p:nvPicPr>
          <p:cNvPr id="4" name="Pic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6064917" y="3343339"/>
            <a:ext cx="5836961" cy="3212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511040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난징</a:t>
            </a:r>
            <a:r>
              <a:rPr lang="en-US" altLang="ko-KR"/>
              <a:t> </a:t>
            </a:r>
            <a:r>
              <a:rPr lang="ko-KR" altLang="en-US"/>
              <a:t>대학살</a:t>
            </a:r>
            <a:r>
              <a:rPr lang="en-US" altLang="ko-KR"/>
              <a:t> </a:t>
            </a:r>
            <a:r>
              <a:rPr lang="ko-KR" altLang="en-US"/>
              <a:t>과정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599" y="1600200"/>
            <a:ext cx="10972798" cy="5162443"/>
          </a:xfrm>
        </p:spPr>
        <p:txBody>
          <a:bodyPr>
            <a:normAutofit/>
          </a:bodyPr>
          <a:p>
            <a:pPr>
              <a:defRPr/>
            </a:pPr>
            <a:r>
              <a:rPr lang="en-US" altLang="ko-KR" smtClean="0"/>
              <a:t>1937</a:t>
            </a:r>
            <a:r>
              <a:rPr lang="ko-KR" altLang="en-US" smtClean="0"/>
              <a:t>년</a:t>
            </a:r>
            <a:r>
              <a:rPr lang="en-US" altLang="ko-KR" smtClean="0"/>
              <a:t> 7</a:t>
            </a:r>
            <a:r>
              <a:rPr lang="ko-KR" altLang="en-US" smtClean="0"/>
              <a:t>월</a:t>
            </a:r>
            <a:r>
              <a:rPr lang="en-US" altLang="ko-KR" smtClean="0"/>
              <a:t> 7</a:t>
            </a:r>
            <a:r>
              <a:rPr lang="ko-KR" altLang="en-US" smtClean="0"/>
              <a:t>일</a:t>
            </a:r>
            <a:r>
              <a:rPr lang="en-US" altLang="ko-KR" smtClean="0"/>
              <a:t> </a:t>
            </a:r>
            <a:r>
              <a:rPr lang="ko-KR" altLang="en-US" smtClean="0"/>
              <a:t>중일</a:t>
            </a:r>
            <a:r>
              <a:rPr lang="en-US" altLang="ko-KR" smtClean="0"/>
              <a:t> </a:t>
            </a:r>
            <a:r>
              <a:rPr lang="ko-KR" altLang="en-US" smtClean="0"/>
              <a:t>전쟁</a:t>
            </a:r>
            <a:r>
              <a:rPr lang="en-US" altLang="ko-KR" smtClean="0"/>
              <a:t> </a:t>
            </a:r>
            <a:r>
              <a:rPr lang="ko-KR" altLang="en-US" smtClean="0"/>
              <a:t>발발</a:t>
            </a:r>
            <a:r>
              <a:rPr lang="en-US" altLang="ko-KR" smtClean="0"/>
              <a:t> (</a:t>
            </a:r>
            <a:r>
              <a:rPr lang="ko-KR" altLang="en-US" sz="2400" smtClean="0"/>
              <a:t>일본이</a:t>
            </a:r>
            <a:r>
              <a:rPr lang="en-US" altLang="ko-KR" sz="2400" smtClean="0"/>
              <a:t> </a:t>
            </a:r>
            <a:r>
              <a:rPr lang="ko-KR" altLang="en-US" sz="2400" smtClean="0"/>
              <a:t>루거우차우</a:t>
            </a:r>
            <a:r>
              <a:rPr lang="en-US" altLang="ko-KR" sz="2400" smtClean="0"/>
              <a:t> </a:t>
            </a:r>
            <a:r>
              <a:rPr lang="ko-KR" altLang="en-US" sz="2400" smtClean="0"/>
              <a:t>사건</a:t>
            </a:r>
            <a:r>
              <a:rPr lang="en-US" altLang="ko-KR" sz="2400" smtClean="0"/>
              <a:t> </a:t>
            </a:r>
            <a:r>
              <a:rPr lang="ko-KR" altLang="en-US" sz="2400" smtClean="0"/>
              <a:t>일으킴</a:t>
            </a:r>
            <a:r>
              <a:rPr lang="en-US" altLang="ko-KR" sz="3200" smtClean="0"/>
              <a:t>)</a:t>
            </a: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r>
              <a:rPr lang="ko-KR" altLang="en-US" sz="3200" smtClean="0"/>
              <a:t>베이징과</a:t>
            </a:r>
            <a:r>
              <a:rPr lang="en-US" altLang="ko-KR" sz="3200" smtClean="0"/>
              <a:t> </a:t>
            </a:r>
            <a:r>
              <a:rPr lang="ko-KR" altLang="en-US" sz="3200" smtClean="0"/>
              <a:t>텐진</a:t>
            </a:r>
            <a:r>
              <a:rPr lang="en-US" altLang="ko-KR" sz="3200" smtClean="0"/>
              <a:t> </a:t>
            </a:r>
            <a:r>
              <a:rPr lang="ko-KR" altLang="en-US" sz="3200" smtClean="0"/>
              <a:t>등</a:t>
            </a:r>
            <a:r>
              <a:rPr lang="en-US" altLang="ko-KR" sz="3200" smtClean="0"/>
              <a:t> </a:t>
            </a:r>
            <a:r>
              <a:rPr lang="ko-KR" altLang="en-US" sz="3200" smtClean="0"/>
              <a:t>주요</a:t>
            </a:r>
            <a:r>
              <a:rPr lang="en-US" altLang="ko-KR" sz="3200" smtClean="0"/>
              <a:t> </a:t>
            </a:r>
            <a:r>
              <a:rPr lang="ko-KR" altLang="en-US" sz="3200" smtClean="0"/>
              <a:t>도시</a:t>
            </a:r>
            <a:r>
              <a:rPr lang="en-US" altLang="ko-KR" sz="3200" smtClean="0"/>
              <a:t> </a:t>
            </a:r>
            <a:r>
              <a:rPr lang="ko-KR" altLang="en-US" sz="3200" smtClean="0"/>
              <a:t>차레로</a:t>
            </a:r>
            <a:endParaRPr lang="en-US" altLang="ko-KR" sz="3200" smtClean="0"/>
          </a:p>
          <a:p>
            <a:pPr>
              <a:defRPr/>
            </a:pPr>
            <a:r>
              <a:rPr lang="en-US" altLang="ko-KR" sz="3200" smtClean="0"/>
              <a:t> </a:t>
            </a:r>
            <a:r>
              <a:rPr lang="ko-KR" altLang="en-US" sz="3200" smtClean="0"/>
              <a:t>점령</a:t>
            </a:r>
            <a:endParaRPr lang="en-US" altLang="ko-KR" sz="3200" smtClean="0"/>
          </a:p>
          <a:p>
            <a:pPr>
              <a:defRPr/>
            </a:pPr>
            <a:r>
              <a:rPr lang="en-US" altLang="ko-KR" sz="3200" smtClean="0"/>
              <a:t>3</a:t>
            </a:r>
            <a:r>
              <a:rPr lang="ko-KR" altLang="en-US" sz="3200" smtClean="0"/>
              <a:t>개월</a:t>
            </a:r>
            <a:r>
              <a:rPr lang="en-US" altLang="ko-KR" sz="3200" smtClean="0"/>
              <a:t> </a:t>
            </a:r>
            <a:r>
              <a:rPr lang="ko-KR" altLang="en-US" sz="3200" smtClean="0"/>
              <a:t>간의</a:t>
            </a:r>
            <a:r>
              <a:rPr lang="en-US" altLang="ko-KR" sz="3200" smtClean="0"/>
              <a:t> </a:t>
            </a:r>
            <a:r>
              <a:rPr lang="ko-KR" altLang="en-US" sz="3200" smtClean="0"/>
              <a:t>상하이</a:t>
            </a:r>
            <a:r>
              <a:rPr lang="en-US" altLang="ko-KR" sz="3200" smtClean="0"/>
              <a:t> </a:t>
            </a:r>
            <a:r>
              <a:rPr lang="ko-KR" altLang="en-US" sz="3200" smtClean="0"/>
              <a:t>사변</a:t>
            </a: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r>
              <a:rPr lang="en-US" altLang="ko-KR" sz="3200" smtClean="0"/>
              <a:t>1937</a:t>
            </a:r>
            <a:r>
              <a:rPr lang="ko-KR" altLang="en-US" sz="3200" smtClean="0"/>
              <a:t>년</a:t>
            </a:r>
            <a:r>
              <a:rPr lang="en-US" altLang="ko-KR" sz="3200" smtClean="0"/>
              <a:t> 12</a:t>
            </a:r>
            <a:r>
              <a:rPr lang="ko-KR" altLang="en-US" sz="3200" smtClean="0"/>
              <a:t>월</a:t>
            </a:r>
            <a:r>
              <a:rPr lang="en-US" altLang="ko-KR" sz="3200" smtClean="0"/>
              <a:t> 13</a:t>
            </a:r>
            <a:r>
              <a:rPr lang="ko-KR" altLang="en-US" sz="3200" smtClean="0"/>
              <a:t>일</a:t>
            </a:r>
            <a:r>
              <a:rPr lang="en-US" altLang="ko-KR" sz="3200" smtClean="0"/>
              <a:t> </a:t>
            </a:r>
            <a:r>
              <a:rPr lang="ko-KR" altLang="en-US" sz="3200" smtClean="0"/>
              <a:t>수도</a:t>
            </a:r>
            <a:r>
              <a:rPr lang="en-US" altLang="ko-KR" sz="3200" smtClean="0"/>
              <a:t> </a:t>
            </a:r>
            <a:r>
              <a:rPr lang="ko-KR" altLang="en-US" sz="3200" smtClean="0"/>
              <a:t>난징</a:t>
            </a:r>
            <a:r>
              <a:rPr lang="en-US" altLang="ko-KR" sz="3200" smtClean="0"/>
              <a:t> </a:t>
            </a:r>
            <a:r>
              <a:rPr lang="ko-KR" altLang="en-US" sz="3200" smtClean="0"/>
              <a:t>점령</a:t>
            </a:r>
            <a:endParaRPr lang="en-US" altLang="ko-KR" sz="3200" smtClean="0"/>
          </a:p>
          <a:p>
            <a:pPr marL="0" indent="0">
              <a:buNone/>
              <a:defRPr/>
            </a:pPr>
            <a:r>
              <a:rPr lang="en-US" altLang="ko-KR" sz="2600" smtClean="0"/>
              <a:t>(</a:t>
            </a:r>
            <a:r>
              <a:rPr lang="ko-KR" altLang="en-US" sz="2600" smtClean="0"/>
              <a:t>이</a:t>
            </a:r>
            <a:r>
              <a:rPr lang="en-US" altLang="ko-KR" sz="2600" smtClean="0"/>
              <a:t> </a:t>
            </a:r>
            <a:r>
              <a:rPr lang="ko-KR" altLang="en-US" sz="2600" smtClean="0"/>
              <a:t>사건으로</a:t>
            </a:r>
            <a:r>
              <a:rPr lang="en-US" altLang="ko-KR" sz="2600" smtClean="0"/>
              <a:t> 10</a:t>
            </a:r>
            <a:r>
              <a:rPr lang="ko-KR" altLang="en-US" sz="2600" smtClean="0"/>
              <a:t>만명</a:t>
            </a:r>
            <a:r>
              <a:rPr lang="en-US" altLang="ko-KR" sz="2600" smtClean="0"/>
              <a:t> </a:t>
            </a:r>
            <a:r>
              <a:rPr lang="ko-KR" altLang="en-US" sz="2600" smtClean="0"/>
              <a:t>이상의</a:t>
            </a:r>
            <a:r>
              <a:rPr lang="en-US" altLang="ko-KR" sz="2600" smtClean="0"/>
              <a:t> </a:t>
            </a:r>
            <a:r>
              <a:rPr lang="ko-KR" altLang="en-US" sz="2600" smtClean="0"/>
              <a:t>사상자</a:t>
            </a:r>
            <a:r>
              <a:rPr lang="en-US" altLang="ko-KR" sz="2600" smtClean="0"/>
              <a:t> </a:t>
            </a:r>
            <a:r>
              <a:rPr lang="ko-KR" altLang="en-US" sz="2600" smtClean="0"/>
              <a:t>발생</a:t>
            </a:r>
            <a:r>
              <a:rPr lang="en-US" altLang="ko-KR" sz="2600" smtClean="0"/>
              <a:t>)</a:t>
            </a:r>
            <a:endParaRPr lang="en-US" altLang="ko-KR" sz="26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endParaRPr lang="en-US" altLang="ko-KR" sz="2400" smtClean="0"/>
          </a:p>
          <a:p>
            <a:pPr>
              <a:defRPr/>
            </a:pPr>
            <a:endParaRPr lang="ko-KR" altLang="en-US" smtClean="0"/>
          </a:p>
        </p:txBody>
      </p:sp>
      <p:pic>
        <p:nvPicPr>
          <p:cNvPr id="4" name="Pic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291023" y="2859834"/>
            <a:ext cx="4766279" cy="374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62698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난징</a:t>
            </a:r>
            <a:r>
              <a:rPr lang="en-US" altLang="ko-KR"/>
              <a:t> </a:t>
            </a:r>
            <a:r>
              <a:rPr lang="ko-KR" altLang="en-US"/>
              <a:t>대학살</a:t>
            </a:r>
            <a:r>
              <a:rPr lang="en-US" altLang="ko-KR"/>
              <a:t> </a:t>
            </a:r>
            <a:r>
              <a:rPr lang="ko-KR" altLang="en-US"/>
              <a:t>피해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599" y="1600200"/>
            <a:ext cx="10972798" cy="5179770"/>
          </a:xfrm>
        </p:spPr>
        <p:txBody>
          <a:bodyPr>
            <a:normAutofit fontScale="92500" lnSpcReduction="10000"/>
          </a:bodyPr>
          <a:p>
            <a:pPr>
              <a:defRPr/>
            </a:pPr>
            <a:r>
              <a:rPr lang="ko-KR" altLang="en-US" sz="3350" smtClean="0"/>
              <a:t>숨어있는</a:t>
            </a:r>
            <a:r>
              <a:rPr lang="en-US" altLang="ko-KR" sz="3350" smtClean="0"/>
              <a:t> </a:t>
            </a:r>
            <a:r>
              <a:rPr lang="ko-KR" altLang="en-US" sz="3350" smtClean="0"/>
              <a:t>중국</a:t>
            </a:r>
            <a:r>
              <a:rPr lang="en-US" altLang="ko-KR" sz="3350" smtClean="0"/>
              <a:t> </a:t>
            </a:r>
            <a:r>
              <a:rPr lang="ko-KR" altLang="en-US" sz="3350" smtClean="0"/>
              <a:t>장병을</a:t>
            </a:r>
            <a:r>
              <a:rPr lang="en-US" altLang="ko-KR" sz="3350" smtClean="0"/>
              <a:t> </a:t>
            </a:r>
            <a:r>
              <a:rPr lang="ko-KR" altLang="en-US" sz="3350" smtClean="0"/>
              <a:t>찾기</a:t>
            </a:r>
            <a:r>
              <a:rPr lang="en-US" altLang="ko-KR" sz="3350" smtClean="0"/>
              <a:t> </a:t>
            </a:r>
            <a:r>
              <a:rPr lang="ko-KR" altLang="en-US" sz="3350" smtClean="0"/>
              <a:t>위해</a:t>
            </a:r>
            <a:r>
              <a:rPr lang="en-US" altLang="ko-KR" sz="3350" smtClean="0"/>
              <a:t> </a:t>
            </a:r>
            <a:r>
              <a:rPr lang="ko-KR" altLang="en-US" sz="3350" smtClean="0"/>
              <a:t>의심되는</a:t>
            </a:r>
            <a:r>
              <a:rPr lang="en-US" altLang="ko-KR" sz="3350" smtClean="0"/>
              <a:t> </a:t>
            </a:r>
            <a:r>
              <a:rPr lang="ko-KR" altLang="en-US" sz="3350" smtClean="0"/>
              <a:t>포로</a:t>
            </a:r>
            <a:r>
              <a:rPr lang="en-US" altLang="ko-KR" sz="3350" smtClean="0"/>
              <a:t> </a:t>
            </a:r>
            <a:r>
              <a:rPr lang="ko-KR" altLang="en-US" sz="3350" smtClean="0"/>
              <a:t>약</a:t>
            </a:r>
            <a:r>
              <a:rPr lang="en-US" altLang="ko-KR" sz="3350" smtClean="0"/>
              <a:t> 2</a:t>
            </a:r>
            <a:r>
              <a:rPr lang="ko-KR" altLang="en-US" sz="3350" smtClean="0"/>
              <a:t>만명</a:t>
            </a:r>
            <a:r>
              <a:rPr lang="en-US" altLang="ko-KR" sz="3350" smtClean="0"/>
              <a:t> </a:t>
            </a:r>
            <a:r>
              <a:rPr lang="ko-KR" altLang="en-US" sz="3350" smtClean="0"/>
              <a:t>학살</a:t>
            </a:r>
            <a:endParaRPr lang="en-US" altLang="ko-KR" sz="3350" smtClean="0"/>
          </a:p>
          <a:p>
            <a:pPr>
              <a:defRPr/>
            </a:pPr>
            <a:endParaRPr lang="en-US" altLang="ko-KR" sz="3000" smtClean="0"/>
          </a:p>
          <a:p>
            <a:pPr>
              <a:defRPr/>
            </a:pPr>
            <a:r>
              <a:rPr lang="ko-KR" altLang="en-US" sz="3200" smtClean="0"/>
              <a:t>피난가지</a:t>
            </a:r>
            <a:r>
              <a:rPr lang="en-US" altLang="ko-KR" sz="3200" smtClean="0"/>
              <a:t> </a:t>
            </a:r>
            <a:r>
              <a:rPr lang="ko-KR" altLang="en-US" sz="3200" smtClean="0"/>
              <a:t>못한</a:t>
            </a:r>
            <a:r>
              <a:rPr lang="en-US" altLang="ko-KR" sz="3200" smtClean="0"/>
              <a:t> </a:t>
            </a:r>
            <a:r>
              <a:rPr lang="ko-KR" altLang="en-US" sz="3200" smtClean="0"/>
              <a:t>민간인</a:t>
            </a:r>
            <a:r>
              <a:rPr lang="en-US" altLang="ko-KR" sz="3200" smtClean="0"/>
              <a:t> 20 ~ 30</a:t>
            </a:r>
            <a:r>
              <a:rPr lang="ko-KR" altLang="en-US" sz="3200" smtClean="0"/>
              <a:t>만명</a:t>
            </a:r>
            <a:r>
              <a:rPr lang="en-US" altLang="ko-KR" sz="3200" smtClean="0"/>
              <a:t> </a:t>
            </a:r>
            <a:r>
              <a:rPr lang="ko-KR" altLang="en-US" sz="3200" smtClean="0"/>
              <a:t>학살</a:t>
            </a: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r>
              <a:rPr lang="ko-KR" altLang="en-US" sz="3200" smtClean="0"/>
              <a:t>다양한</a:t>
            </a:r>
            <a:r>
              <a:rPr lang="en-US" altLang="ko-KR" sz="3200" smtClean="0"/>
              <a:t> </a:t>
            </a:r>
            <a:r>
              <a:rPr lang="ko-KR" altLang="en-US" sz="3200" smtClean="0"/>
              <a:t>연령대의</a:t>
            </a:r>
            <a:r>
              <a:rPr lang="en-US" altLang="ko-KR" sz="3200" smtClean="0"/>
              <a:t> </a:t>
            </a:r>
            <a:r>
              <a:rPr lang="ko-KR" altLang="en-US" sz="3200" smtClean="0"/>
              <a:t>여성들</a:t>
            </a:r>
            <a:r>
              <a:rPr lang="en-US" altLang="ko-KR" sz="3200" smtClean="0"/>
              <a:t> </a:t>
            </a:r>
            <a:r>
              <a:rPr lang="ko-KR" altLang="en-US" sz="3200" smtClean="0"/>
              <a:t>강간과</a:t>
            </a:r>
            <a:r>
              <a:rPr lang="en-US" altLang="ko-KR" sz="3200" smtClean="0"/>
              <a:t> </a:t>
            </a:r>
            <a:r>
              <a:rPr lang="ko-KR" altLang="en-US" sz="3200" smtClean="0"/>
              <a:t>학살</a:t>
            </a:r>
            <a:r>
              <a:rPr lang="en-US" altLang="ko-KR" sz="3200" smtClean="0"/>
              <a:t> </a:t>
            </a: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r>
              <a:rPr lang="ko-KR" altLang="en-US" sz="3200" smtClean="0"/>
              <a:t>위안부</a:t>
            </a:r>
            <a:r>
              <a:rPr lang="en-US" altLang="ko-KR" sz="3200" smtClean="0"/>
              <a:t> </a:t>
            </a:r>
            <a:r>
              <a:rPr lang="ko-KR" altLang="en-US" sz="3200" smtClean="0"/>
              <a:t>사업</a:t>
            </a:r>
            <a:r>
              <a:rPr lang="en-US" altLang="ko-KR" sz="3200" smtClean="0"/>
              <a:t> </a:t>
            </a:r>
            <a:r>
              <a:rPr lang="ko-KR" altLang="en-US" sz="3200" smtClean="0"/>
              <a:t>국책사업으로</a:t>
            </a:r>
            <a:r>
              <a:rPr lang="en-US" altLang="ko-KR" sz="3200" smtClean="0"/>
              <a:t> </a:t>
            </a:r>
            <a:r>
              <a:rPr lang="ko-KR" altLang="en-US" sz="3200" smtClean="0"/>
              <a:t>추진</a:t>
            </a: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r>
              <a:rPr lang="ko-KR" altLang="en-US" sz="3200" smtClean="0"/>
              <a:t>점령한</a:t>
            </a:r>
            <a:r>
              <a:rPr lang="en-US" altLang="ko-KR" sz="3200" smtClean="0"/>
              <a:t> </a:t>
            </a:r>
            <a:r>
              <a:rPr lang="ko-KR" altLang="en-US" sz="3200" smtClean="0"/>
              <a:t>아시아</a:t>
            </a:r>
            <a:r>
              <a:rPr lang="en-US" altLang="ko-KR" sz="3200" smtClean="0"/>
              <a:t> </a:t>
            </a:r>
            <a:r>
              <a:rPr lang="ko-KR" altLang="en-US" sz="3200" smtClean="0"/>
              <a:t>국가에서</a:t>
            </a:r>
            <a:r>
              <a:rPr lang="en-US" altLang="ko-KR" sz="3200" smtClean="0"/>
              <a:t> </a:t>
            </a:r>
            <a:r>
              <a:rPr lang="ko-KR" altLang="en-US" sz="3200" smtClean="0"/>
              <a:t>위안부</a:t>
            </a:r>
            <a:r>
              <a:rPr lang="en-US" altLang="ko-KR" sz="3200" smtClean="0"/>
              <a:t> </a:t>
            </a:r>
            <a:r>
              <a:rPr lang="ko-KR" altLang="en-US" sz="3200" smtClean="0"/>
              <a:t>여성들</a:t>
            </a:r>
            <a:r>
              <a:rPr lang="en-US" altLang="ko-KR" sz="3200" smtClean="0"/>
              <a:t> </a:t>
            </a:r>
            <a:r>
              <a:rPr lang="ko-KR" altLang="en-US" sz="3200" smtClean="0"/>
              <a:t>끌어들임</a:t>
            </a:r>
            <a:endParaRPr lang="en-US" altLang="ko-KR" sz="3200" smtClean="0"/>
          </a:p>
          <a:p>
            <a:pPr marL="0" indent="0">
              <a:buNone/>
              <a:defRPr/>
            </a:pPr>
            <a:r>
              <a:rPr lang="en-US" altLang="ko-KR" sz="3200" smtClean="0"/>
              <a:t> </a:t>
            </a:r>
            <a:endParaRPr lang="en-US" altLang="ko-KR" sz="3200" smtClean="0"/>
          </a:p>
          <a:p>
            <a:pPr marL="0" indent="0">
              <a:buNone/>
              <a:defRPr/>
            </a:pP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 marL="0" indent="0">
              <a:buNone/>
              <a:defRPr/>
            </a:pPr>
            <a:endParaRPr lang="en-US" altLang="ko-KR" smtClean="0"/>
          </a:p>
          <a:p>
            <a:pPr>
              <a:defRPr/>
            </a:pPr>
            <a:endParaRPr lang="ko-KR" altLang="en-US" smtClean="0"/>
          </a:p>
        </p:txBody>
      </p:sp>
    </p:spTree>
    <p:extLst>
      <p:ext uri="{BB962C8B-B14F-4D97-AF65-F5344CB8AC3E}">
        <p14:creationId xmlns:p14="http://schemas.microsoft.com/office/powerpoint/2010/main" val="2668084998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en-US" altLang="ko-KR"/>
              <a:t>100</a:t>
            </a:r>
            <a:r>
              <a:rPr lang="ko-KR" altLang="en-US"/>
              <a:t>인</a:t>
            </a:r>
            <a:r>
              <a:rPr lang="en-US" altLang="ko-KR"/>
              <a:t> </a:t>
            </a:r>
            <a:r>
              <a:rPr lang="ko-KR" altLang="en-US"/>
              <a:t>참수</a:t>
            </a:r>
            <a:r>
              <a:rPr lang="en-US" altLang="ko-KR"/>
              <a:t> </a:t>
            </a:r>
            <a:r>
              <a:rPr lang="ko-KR" altLang="en-US"/>
              <a:t>경쟁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 sz="3100" smtClean="0"/>
              <a:t>일본군</a:t>
            </a:r>
            <a:r>
              <a:rPr lang="en-US" altLang="ko-KR" sz="3100" smtClean="0"/>
              <a:t> </a:t>
            </a:r>
            <a:r>
              <a:rPr lang="ko-KR" altLang="en-US" sz="3100" smtClean="0"/>
              <a:t>무카이</a:t>
            </a:r>
            <a:r>
              <a:rPr lang="en-US" altLang="ko-KR" sz="3100" smtClean="0"/>
              <a:t> </a:t>
            </a:r>
            <a:r>
              <a:rPr lang="ko-KR" altLang="en-US" sz="3100" smtClean="0"/>
              <a:t>도시아키와</a:t>
            </a:r>
            <a:r>
              <a:rPr lang="en-US" altLang="ko-KR" sz="3100" smtClean="0"/>
              <a:t> </a:t>
            </a:r>
            <a:r>
              <a:rPr lang="ko-KR" altLang="en-US" sz="3100" smtClean="0"/>
              <a:t>노다</a:t>
            </a:r>
            <a:r>
              <a:rPr lang="en-US" altLang="ko-KR" sz="3100" smtClean="0"/>
              <a:t> </a:t>
            </a:r>
            <a:r>
              <a:rPr lang="ko-KR" altLang="en-US" sz="3100" smtClean="0"/>
              <a:t>츠요시</a:t>
            </a:r>
            <a:r>
              <a:rPr lang="en-US" altLang="ko-KR" sz="3100" smtClean="0"/>
              <a:t> </a:t>
            </a:r>
            <a:r>
              <a:rPr lang="ko-KR" altLang="en-US" sz="3100" smtClean="0"/>
              <a:t>소위</a:t>
            </a:r>
            <a:r>
              <a:rPr lang="en-US" altLang="ko-KR" sz="3100" smtClean="0"/>
              <a:t> 100</a:t>
            </a:r>
            <a:r>
              <a:rPr lang="ko-KR" altLang="en-US" sz="3100" smtClean="0"/>
              <a:t>인</a:t>
            </a:r>
            <a:r>
              <a:rPr lang="en-US" altLang="ko-KR" sz="3100" smtClean="0"/>
              <a:t> </a:t>
            </a:r>
            <a:r>
              <a:rPr lang="ko-KR" altLang="en-US" sz="3100" smtClean="0"/>
              <a:t>참수</a:t>
            </a:r>
            <a:r>
              <a:rPr lang="en-US" altLang="ko-KR" sz="3100" smtClean="0"/>
              <a:t> </a:t>
            </a:r>
            <a:r>
              <a:rPr lang="ko-KR" altLang="en-US" sz="3100" smtClean="0"/>
              <a:t>경쟁</a:t>
            </a:r>
            <a:endParaRPr lang="en-US" altLang="ko-KR" sz="3100" smtClean="0"/>
          </a:p>
          <a:p>
            <a:pPr>
              <a:defRPr/>
            </a:pPr>
            <a:r>
              <a:rPr lang="ko-KR" altLang="en-US" sz="3100" smtClean="0"/>
              <a:t>일본</a:t>
            </a:r>
            <a:r>
              <a:rPr lang="en-US" altLang="ko-KR" sz="3100" smtClean="0"/>
              <a:t> </a:t>
            </a:r>
            <a:r>
              <a:rPr lang="ko-KR" altLang="en-US" sz="3100" smtClean="0"/>
              <a:t>기사로</a:t>
            </a:r>
            <a:r>
              <a:rPr lang="en-US" altLang="ko-KR" sz="3100" smtClean="0"/>
              <a:t> </a:t>
            </a:r>
            <a:r>
              <a:rPr lang="ko-KR" altLang="en-US" sz="3100" smtClean="0"/>
              <a:t>쓰이기도</a:t>
            </a:r>
            <a:r>
              <a:rPr lang="en-US" altLang="ko-KR" sz="3100" smtClean="0"/>
              <a:t> </a:t>
            </a:r>
            <a:r>
              <a:rPr lang="ko-KR" altLang="en-US" sz="3100" smtClean="0"/>
              <a:t>함</a:t>
            </a:r>
            <a:endParaRPr lang="ko-KR" altLang="en-US" sz="3100" smtClean="0"/>
          </a:p>
        </p:txBody>
      </p:sp>
      <p:pic>
        <p:nvPicPr>
          <p:cNvPr id="4" name="Pic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5644304" y="2603307"/>
            <a:ext cx="5411386" cy="400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517783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50182"/>
          </a:xfrm>
        </p:spPr>
        <p:txBody>
          <a:bodyPr/>
          <a:p>
            <a:pPr>
              <a:defRPr/>
            </a:pP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599" y="1720005"/>
            <a:ext cx="10972798" cy="4904430"/>
          </a:xfrm>
        </p:spPr>
        <p:txBody>
          <a:bodyPr>
            <a:normAutofit lnSpcReduction="10000"/>
          </a:bodyPr>
          <a:p>
            <a:pPr>
              <a:defRPr/>
            </a:pPr>
            <a:r>
              <a:rPr lang="en-US" altLang="ko-KR" smtClean="0"/>
              <a:t>1945</a:t>
            </a:r>
            <a:r>
              <a:rPr lang="ko-KR" altLang="en-US" smtClean="0"/>
              <a:t>년</a:t>
            </a:r>
            <a:r>
              <a:rPr lang="en-US" altLang="ko-KR" smtClean="0"/>
              <a:t> </a:t>
            </a:r>
            <a:r>
              <a:rPr lang="ko-KR" altLang="en-US" smtClean="0"/>
              <a:t>교전</a:t>
            </a:r>
            <a:r>
              <a:rPr lang="en-US" altLang="ko-KR" smtClean="0"/>
              <a:t> </a:t>
            </a:r>
            <a:r>
              <a:rPr lang="ko-KR" altLang="en-US" smtClean="0"/>
              <a:t>이후</a:t>
            </a:r>
            <a:r>
              <a:rPr lang="en-US" altLang="ko-KR" smtClean="0"/>
              <a:t> </a:t>
            </a:r>
            <a:r>
              <a:rPr lang="ko-KR" altLang="en-US" smtClean="0"/>
              <a:t>사망자</a:t>
            </a:r>
            <a:r>
              <a:rPr lang="en-US" altLang="ko-KR" smtClean="0"/>
              <a:t> </a:t>
            </a:r>
            <a:r>
              <a:rPr lang="ko-KR" altLang="en-US" smtClean="0"/>
              <a:t>수</a:t>
            </a:r>
            <a:r>
              <a:rPr lang="en-US" altLang="ko-KR" smtClean="0"/>
              <a:t> </a:t>
            </a:r>
            <a:r>
              <a:rPr lang="ko-KR" altLang="en-US" smtClean="0"/>
              <a:t>집계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난징시</a:t>
            </a:r>
            <a:r>
              <a:rPr lang="en-US" altLang="ko-KR" smtClean="0"/>
              <a:t> </a:t>
            </a:r>
            <a:r>
              <a:rPr lang="ko-KR" altLang="en-US" smtClean="0"/>
              <a:t>총</a:t>
            </a:r>
            <a:r>
              <a:rPr lang="en-US" altLang="ko-KR" smtClean="0"/>
              <a:t> </a:t>
            </a:r>
            <a:r>
              <a:rPr lang="ko-KR" altLang="en-US" smtClean="0"/>
              <a:t>사망자</a:t>
            </a:r>
            <a:r>
              <a:rPr lang="en-US" altLang="ko-KR" smtClean="0"/>
              <a:t> 295.525</a:t>
            </a:r>
            <a:r>
              <a:rPr lang="ko-KR" altLang="en-US" smtClean="0"/>
              <a:t>명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남성</a:t>
            </a:r>
            <a:r>
              <a:rPr lang="en-US" altLang="ko-KR" smtClean="0"/>
              <a:t> 224.333</a:t>
            </a:r>
            <a:r>
              <a:rPr lang="ko-KR" altLang="en-US" smtClean="0"/>
              <a:t>명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여성</a:t>
            </a:r>
            <a:r>
              <a:rPr lang="en-US" altLang="ko-KR" smtClean="0"/>
              <a:t> 65.902</a:t>
            </a:r>
            <a:r>
              <a:rPr lang="ko-KR" altLang="en-US" smtClean="0"/>
              <a:t>명</a:t>
            </a:r>
            <a:r>
              <a:rPr lang="en-US" altLang="ko-KR" smtClean="0"/>
              <a:t> </a:t>
            </a:r>
            <a:endParaRPr lang="en-US" altLang="ko-KR" smtClean="0"/>
          </a:p>
          <a:p>
            <a:pPr>
              <a:defRPr/>
            </a:pPr>
            <a:endParaRPr lang="en-US" altLang="ko-KR" smtClean="0"/>
          </a:p>
          <a:p>
            <a:pPr>
              <a:defRPr/>
            </a:pPr>
            <a:r>
              <a:rPr lang="ko-KR" altLang="en-US" smtClean="0"/>
              <a:t>아동</a:t>
            </a:r>
            <a:r>
              <a:rPr lang="en-US" altLang="ko-KR" smtClean="0"/>
              <a:t> 5.290</a:t>
            </a:r>
            <a:r>
              <a:rPr lang="ko-KR" altLang="en-US" smtClean="0"/>
              <a:t>명</a:t>
            </a:r>
            <a:endParaRPr lang="en-US" altLang="ko-KR" smtClean="0"/>
          </a:p>
          <a:p>
            <a:pPr>
              <a:defRPr/>
            </a:pPr>
            <a:endParaRPr lang="ko-KR" altLang="en-US" smtClean="0"/>
          </a:p>
        </p:txBody>
      </p:sp>
      <p:pic>
        <p:nvPicPr>
          <p:cNvPr id="4" name="Pic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6082185" y="3187937"/>
            <a:ext cx="5499789" cy="3436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74233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720075"/>
          </a:xfrm>
        </p:spPr>
        <p:txBody>
          <a:bodyPr>
            <a:normAutofit fontScale="90000"/>
          </a:bodyPr>
          <a:p>
            <a:pPr>
              <a:defRPr/>
            </a:pPr>
            <a:r>
              <a:rPr lang="ko-KR" altLang="en-US"/>
              <a:t>안전지대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6908" y="1184664"/>
            <a:ext cx="10972798" cy="5597728"/>
          </a:xfrm>
        </p:spPr>
        <p:txBody>
          <a:bodyPr/>
          <a:p>
            <a:pPr>
              <a:defRPr/>
            </a:pPr>
            <a:r>
              <a:rPr lang="ko-KR" altLang="en-US" sz="3100" smtClean="0"/>
              <a:t>나치</a:t>
            </a:r>
            <a:r>
              <a:rPr lang="en-US" altLang="ko-KR" sz="3100" smtClean="0"/>
              <a:t> </a:t>
            </a:r>
            <a:r>
              <a:rPr lang="ko-KR" altLang="en-US" sz="3100" smtClean="0"/>
              <a:t>당원</a:t>
            </a:r>
            <a:r>
              <a:rPr lang="en-US" altLang="ko-KR" sz="3100" smtClean="0"/>
              <a:t> </a:t>
            </a:r>
            <a:r>
              <a:rPr lang="ko-KR" altLang="en-US" sz="3100" smtClean="0"/>
              <a:t>욘</a:t>
            </a:r>
            <a:r>
              <a:rPr lang="en-US" altLang="ko-KR" sz="3100" smtClean="0"/>
              <a:t> </a:t>
            </a:r>
            <a:r>
              <a:rPr lang="ko-KR" altLang="en-US" sz="3100" smtClean="0"/>
              <a:t>라베</a:t>
            </a:r>
            <a:endParaRPr lang="en-US" altLang="ko-KR" sz="3100" smtClean="0"/>
          </a:p>
          <a:p>
            <a:pPr>
              <a:defRPr/>
            </a:pPr>
            <a:r>
              <a:rPr lang="ko-KR" altLang="en-US" sz="3100" smtClean="0"/>
              <a:t>외국인들과</a:t>
            </a:r>
            <a:r>
              <a:rPr lang="en-US" altLang="ko-KR" sz="3100" smtClean="0"/>
              <a:t> </a:t>
            </a:r>
            <a:r>
              <a:rPr lang="ko-KR" altLang="en-US" sz="3100" smtClean="0"/>
              <a:t>난징</a:t>
            </a:r>
            <a:r>
              <a:rPr lang="en-US" altLang="ko-KR" sz="3100" smtClean="0"/>
              <a:t> </a:t>
            </a:r>
            <a:r>
              <a:rPr lang="ko-KR" altLang="en-US" sz="3100" smtClean="0"/>
              <a:t>국제안전지대</a:t>
            </a:r>
            <a:r>
              <a:rPr lang="en-US" altLang="ko-KR" sz="3100" smtClean="0"/>
              <a:t> 25</a:t>
            </a:r>
            <a:r>
              <a:rPr lang="ko-KR" altLang="en-US" sz="3100" smtClean="0"/>
              <a:t>곳</a:t>
            </a:r>
            <a:r>
              <a:rPr lang="en-US" altLang="ko-KR" sz="3100" smtClean="0"/>
              <a:t> </a:t>
            </a:r>
            <a:r>
              <a:rPr lang="ko-KR" altLang="en-US" sz="3100" smtClean="0"/>
              <a:t>구축</a:t>
            </a:r>
            <a:endParaRPr lang="en-US" altLang="ko-KR" sz="3100" smtClean="0"/>
          </a:p>
          <a:p>
            <a:pPr marL="0" indent="0">
              <a:buNone/>
              <a:defRPr/>
            </a:pPr>
            <a:endParaRPr lang="en-US" altLang="ko-KR" sz="3100" smtClean="0"/>
          </a:p>
          <a:p>
            <a:pPr>
              <a:defRPr/>
            </a:pPr>
            <a:r>
              <a:rPr lang="ko-KR" altLang="en-US" sz="3100" smtClean="0"/>
              <a:t>난징에</a:t>
            </a:r>
            <a:r>
              <a:rPr lang="en-US" altLang="ko-KR" sz="3100" smtClean="0"/>
              <a:t> </a:t>
            </a:r>
            <a:r>
              <a:rPr lang="ko-KR" altLang="en-US" sz="3100" smtClean="0"/>
              <a:t>유일한</a:t>
            </a:r>
            <a:r>
              <a:rPr lang="en-US" altLang="ko-KR" sz="3100" smtClean="0"/>
              <a:t> </a:t>
            </a:r>
            <a:r>
              <a:rPr lang="ko-KR" altLang="en-US" sz="3100" smtClean="0"/>
              <a:t>외과의사</a:t>
            </a:r>
            <a:r>
              <a:rPr lang="en-US" altLang="ko-KR" sz="3100" smtClean="0"/>
              <a:t> </a:t>
            </a:r>
            <a:r>
              <a:rPr lang="ko-KR" altLang="en-US" sz="3100" smtClean="0"/>
              <a:t>로버트</a:t>
            </a:r>
            <a:r>
              <a:rPr lang="en-US" altLang="ko-KR" sz="3100" smtClean="0"/>
              <a:t> </a:t>
            </a:r>
            <a:r>
              <a:rPr lang="ko-KR" altLang="en-US" sz="3100" smtClean="0"/>
              <a:t>윌슨</a:t>
            </a:r>
            <a:endParaRPr lang="en-US" altLang="ko-KR" sz="3100" smtClean="0"/>
          </a:p>
          <a:p>
            <a:pPr>
              <a:defRPr/>
            </a:pPr>
            <a:r>
              <a:rPr lang="ko-KR" altLang="en-US" sz="3100" smtClean="0"/>
              <a:t>학살</a:t>
            </a:r>
            <a:r>
              <a:rPr lang="en-US" altLang="ko-KR" sz="3100" smtClean="0"/>
              <a:t> </a:t>
            </a:r>
            <a:r>
              <a:rPr lang="ko-KR" altLang="en-US" sz="3100" smtClean="0"/>
              <a:t>피해자와</a:t>
            </a:r>
            <a:r>
              <a:rPr lang="en-US" altLang="ko-KR" sz="3100" smtClean="0"/>
              <a:t> </a:t>
            </a:r>
            <a:r>
              <a:rPr lang="ko-KR" altLang="en-US" sz="3100" smtClean="0"/>
              <a:t>환자들</a:t>
            </a:r>
            <a:r>
              <a:rPr lang="en-US" altLang="ko-KR" sz="3100" smtClean="0"/>
              <a:t> </a:t>
            </a:r>
            <a:r>
              <a:rPr lang="ko-KR" altLang="en-US" sz="3100" smtClean="0"/>
              <a:t>수용</a:t>
            </a:r>
            <a:endParaRPr lang="en-US" altLang="ko-KR" sz="3100" smtClean="0"/>
          </a:p>
          <a:p>
            <a:pPr marL="0" indent="0">
              <a:buNone/>
              <a:defRPr/>
            </a:pPr>
            <a:endParaRPr lang="en-US" altLang="ko-KR" sz="3100" smtClean="0"/>
          </a:p>
          <a:p>
            <a:pPr>
              <a:defRPr/>
            </a:pPr>
            <a:r>
              <a:rPr lang="en-US" altLang="ko-KR" sz="3100" smtClean="0"/>
              <a:t> </a:t>
            </a:r>
            <a:r>
              <a:rPr lang="ko-KR" altLang="en-US" sz="3100" smtClean="0"/>
              <a:t>안전지대</a:t>
            </a:r>
            <a:r>
              <a:rPr lang="en-US" altLang="ko-KR" sz="3100" smtClean="0"/>
              <a:t> </a:t>
            </a:r>
            <a:r>
              <a:rPr lang="ko-KR" altLang="en-US" sz="3100" smtClean="0"/>
              <a:t>구축한</a:t>
            </a:r>
            <a:r>
              <a:rPr lang="en-US" altLang="ko-KR" sz="3100" smtClean="0"/>
              <a:t> </a:t>
            </a:r>
            <a:r>
              <a:rPr lang="ko-KR" altLang="en-US" sz="3100" smtClean="0"/>
              <a:t>선교사</a:t>
            </a:r>
            <a:r>
              <a:rPr lang="en-US" altLang="ko-KR" sz="3100" smtClean="0"/>
              <a:t> </a:t>
            </a:r>
            <a:r>
              <a:rPr lang="ko-KR" altLang="en-US" sz="3100" smtClean="0"/>
              <a:t>에쉬모어</a:t>
            </a:r>
            <a:r>
              <a:rPr lang="en-US" altLang="ko-KR" sz="3100" smtClean="0"/>
              <a:t> </a:t>
            </a:r>
            <a:r>
              <a:rPr lang="ko-KR" altLang="en-US" sz="3100" smtClean="0"/>
              <a:t>피치</a:t>
            </a:r>
            <a:endParaRPr lang="en-US" altLang="ko-KR" sz="3100" smtClean="0"/>
          </a:p>
          <a:p>
            <a:pPr marL="0" indent="0">
              <a:buNone/>
              <a:defRPr/>
            </a:pPr>
            <a:r>
              <a:rPr lang="ko-KR" altLang="en-US" sz="3100" smtClean="0"/>
              <a:t>독립운동가들</a:t>
            </a:r>
            <a:r>
              <a:rPr lang="en-US" altLang="ko-KR" sz="3100" smtClean="0"/>
              <a:t> </a:t>
            </a:r>
            <a:r>
              <a:rPr lang="ko-KR" altLang="en-US" sz="3100" smtClean="0"/>
              <a:t>적극</a:t>
            </a:r>
            <a:r>
              <a:rPr lang="en-US" altLang="ko-KR" sz="3100" smtClean="0"/>
              <a:t> </a:t>
            </a:r>
            <a:r>
              <a:rPr lang="ko-KR" altLang="en-US" sz="3100" smtClean="0"/>
              <a:t>지지</a:t>
            </a:r>
            <a:r>
              <a:rPr lang="en-US" altLang="ko-KR" sz="3100" smtClean="0"/>
              <a:t> , </a:t>
            </a:r>
            <a:r>
              <a:rPr lang="ko-KR" altLang="en-US" sz="3100" smtClean="0"/>
              <a:t>도움</a:t>
            </a:r>
            <a:endParaRPr lang="en-US" altLang="ko-KR" sz="3100" smtClean="0"/>
          </a:p>
          <a:p>
            <a:pPr marL="0" indent="0">
              <a:buNone/>
              <a:defRPr/>
            </a:pPr>
            <a:endParaRPr lang="en-US" altLang="ko-KR" sz="3100" smtClean="0"/>
          </a:p>
          <a:p>
            <a:pPr>
              <a:defRPr/>
            </a:pPr>
            <a:endParaRPr lang="en-US" altLang="ko-KR" sz="3100" smtClean="0"/>
          </a:p>
          <a:p>
            <a:pPr>
              <a:defRPr/>
            </a:pPr>
            <a:endParaRPr lang="en-US" altLang="ko-KR" sz="3100" smtClean="0"/>
          </a:p>
          <a:p>
            <a:pPr>
              <a:defRPr/>
            </a:pPr>
            <a:endParaRPr lang="en-US" altLang="ko-KR" sz="3100" smtClean="0"/>
          </a:p>
          <a:p>
            <a:pPr>
              <a:defRPr/>
            </a:pPr>
            <a:endParaRPr lang="en-US" altLang="ko-KR" sz="3100" smtClean="0"/>
          </a:p>
          <a:p>
            <a:pPr>
              <a:defRPr/>
            </a:pPr>
            <a:endParaRPr lang="ko-KR" altLang="en-US" sz="3100" smtClean="0"/>
          </a:p>
        </p:txBody>
      </p:sp>
      <p:pic>
        <p:nvPicPr>
          <p:cNvPr id="4" name="Pic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726282" y="994728"/>
            <a:ext cx="2683486" cy="3419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283786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p>
            <a:pPr>
              <a:defRPr/>
            </a:pPr>
            <a:r>
              <a:rPr lang="ko-KR" altLang="en-US"/>
              <a:t>난징</a:t>
            </a:r>
            <a:r>
              <a:rPr lang="en-US" altLang="ko-KR"/>
              <a:t> </a:t>
            </a:r>
            <a:r>
              <a:rPr lang="ko-KR" altLang="en-US"/>
              <a:t>대학살</a:t>
            </a:r>
            <a:r>
              <a:rPr lang="en-US" altLang="ko-KR"/>
              <a:t> </a:t>
            </a:r>
            <a:r>
              <a:rPr lang="ko-KR" altLang="en-US"/>
              <a:t>이후</a:t>
            </a:r>
            <a:r>
              <a:rPr lang="en-US" altLang="ko-KR"/>
              <a:t> 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defRPr/>
            </a:pPr>
            <a:r>
              <a:rPr lang="ko-KR" altLang="en-US" smtClean="0"/>
              <a:t>대학살</a:t>
            </a:r>
            <a:r>
              <a:rPr lang="en-US" altLang="ko-KR" smtClean="0"/>
              <a:t> </a:t>
            </a:r>
            <a:r>
              <a:rPr lang="ko-KR" altLang="en-US" smtClean="0"/>
              <a:t>종결</a:t>
            </a:r>
            <a:r>
              <a:rPr lang="en-US" altLang="ko-KR" smtClean="0"/>
              <a:t> </a:t>
            </a:r>
            <a:r>
              <a:rPr lang="ko-KR" altLang="en-US" smtClean="0"/>
              <a:t>후</a:t>
            </a:r>
            <a:r>
              <a:rPr lang="en-US" altLang="ko-KR" smtClean="0"/>
              <a:t> </a:t>
            </a:r>
            <a:r>
              <a:rPr lang="ko-KR" altLang="en-US" smtClean="0"/>
              <a:t>일본</a:t>
            </a:r>
            <a:r>
              <a:rPr lang="en-US" altLang="ko-KR" smtClean="0"/>
              <a:t> </a:t>
            </a:r>
            <a:endParaRPr lang="en-US" altLang="ko-KR" smtClean="0"/>
          </a:p>
          <a:p>
            <a:pPr>
              <a:defRPr/>
            </a:pPr>
            <a:r>
              <a:rPr lang="en-US" altLang="ko-KR" sz="3200" smtClean="0"/>
              <a:t>1945</a:t>
            </a:r>
            <a:r>
              <a:rPr lang="ko-KR" altLang="en-US" sz="3200" smtClean="0"/>
              <a:t>년</a:t>
            </a:r>
            <a:r>
              <a:rPr lang="en-US" altLang="ko-KR" sz="3200" smtClean="0"/>
              <a:t> </a:t>
            </a:r>
            <a:r>
              <a:rPr lang="ko-KR" altLang="en-US" sz="3200" smtClean="0"/>
              <a:t>일본이</a:t>
            </a:r>
            <a:r>
              <a:rPr lang="en-US" altLang="ko-KR" sz="3200" smtClean="0"/>
              <a:t> </a:t>
            </a:r>
            <a:r>
              <a:rPr lang="ko-KR" altLang="en-US" sz="3200" smtClean="0"/>
              <a:t>패망하면서</a:t>
            </a:r>
            <a:r>
              <a:rPr lang="en-US" altLang="ko-KR" sz="3200" smtClean="0"/>
              <a:t> </a:t>
            </a:r>
            <a:r>
              <a:rPr lang="ko-KR" altLang="en-US" sz="3200" smtClean="0"/>
              <a:t>승전으로</a:t>
            </a:r>
            <a:r>
              <a:rPr lang="en-US" altLang="ko-KR" sz="3200" smtClean="0"/>
              <a:t> </a:t>
            </a:r>
            <a:r>
              <a:rPr lang="ko-KR" altLang="en-US" sz="3200" smtClean="0"/>
              <a:t>종전</a:t>
            </a:r>
            <a:endParaRPr lang="en-US" altLang="ko-KR" sz="3200" smtClean="0"/>
          </a:p>
          <a:p>
            <a:pPr>
              <a:defRPr/>
            </a:pPr>
            <a:endParaRPr lang="en-US" altLang="ko-KR" sz="3200" smtClean="0"/>
          </a:p>
          <a:p>
            <a:pPr>
              <a:defRPr/>
            </a:pPr>
            <a:r>
              <a:rPr lang="en-US" altLang="ko-KR" sz="2900" smtClean="0"/>
              <a:t>1946</a:t>
            </a:r>
            <a:r>
              <a:rPr lang="ko-KR" altLang="en-US" sz="2900" smtClean="0"/>
              <a:t>년에서</a:t>
            </a:r>
            <a:r>
              <a:rPr lang="en-US" altLang="ko-KR" sz="2900" smtClean="0"/>
              <a:t> 1947</a:t>
            </a:r>
            <a:r>
              <a:rPr lang="ko-KR" altLang="en-US" sz="2900" smtClean="0"/>
              <a:t>년까지</a:t>
            </a:r>
            <a:r>
              <a:rPr lang="en-US" altLang="ko-KR" sz="2900" smtClean="0"/>
              <a:t> </a:t>
            </a:r>
            <a:r>
              <a:rPr lang="ko-KR" altLang="en-US" sz="2900" smtClean="0"/>
              <a:t>난징전범재판과</a:t>
            </a:r>
            <a:r>
              <a:rPr lang="en-US" altLang="ko-KR" sz="2900" smtClean="0"/>
              <a:t> </a:t>
            </a:r>
            <a:r>
              <a:rPr lang="ko-KR" altLang="en-US" sz="2900" smtClean="0"/>
              <a:t>극동국제군사재판</a:t>
            </a:r>
            <a:r>
              <a:rPr lang="en-US" altLang="ko-KR" sz="2900" smtClean="0"/>
              <a:t> </a:t>
            </a:r>
            <a:r>
              <a:rPr lang="ko-KR" altLang="en-US" sz="2900" smtClean="0"/>
              <a:t>열림</a:t>
            </a:r>
            <a:endParaRPr lang="en-US" altLang="ko-KR" sz="2900" smtClean="0"/>
          </a:p>
          <a:p>
            <a:pPr>
              <a:defRPr/>
            </a:pPr>
            <a:r>
              <a:rPr lang="en-US" altLang="ko-KR" sz="2900" smtClean="0"/>
              <a:t>60</a:t>
            </a:r>
            <a:r>
              <a:rPr lang="ko-KR" altLang="en-US" sz="2900" smtClean="0"/>
              <a:t>이상의</a:t>
            </a:r>
            <a:r>
              <a:rPr lang="en-US" altLang="ko-KR" sz="2900" smtClean="0"/>
              <a:t> </a:t>
            </a:r>
            <a:r>
              <a:rPr lang="ko-KR" altLang="en-US" sz="2900" smtClean="0"/>
              <a:t>전쟁</a:t>
            </a:r>
            <a:r>
              <a:rPr lang="en-US" altLang="ko-KR" sz="2900" smtClean="0"/>
              <a:t> </a:t>
            </a:r>
            <a:r>
              <a:rPr lang="ko-KR" altLang="en-US" sz="2900" smtClean="0"/>
              <a:t>범죄</a:t>
            </a:r>
            <a:r>
              <a:rPr lang="en-US" altLang="ko-KR" sz="2900" smtClean="0"/>
              <a:t> </a:t>
            </a:r>
            <a:r>
              <a:rPr lang="ko-KR" altLang="en-US" sz="2900" smtClean="0"/>
              <a:t>용의자</a:t>
            </a:r>
            <a:r>
              <a:rPr lang="en-US" altLang="ko-KR" sz="2900" smtClean="0"/>
              <a:t> </a:t>
            </a:r>
            <a:r>
              <a:rPr lang="ko-KR" altLang="en-US" sz="2900" smtClean="0"/>
              <a:t>중</a:t>
            </a:r>
            <a:r>
              <a:rPr lang="en-US" altLang="ko-KR" sz="2900" smtClean="0"/>
              <a:t> 28</a:t>
            </a:r>
            <a:r>
              <a:rPr lang="ko-KR" altLang="en-US" sz="2900" smtClean="0"/>
              <a:t>명</a:t>
            </a:r>
            <a:r>
              <a:rPr lang="en-US" altLang="ko-KR" sz="2900" smtClean="0"/>
              <a:t> </a:t>
            </a:r>
            <a:r>
              <a:rPr lang="ko-KR" altLang="en-US" sz="2900" smtClean="0"/>
              <a:t>처벌</a:t>
            </a:r>
            <a:endParaRPr lang="en-US" altLang="ko-KR" sz="2900" smtClean="0"/>
          </a:p>
          <a:p>
            <a:pPr>
              <a:defRPr/>
            </a:pPr>
            <a:r>
              <a:rPr lang="ko-KR" altLang="en-US" sz="2900" smtClean="0"/>
              <a:t>난징</a:t>
            </a:r>
            <a:r>
              <a:rPr lang="en-US" altLang="ko-KR" sz="2900" smtClean="0"/>
              <a:t> </a:t>
            </a:r>
            <a:r>
              <a:rPr lang="ko-KR" altLang="en-US" sz="2900" smtClean="0"/>
              <a:t>대학살</a:t>
            </a:r>
            <a:r>
              <a:rPr lang="en-US" altLang="ko-KR" sz="2900" smtClean="0"/>
              <a:t> </a:t>
            </a:r>
            <a:r>
              <a:rPr lang="ko-KR" altLang="en-US" sz="2900" smtClean="0"/>
              <a:t>당시</a:t>
            </a:r>
            <a:r>
              <a:rPr lang="en-US" altLang="ko-KR" sz="2900" smtClean="0"/>
              <a:t> </a:t>
            </a:r>
            <a:r>
              <a:rPr lang="ko-KR" altLang="en-US" sz="2900" smtClean="0"/>
              <a:t>책임자</a:t>
            </a:r>
            <a:r>
              <a:rPr lang="en-US" altLang="ko-KR" sz="2900" smtClean="0"/>
              <a:t> </a:t>
            </a:r>
            <a:r>
              <a:rPr lang="ko-KR" altLang="en-US" sz="2900" smtClean="0"/>
              <a:t>마츠이</a:t>
            </a:r>
            <a:r>
              <a:rPr lang="en-US" altLang="ko-KR" sz="2900" smtClean="0"/>
              <a:t> </a:t>
            </a:r>
            <a:r>
              <a:rPr lang="ko-KR" altLang="en-US" sz="2900" smtClean="0"/>
              <a:t>이와네</a:t>
            </a:r>
            <a:r>
              <a:rPr lang="en-US" altLang="ko-KR" sz="2900" smtClean="0"/>
              <a:t> ,</a:t>
            </a:r>
            <a:endParaRPr lang="en-US" altLang="ko-KR" sz="2900" smtClean="0"/>
          </a:p>
          <a:p>
            <a:pPr marL="0" indent="0">
              <a:buNone/>
              <a:defRPr/>
            </a:pPr>
            <a:r>
              <a:rPr lang="ko-KR" altLang="en-US" sz="2900" smtClean="0"/>
              <a:t>중일전쟁</a:t>
            </a:r>
            <a:r>
              <a:rPr lang="en-US" altLang="ko-KR" sz="2900" smtClean="0"/>
              <a:t> </a:t>
            </a:r>
            <a:r>
              <a:rPr lang="ko-KR" altLang="en-US" sz="2900" smtClean="0"/>
              <a:t>당시</a:t>
            </a:r>
            <a:r>
              <a:rPr lang="en-US" altLang="ko-KR" sz="2900" smtClean="0"/>
              <a:t> </a:t>
            </a:r>
            <a:r>
              <a:rPr lang="ko-KR" altLang="en-US" sz="2900" smtClean="0"/>
              <a:t>일본</a:t>
            </a:r>
            <a:r>
              <a:rPr lang="en-US" altLang="ko-KR" sz="2900" smtClean="0"/>
              <a:t> </a:t>
            </a:r>
            <a:r>
              <a:rPr lang="ko-KR" altLang="en-US" sz="2900" smtClean="0"/>
              <a:t>외무성</a:t>
            </a:r>
            <a:r>
              <a:rPr lang="en-US" altLang="ko-KR" sz="2900" smtClean="0"/>
              <a:t> </a:t>
            </a:r>
            <a:r>
              <a:rPr lang="ko-KR" altLang="en-US" sz="2900" smtClean="0"/>
              <a:t>장관이였던</a:t>
            </a:r>
            <a:r>
              <a:rPr lang="en-US" altLang="ko-KR" sz="2900" smtClean="0"/>
              <a:t> </a:t>
            </a:r>
            <a:r>
              <a:rPr lang="ko-KR" altLang="en-US" sz="2900" smtClean="0"/>
              <a:t>히로타</a:t>
            </a:r>
            <a:r>
              <a:rPr lang="en-US" altLang="ko-KR" sz="2900" smtClean="0"/>
              <a:t> </a:t>
            </a:r>
            <a:r>
              <a:rPr lang="ko-KR" altLang="en-US" sz="2900" smtClean="0"/>
              <a:t>고키는</a:t>
            </a:r>
            <a:r>
              <a:rPr lang="en-US" altLang="ko-KR" sz="2900" smtClean="0"/>
              <a:t> </a:t>
            </a:r>
            <a:r>
              <a:rPr lang="ko-KR" altLang="en-US" sz="2900" smtClean="0"/>
              <a:t>사형선고</a:t>
            </a:r>
            <a:endParaRPr lang="ko-KR" altLang="en-US" sz="2900" smtClean="0"/>
          </a:p>
        </p:txBody>
      </p:sp>
    </p:spTree>
    <p:extLst>
      <p:ext uri="{BB962C8B-B14F-4D97-AF65-F5344CB8AC3E}">
        <p14:creationId xmlns:p14="http://schemas.microsoft.com/office/powerpoint/2010/main" val="969584073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1128</ep:Words>
  <ep:PresentationFormat>화면 슬라이드 쇼(4:3)</ep:PresentationFormat>
  <ep:Paragraphs>287</ep:Paragraphs>
  <ep:Slides>10</ep:Slides>
  <ep:Notes>0</ep:Notes>
  <ep:TotalTime>0</ep:TotalTime>
  <ep:HiddenSlides>0</ep:HiddenSlides>
  <ep:MMClips>0</ep:MMClips>
  <ep:HeadingPairs>
    <vt:vector size="4" baseType="variant">
      <vt:variant>
        <vt:lpstr>Themes</vt:lpstr>
      </vt:variant>
      <vt:variant>
        <vt:i4>1</vt:i4>
      </vt:variant>
      <vt:variant>
        <vt:lpstr>Slide Title</vt:lpstr>
      </vt:variant>
      <vt:variant>
        <vt:i4>10</vt:i4>
      </vt:variant>
    </vt:vector>
  </ep:HeadingPairs>
  <ep:TitlesOfParts>
    <vt:vector size="11" baseType="lpstr">
      <vt:lpstr>한컴오피스</vt:lpstr>
      <vt:lpstr>난징 대학살</vt:lpstr>
      <vt:lpstr>Slide 2</vt:lpstr>
      <vt:lpstr>Slide 3</vt:lpstr>
      <vt:lpstr>Slide 4</vt:lpstr>
      <vt:lpstr>Slide 5</vt:lpstr>
      <vt:lpstr>Slide 6</vt:lpstr>
      <vt:lpstr>Slide 7</vt:lpstr>
      <vt:lpstr>안전지대</vt:lpstr>
      <vt:lpstr>Slide 9</vt:lpstr>
      <vt:lpstr>감사합니다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2022-08-23T00:30:41.353</dcterms:created>
  <dc:creator>hancom</dc:creator>
  <cp:lastModifiedBy>hancom</cp:lastModifiedBy>
  <dcterms:modified xsi:type="dcterms:W3CDTF">2023-09-30T08:38:22.961</dcterms:modified>
  <cp:revision>12</cp:revision>
  <cp:version>12.0.0.1480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