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85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8A8A8A"/>
    <a:srgbClr val="4ABEF8"/>
    <a:srgbClr val="F2AF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80" y="114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0C3F3B-19D1-4ACD-8E5B-36C66DDA46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EF79121-74AE-4943-9FAA-77292F77A0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CF1098-388E-440B-9017-123FBEEF7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90A40-6D27-4A7D-98C9-8A81D823990C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1DBB7C9-4065-4721-9CCC-39EE37C42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A69AE1D-B4D5-4214-A645-F675AFD0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E016-7B8F-413E-99A4-6DB5227B76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4319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682CB9A-09E4-4096-888E-DD76AA91F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06475C6-5DA6-4711-B67D-2D77C62EBC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22EEDE3-69F3-41B2-B6BA-798B4A800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90A40-6D27-4A7D-98C9-8A81D823990C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68DF288-5A4C-41F7-BCB6-16C4552DF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433F8B6-1D77-4CC0-9F35-76842205E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E016-7B8F-413E-99A4-6DB5227B76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5370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2ADD95E-A8A6-404C-AC42-ACB7682BBD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7D82779-C40A-453B-8038-B0AF17DDB5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E840E97-6B32-4470-BFC5-AA61759FD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90A40-6D27-4A7D-98C9-8A81D823990C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71ECE69-C07D-4044-B53F-7D51E7FC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5F48C89-F84D-4573-BA74-13E2A6BE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E016-7B8F-413E-99A4-6DB5227B76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2484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A010E2-A2A9-46C0-81B5-CB0DC7088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9E14220-8603-41A6-9315-6F98E6FB6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AE3A4A4-E772-4912-917B-F57642A46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90A40-6D27-4A7D-98C9-8A81D823990C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141DB0A-335A-4CDB-884B-3C68FA6F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43EAB1F-4ACA-4E32-B025-887ADC470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E016-7B8F-413E-99A4-6DB5227B76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8815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64543D-030A-47CC-A321-77AC2A9A2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6AAAD86-71DD-420A-90FE-AC1DC324A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1D99EAD-692D-417C-818F-B0F99DE39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90A40-6D27-4A7D-98C9-8A81D823990C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7A24ABD-F1CE-4A26-81F8-5E4FA89A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BA4D522-C658-4F16-BE7E-E4A635FAB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E016-7B8F-413E-99A4-6DB5227B76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4691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2BAB66C-DDE7-4502-84AA-18CA28D8E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60D4DE3-DAEB-4B21-A68C-6B983F20C0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8DD6C0B-CF26-48AF-AA85-207D56D8B0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7756D96-3E73-4605-A220-F5091C3C5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90A40-6D27-4A7D-98C9-8A81D823990C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084F90D-45C1-41B5-9A14-7CD5323F0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38D40F4-829C-46F4-8A43-B4C3F7B48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E016-7B8F-413E-99A4-6DB5227B76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1192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9E92CF-7594-4FE8-81EF-ADCC47000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D57343E-36AA-463A-959F-2C331417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933CB48-BBAF-4203-A82F-849CA909F9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8D1BF83-D06B-433D-B78B-BACB283671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6B0159A-EA79-4C75-9AE8-071851622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E77B9C1-DD44-43F9-B06F-414B1D0F5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90A40-6D27-4A7D-98C9-8A81D823990C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8E81671-7D82-4D11-96DE-F68EAD874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D6637A8-F980-4A6D-BD8D-09EA95265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E016-7B8F-413E-99A4-6DB5227B76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5875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F41764-54C2-4B43-B574-BDA113298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81AD3E4-61CE-4816-8FDF-33AACCD10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90A40-6D27-4A7D-98C9-8A81D823990C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F04CFEB-56F7-441D-98F8-03D488E97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FE59790-42F8-4A23-862F-6926A3F08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E016-7B8F-413E-99A4-6DB5227B76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480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CEEB01C-B3D6-41E8-B21E-35276A269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90A40-6D27-4A7D-98C9-8A81D823990C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CCB3746-0151-480A-89EE-32CB55886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50F944-12C8-4E3A-B952-E652E7BF7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E016-7B8F-413E-99A4-6DB5227B76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8444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5FEE0C-F4CC-497D-AF2F-82E267486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0738706-3CA5-49D5-8FD3-028174DD3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C68395B-3FEC-45F2-9FC4-3489BDBC0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CEBDECC-2E77-4C1F-B036-B01EFC9EE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90A40-6D27-4A7D-98C9-8A81D823990C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262596B-632E-4E4A-AAD0-7EE66E5B0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CE6B056-9730-4997-A8AD-E1933F6B2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E016-7B8F-413E-99A4-6DB5227B76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642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025D5D-3C9B-4B44-9728-A426DA228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7AD00DB-2DAC-4CFA-89B3-4FB7F2117F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A7EE0A7-5E10-47A0-973E-BAFEA831D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4A010B1-01B5-44BB-A3EF-31C862CBE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90A40-6D27-4A7D-98C9-8A81D823990C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1D58928-147E-494E-8214-B08344DFF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CAC8CF2-CDD1-47CD-B603-CF61C286F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E016-7B8F-413E-99A4-6DB5227B76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2699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5A4B50-4240-4583-99A7-D49E16CA0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59A3754-8B48-4412-9FED-FF5AC8305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3550096-DC34-4E58-9EB7-DA07CEBF3C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90A40-6D27-4A7D-98C9-8A81D823990C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819C0DA-15A8-4424-94EF-E68ECDA15F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BF5DEEE-46F7-4A5E-9895-EB1AB44F78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1E016-7B8F-413E-99A4-6DB5227B76FD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18B8BA-9128-4A7F-9688-60F282A53A5E}"/>
              </a:ext>
            </a:extLst>
          </p:cNvPr>
          <p:cNvSpPr txBox="1"/>
          <p:nvPr userDrawn="1"/>
        </p:nvSpPr>
        <p:spPr>
          <a:xfrm>
            <a:off x="10367024" y="6512330"/>
            <a:ext cx="17860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200" dirty="0" err="1">
                <a:solidFill>
                  <a:srgbClr val="404040"/>
                </a:solidFill>
              </a:rPr>
              <a:t>Saebyeol’s</a:t>
            </a:r>
            <a:r>
              <a:rPr lang="en-US" altLang="ko-KR" sz="1200" dirty="0">
                <a:solidFill>
                  <a:srgbClr val="404040"/>
                </a:solidFill>
              </a:rPr>
              <a:t> PowerPoint</a:t>
            </a:r>
            <a:endParaRPr lang="ko-KR" altLang="en-US" sz="12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963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AA818D5B-AF69-46AF-9117-FAF6F3156FFD}"/>
              </a:ext>
            </a:extLst>
          </p:cNvPr>
          <p:cNvSpPr/>
          <p:nvPr/>
        </p:nvSpPr>
        <p:spPr>
          <a:xfrm>
            <a:off x="731520" y="731520"/>
            <a:ext cx="1127760" cy="1127760"/>
          </a:xfrm>
          <a:prstGeom prst="rect">
            <a:avLst/>
          </a:prstGeom>
          <a:noFill/>
          <a:ln w="9525">
            <a:solidFill>
              <a:srgbClr val="8A8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E193816F-97EA-4A94-9B6B-CAFA00533F86}"/>
              </a:ext>
            </a:extLst>
          </p:cNvPr>
          <p:cNvSpPr/>
          <p:nvPr/>
        </p:nvSpPr>
        <p:spPr>
          <a:xfrm>
            <a:off x="731520" y="1859280"/>
            <a:ext cx="1127760" cy="1127760"/>
          </a:xfrm>
          <a:prstGeom prst="rect">
            <a:avLst/>
          </a:prstGeom>
          <a:noFill/>
          <a:ln w="9525">
            <a:solidFill>
              <a:srgbClr val="8A8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C4EC320-BEC4-471E-BF54-F4B192045EBD}"/>
              </a:ext>
            </a:extLst>
          </p:cNvPr>
          <p:cNvSpPr/>
          <p:nvPr/>
        </p:nvSpPr>
        <p:spPr>
          <a:xfrm>
            <a:off x="731520" y="2987040"/>
            <a:ext cx="1127760" cy="1127760"/>
          </a:xfrm>
          <a:prstGeom prst="rect">
            <a:avLst/>
          </a:prstGeom>
          <a:noFill/>
          <a:ln w="9525">
            <a:solidFill>
              <a:srgbClr val="8A8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6303EC9A-785B-4391-8C34-30C07364978F}"/>
              </a:ext>
            </a:extLst>
          </p:cNvPr>
          <p:cNvGrpSpPr/>
          <p:nvPr/>
        </p:nvGrpSpPr>
        <p:grpSpPr>
          <a:xfrm>
            <a:off x="355600" y="717231"/>
            <a:ext cx="2001520" cy="20635"/>
            <a:chOff x="355600" y="717231"/>
            <a:chExt cx="2001520" cy="20635"/>
          </a:xfrm>
        </p:grpSpPr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5A337C3D-A3E8-40A0-B625-6F95294C6855}"/>
                </a:ext>
              </a:extLst>
            </p:cNvPr>
            <p:cNvCxnSpPr/>
            <p:nvPr/>
          </p:nvCxnSpPr>
          <p:spPr>
            <a:xfrm>
              <a:off x="355600" y="725168"/>
              <a:ext cx="2001520" cy="0"/>
            </a:xfrm>
            <a:prstGeom prst="line">
              <a:avLst/>
            </a:prstGeom>
            <a:noFill/>
            <a:ln w="12700">
              <a:solidFill>
                <a:srgbClr val="8A8A8A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3B97B74E-C4C5-4920-B43D-E87721A60A46}"/>
                </a:ext>
              </a:extLst>
            </p:cNvPr>
            <p:cNvCxnSpPr>
              <a:cxnSpLocks/>
            </p:cNvCxnSpPr>
            <p:nvPr/>
          </p:nvCxnSpPr>
          <p:spPr>
            <a:xfrm>
              <a:off x="563623" y="737866"/>
              <a:ext cx="1463554" cy="0"/>
            </a:xfrm>
            <a:prstGeom prst="line">
              <a:avLst/>
            </a:prstGeom>
            <a:noFill/>
            <a:ln w="12700">
              <a:solidFill>
                <a:srgbClr val="8A8A8A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4997AB24-2F4F-4ABE-86D5-203AFA052016}"/>
                </a:ext>
              </a:extLst>
            </p:cNvPr>
            <p:cNvCxnSpPr>
              <a:cxnSpLocks/>
            </p:cNvCxnSpPr>
            <p:nvPr/>
          </p:nvCxnSpPr>
          <p:spPr>
            <a:xfrm>
              <a:off x="624583" y="717231"/>
              <a:ext cx="1463554" cy="0"/>
            </a:xfrm>
            <a:prstGeom prst="line">
              <a:avLst/>
            </a:prstGeom>
            <a:noFill/>
            <a:ln w="12700">
              <a:solidFill>
                <a:srgbClr val="8A8A8A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1E352E5F-CAB0-46FB-918D-4DB1C1805173}"/>
              </a:ext>
            </a:extLst>
          </p:cNvPr>
          <p:cNvGrpSpPr/>
          <p:nvPr/>
        </p:nvGrpSpPr>
        <p:grpSpPr>
          <a:xfrm rot="5400000">
            <a:off x="868837" y="3636062"/>
            <a:ext cx="2001520" cy="20635"/>
            <a:chOff x="355600" y="717231"/>
            <a:chExt cx="2001520" cy="20635"/>
          </a:xfrm>
        </p:grpSpPr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DA0BD7BD-E32B-44ED-8107-EAA650916268}"/>
                </a:ext>
              </a:extLst>
            </p:cNvPr>
            <p:cNvCxnSpPr/>
            <p:nvPr/>
          </p:nvCxnSpPr>
          <p:spPr>
            <a:xfrm>
              <a:off x="355600" y="725168"/>
              <a:ext cx="2001520" cy="0"/>
            </a:xfrm>
            <a:prstGeom prst="line">
              <a:avLst/>
            </a:prstGeom>
            <a:noFill/>
            <a:ln w="19050">
              <a:solidFill>
                <a:srgbClr val="8A8A8A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A9E51DF0-EB99-416A-A0BE-2CD686BD26CD}"/>
                </a:ext>
              </a:extLst>
            </p:cNvPr>
            <p:cNvCxnSpPr>
              <a:cxnSpLocks/>
            </p:cNvCxnSpPr>
            <p:nvPr/>
          </p:nvCxnSpPr>
          <p:spPr>
            <a:xfrm>
              <a:off x="563623" y="737866"/>
              <a:ext cx="1463554" cy="0"/>
            </a:xfrm>
            <a:prstGeom prst="line">
              <a:avLst/>
            </a:prstGeom>
            <a:noFill/>
            <a:ln w="19050">
              <a:solidFill>
                <a:srgbClr val="8A8A8A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CA1092A9-6160-46FE-B2FB-51DECC71B14F}"/>
                </a:ext>
              </a:extLst>
            </p:cNvPr>
            <p:cNvCxnSpPr>
              <a:cxnSpLocks/>
            </p:cNvCxnSpPr>
            <p:nvPr/>
          </p:nvCxnSpPr>
          <p:spPr>
            <a:xfrm>
              <a:off x="624583" y="717231"/>
              <a:ext cx="1463554" cy="0"/>
            </a:xfrm>
            <a:prstGeom prst="line">
              <a:avLst/>
            </a:prstGeom>
            <a:noFill/>
            <a:ln w="19050">
              <a:solidFill>
                <a:srgbClr val="8A8A8A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9A3CD039-246C-4B0E-BD84-3A2D7E9C465B}"/>
              </a:ext>
            </a:extLst>
          </p:cNvPr>
          <p:cNvGrpSpPr/>
          <p:nvPr/>
        </p:nvGrpSpPr>
        <p:grpSpPr>
          <a:xfrm rot="5400000">
            <a:off x="-258924" y="3641379"/>
            <a:ext cx="2001520" cy="20635"/>
            <a:chOff x="355600" y="717231"/>
            <a:chExt cx="2001520" cy="20635"/>
          </a:xfrm>
        </p:grpSpPr>
        <p:cxnSp>
          <p:nvCxnSpPr>
            <p:cNvPr id="18" name="직선 연결선 17">
              <a:extLst>
                <a:ext uri="{FF2B5EF4-FFF2-40B4-BE49-F238E27FC236}">
                  <a16:creationId xmlns:a16="http://schemas.microsoft.com/office/drawing/2014/main" id="{C759D37C-85D6-4331-81BD-05CB375A462F}"/>
                </a:ext>
              </a:extLst>
            </p:cNvPr>
            <p:cNvCxnSpPr/>
            <p:nvPr/>
          </p:nvCxnSpPr>
          <p:spPr>
            <a:xfrm>
              <a:off x="355600" y="725168"/>
              <a:ext cx="2001520" cy="0"/>
            </a:xfrm>
            <a:prstGeom prst="line">
              <a:avLst/>
            </a:prstGeom>
            <a:noFill/>
            <a:ln w="19050">
              <a:solidFill>
                <a:srgbClr val="8A8A8A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id="{14BD4B97-D77B-4ECF-80D5-E205100E7C1A}"/>
                </a:ext>
              </a:extLst>
            </p:cNvPr>
            <p:cNvCxnSpPr>
              <a:cxnSpLocks/>
            </p:cNvCxnSpPr>
            <p:nvPr/>
          </p:nvCxnSpPr>
          <p:spPr>
            <a:xfrm>
              <a:off x="563623" y="737866"/>
              <a:ext cx="1463554" cy="0"/>
            </a:xfrm>
            <a:prstGeom prst="line">
              <a:avLst/>
            </a:prstGeom>
            <a:noFill/>
            <a:ln w="19050">
              <a:solidFill>
                <a:srgbClr val="8A8A8A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0335F695-88F5-4663-9C17-34DE05BD2DEE}"/>
                </a:ext>
              </a:extLst>
            </p:cNvPr>
            <p:cNvCxnSpPr>
              <a:cxnSpLocks/>
            </p:cNvCxnSpPr>
            <p:nvPr/>
          </p:nvCxnSpPr>
          <p:spPr>
            <a:xfrm>
              <a:off x="624583" y="717231"/>
              <a:ext cx="1463554" cy="0"/>
            </a:xfrm>
            <a:prstGeom prst="line">
              <a:avLst/>
            </a:prstGeom>
            <a:noFill/>
            <a:ln w="19050">
              <a:solidFill>
                <a:srgbClr val="8A8A8A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4C1F8E94-611A-4499-A937-8BDEB43D4E15}"/>
              </a:ext>
            </a:extLst>
          </p:cNvPr>
          <p:cNvGrpSpPr/>
          <p:nvPr/>
        </p:nvGrpSpPr>
        <p:grpSpPr>
          <a:xfrm rot="5400000">
            <a:off x="-258925" y="2244791"/>
            <a:ext cx="2001520" cy="20635"/>
            <a:chOff x="355600" y="717231"/>
            <a:chExt cx="2001520" cy="20635"/>
          </a:xfrm>
        </p:grpSpPr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60398189-D1FB-4837-9F09-5B3F29B1FB09}"/>
                </a:ext>
              </a:extLst>
            </p:cNvPr>
            <p:cNvCxnSpPr/>
            <p:nvPr/>
          </p:nvCxnSpPr>
          <p:spPr>
            <a:xfrm>
              <a:off x="355600" y="725168"/>
              <a:ext cx="2001520" cy="0"/>
            </a:xfrm>
            <a:prstGeom prst="line">
              <a:avLst/>
            </a:prstGeom>
            <a:noFill/>
            <a:ln w="19050">
              <a:solidFill>
                <a:srgbClr val="8A8A8A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E62D35F5-505B-4FEA-B375-12CCE1E3D4C8}"/>
                </a:ext>
              </a:extLst>
            </p:cNvPr>
            <p:cNvCxnSpPr>
              <a:cxnSpLocks/>
            </p:cNvCxnSpPr>
            <p:nvPr/>
          </p:nvCxnSpPr>
          <p:spPr>
            <a:xfrm>
              <a:off x="563623" y="737866"/>
              <a:ext cx="1463554" cy="0"/>
            </a:xfrm>
            <a:prstGeom prst="line">
              <a:avLst/>
            </a:prstGeom>
            <a:noFill/>
            <a:ln w="19050">
              <a:solidFill>
                <a:srgbClr val="8A8A8A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D704EF7E-561E-493C-8900-D8F3FA0A6610}"/>
                </a:ext>
              </a:extLst>
            </p:cNvPr>
            <p:cNvCxnSpPr>
              <a:cxnSpLocks/>
            </p:cNvCxnSpPr>
            <p:nvPr/>
          </p:nvCxnSpPr>
          <p:spPr>
            <a:xfrm>
              <a:off x="624583" y="717231"/>
              <a:ext cx="1463554" cy="0"/>
            </a:xfrm>
            <a:prstGeom prst="line">
              <a:avLst/>
            </a:prstGeom>
            <a:noFill/>
            <a:ln w="19050">
              <a:solidFill>
                <a:srgbClr val="8A8A8A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A1CEA166-335E-4F34-8B22-B0AB5AC0F736}"/>
              </a:ext>
            </a:extLst>
          </p:cNvPr>
          <p:cNvGrpSpPr/>
          <p:nvPr/>
        </p:nvGrpSpPr>
        <p:grpSpPr>
          <a:xfrm rot="5400000">
            <a:off x="-258926" y="848203"/>
            <a:ext cx="2001520" cy="20635"/>
            <a:chOff x="355600" y="717231"/>
            <a:chExt cx="2001520" cy="20635"/>
          </a:xfrm>
        </p:grpSpPr>
        <p:cxnSp>
          <p:nvCxnSpPr>
            <p:cNvPr id="26" name="직선 연결선 25">
              <a:extLst>
                <a:ext uri="{FF2B5EF4-FFF2-40B4-BE49-F238E27FC236}">
                  <a16:creationId xmlns:a16="http://schemas.microsoft.com/office/drawing/2014/main" id="{6339E2D1-F570-4999-8C32-BA99ACC2043C}"/>
                </a:ext>
              </a:extLst>
            </p:cNvPr>
            <p:cNvCxnSpPr/>
            <p:nvPr/>
          </p:nvCxnSpPr>
          <p:spPr>
            <a:xfrm>
              <a:off x="355600" y="725168"/>
              <a:ext cx="2001520" cy="0"/>
            </a:xfrm>
            <a:prstGeom prst="line">
              <a:avLst/>
            </a:prstGeom>
            <a:noFill/>
            <a:ln w="19050">
              <a:solidFill>
                <a:srgbClr val="8A8A8A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7" name="직선 연결선 26">
              <a:extLst>
                <a:ext uri="{FF2B5EF4-FFF2-40B4-BE49-F238E27FC236}">
                  <a16:creationId xmlns:a16="http://schemas.microsoft.com/office/drawing/2014/main" id="{E575AC78-AF5F-489E-8C84-D2F1ECF5C506}"/>
                </a:ext>
              </a:extLst>
            </p:cNvPr>
            <p:cNvCxnSpPr>
              <a:cxnSpLocks/>
            </p:cNvCxnSpPr>
            <p:nvPr/>
          </p:nvCxnSpPr>
          <p:spPr>
            <a:xfrm>
              <a:off x="563623" y="737866"/>
              <a:ext cx="1463554" cy="0"/>
            </a:xfrm>
            <a:prstGeom prst="line">
              <a:avLst/>
            </a:prstGeom>
            <a:noFill/>
            <a:ln w="19050">
              <a:solidFill>
                <a:srgbClr val="8A8A8A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" name="직선 연결선 27">
              <a:extLst>
                <a:ext uri="{FF2B5EF4-FFF2-40B4-BE49-F238E27FC236}">
                  <a16:creationId xmlns:a16="http://schemas.microsoft.com/office/drawing/2014/main" id="{063D368A-381C-4C74-A0DE-E80F83727DC8}"/>
                </a:ext>
              </a:extLst>
            </p:cNvPr>
            <p:cNvCxnSpPr>
              <a:cxnSpLocks/>
            </p:cNvCxnSpPr>
            <p:nvPr/>
          </p:nvCxnSpPr>
          <p:spPr>
            <a:xfrm>
              <a:off x="624583" y="717231"/>
              <a:ext cx="1463554" cy="0"/>
            </a:xfrm>
            <a:prstGeom prst="line">
              <a:avLst/>
            </a:prstGeom>
            <a:noFill/>
            <a:ln w="19050">
              <a:solidFill>
                <a:srgbClr val="8A8A8A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45A0A31A-83A4-42D8-AA88-AC1669877E70}"/>
              </a:ext>
            </a:extLst>
          </p:cNvPr>
          <p:cNvGrpSpPr/>
          <p:nvPr/>
        </p:nvGrpSpPr>
        <p:grpSpPr>
          <a:xfrm rot="5400000">
            <a:off x="868522" y="1285082"/>
            <a:ext cx="2001520" cy="20635"/>
            <a:chOff x="355600" y="717231"/>
            <a:chExt cx="2001520" cy="20635"/>
          </a:xfrm>
        </p:grpSpPr>
        <p:cxnSp>
          <p:nvCxnSpPr>
            <p:cNvPr id="30" name="직선 연결선 29">
              <a:extLst>
                <a:ext uri="{FF2B5EF4-FFF2-40B4-BE49-F238E27FC236}">
                  <a16:creationId xmlns:a16="http://schemas.microsoft.com/office/drawing/2014/main" id="{D6F37451-F5E0-42A0-A690-A87FBADF1173}"/>
                </a:ext>
              </a:extLst>
            </p:cNvPr>
            <p:cNvCxnSpPr/>
            <p:nvPr/>
          </p:nvCxnSpPr>
          <p:spPr>
            <a:xfrm>
              <a:off x="355600" y="725168"/>
              <a:ext cx="2001520" cy="0"/>
            </a:xfrm>
            <a:prstGeom prst="line">
              <a:avLst/>
            </a:prstGeom>
            <a:noFill/>
            <a:ln w="19050">
              <a:solidFill>
                <a:srgbClr val="8A8A8A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" name="직선 연결선 30">
              <a:extLst>
                <a:ext uri="{FF2B5EF4-FFF2-40B4-BE49-F238E27FC236}">
                  <a16:creationId xmlns:a16="http://schemas.microsoft.com/office/drawing/2014/main" id="{280FFDDB-FD89-4DA3-A0B6-45F28DC103A2}"/>
                </a:ext>
              </a:extLst>
            </p:cNvPr>
            <p:cNvCxnSpPr>
              <a:cxnSpLocks/>
            </p:cNvCxnSpPr>
            <p:nvPr/>
          </p:nvCxnSpPr>
          <p:spPr>
            <a:xfrm>
              <a:off x="563623" y="737866"/>
              <a:ext cx="1463554" cy="0"/>
            </a:xfrm>
            <a:prstGeom prst="line">
              <a:avLst/>
            </a:prstGeom>
            <a:noFill/>
            <a:ln w="19050">
              <a:solidFill>
                <a:srgbClr val="8A8A8A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" name="직선 연결선 31">
              <a:extLst>
                <a:ext uri="{FF2B5EF4-FFF2-40B4-BE49-F238E27FC236}">
                  <a16:creationId xmlns:a16="http://schemas.microsoft.com/office/drawing/2014/main" id="{E2D4D05C-36F4-4164-BF77-23974D2CCC44}"/>
                </a:ext>
              </a:extLst>
            </p:cNvPr>
            <p:cNvCxnSpPr>
              <a:cxnSpLocks/>
            </p:cNvCxnSpPr>
            <p:nvPr/>
          </p:nvCxnSpPr>
          <p:spPr>
            <a:xfrm>
              <a:off x="624583" y="717231"/>
              <a:ext cx="1463554" cy="0"/>
            </a:xfrm>
            <a:prstGeom prst="line">
              <a:avLst/>
            </a:prstGeom>
            <a:noFill/>
            <a:ln w="19050">
              <a:solidFill>
                <a:srgbClr val="8A8A8A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18CB66F1-EDF0-4D25-90D6-2C220CB66C12}"/>
              </a:ext>
            </a:extLst>
          </p:cNvPr>
          <p:cNvGrpSpPr/>
          <p:nvPr/>
        </p:nvGrpSpPr>
        <p:grpSpPr>
          <a:xfrm rot="5400000">
            <a:off x="869152" y="2581252"/>
            <a:ext cx="2001520" cy="20635"/>
            <a:chOff x="355600" y="717231"/>
            <a:chExt cx="2001520" cy="20635"/>
          </a:xfrm>
        </p:grpSpPr>
        <p:cxnSp>
          <p:nvCxnSpPr>
            <p:cNvPr id="34" name="직선 연결선 33">
              <a:extLst>
                <a:ext uri="{FF2B5EF4-FFF2-40B4-BE49-F238E27FC236}">
                  <a16:creationId xmlns:a16="http://schemas.microsoft.com/office/drawing/2014/main" id="{4D7EA7BE-FB04-4D52-B516-377668B122F4}"/>
                </a:ext>
              </a:extLst>
            </p:cNvPr>
            <p:cNvCxnSpPr/>
            <p:nvPr/>
          </p:nvCxnSpPr>
          <p:spPr>
            <a:xfrm>
              <a:off x="355600" y="725168"/>
              <a:ext cx="2001520" cy="0"/>
            </a:xfrm>
            <a:prstGeom prst="line">
              <a:avLst/>
            </a:prstGeom>
            <a:noFill/>
            <a:ln w="19050">
              <a:solidFill>
                <a:srgbClr val="8A8A8A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" name="직선 연결선 34">
              <a:extLst>
                <a:ext uri="{FF2B5EF4-FFF2-40B4-BE49-F238E27FC236}">
                  <a16:creationId xmlns:a16="http://schemas.microsoft.com/office/drawing/2014/main" id="{1B3C6C0D-8E84-4842-9C30-68EB5F6036AA}"/>
                </a:ext>
              </a:extLst>
            </p:cNvPr>
            <p:cNvCxnSpPr>
              <a:cxnSpLocks/>
            </p:cNvCxnSpPr>
            <p:nvPr/>
          </p:nvCxnSpPr>
          <p:spPr>
            <a:xfrm>
              <a:off x="563623" y="737866"/>
              <a:ext cx="1463554" cy="0"/>
            </a:xfrm>
            <a:prstGeom prst="line">
              <a:avLst/>
            </a:prstGeom>
            <a:noFill/>
            <a:ln w="19050">
              <a:solidFill>
                <a:srgbClr val="8A8A8A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id="{2AD272B9-5E0D-45A7-8735-ACA0D64D84B9}"/>
                </a:ext>
              </a:extLst>
            </p:cNvPr>
            <p:cNvCxnSpPr>
              <a:cxnSpLocks/>
            </p:cNvCxnSpPr>
            <p:nvPr/>
          </p:nvCxnSpPr>
          <p:spPr>
            <a:xfrm>
              <a:off x="624583" y="717231"/>
              <a:ext cx="1463554" cy="0"/>
            </a:xfrm>
            <a:prstGeom prst="line">
              <a:avLst/>
            </a:prstGeom>
            <a:noFill/>
            <a:ln w="19050">
              <a:solidFill>
                <a:srgbClr val="8A8A8A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E54EF44A-8AD2-4CE8-895C-D94434D91136}"/>
              </a:ext>
            </a:extLst>
          </p:cNvPr>
          <p:cNvGrpSpPr/>
          <p:nvPr/>
        </p:nvGrpSpPr>
        <p:grpSpPr>
          <a:xfrm>
            <a:off x="476102" y="4094164"/>
            <a:ext cx="2001520" cy="20635"/>
            <a:chOff x="355600" y="717231"/>
            <a:chExt cx="2001520" cy="20635"/>
          </a:xfrm>
        </p:grpSpPr>
        <p:cxnSp>
          <p:nvCxnSpPr>
            <p:cNvPr id="38" name="직선 연결선 37">
              <a:extLst>
                <a:ext uri="{FF2B5EF4-FFF2-40B4-BE49-F238E27FC236}">
                  <a16:creationId xmlns:a16="http://schemas.microsoft.com/office/drawing/2014/main" id="{40DE431C-EC26-48BF-8A26-54B29C98C590}"/>
                </a:ext>
              </a:extLst>
            </p:cNvPr>
            <p:cNvCxnSpPr/>
            <p:nvPr/>
          </p:nvCxnSpPr>
          <p:spPr>
            <a:xfrm>
              <a:off x="355600" y="725168"/>
              <a:ext cx="2001520" cy="0"/>
            </a:xfrm>
            <a:prstGeom prst="line">
              <a:avLst/>
            </a:prstGeom>
            <a:noFill/>
            <a:ln w="12700">
              <a:solidFill>
                <a:srgbClr val="8A8A8A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9" name="직선 연결선 38">
              <a:extLst>
                <a:ext uri="{FF2B5EF4-FFF2-40B4-BE49-F238E27FC236}">
                  <a16:creationId xmlns:a16="http://schemas.microsoft.com/office/drawing/2014/main" id="{26F0876D-EB55-4538-846E-F55207CDF64E}"/>
                </a:ext>
              </a:extLst>
            </p:cNvPr>
            <p:cNvCxnSpPr>
              <a:cxnSpLocks/>
            </p:cNvCxnSpPr>
            <p:nvPr/>
          </p:nvCxnSpPr>
          <p:spPr>
            <a:xfrm>
              <a:off x="563623" y="737866"/>
              <a:ext cx="1463554" cy="0"/>
            </a:xfrm>
            <a:prstGeom prst="line">
              <a:avLst/>
            </a:prstGeom>
            <a:noFill/>
            <a:ln w="12700">
              <a:solidFill>
                <a:srgbClr val="8A8A8A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0" name="직선 연결선 39">
              <a:extLst>
                <a:ext uri="{FF2B5EF4-FFF2-40B4-BE49-F238E27FC236}">
                  <a16:creationId xmlns:a16="http://schemas.microsoft.com/office/drawing/2014/main" id="{CDB4B8A1-7E04-41E6-B3BB-B66FE65D5FE7}"/>
                </a:ext>
              </a:extLst>
            </p:cNvPr>
            <p:cNvCxnSpPr>
              <a:cxnSpLocks/>
            </p:cNvCxnSpPr>
            <p:nvPr/>
          </p:nvCxnSpPr>
          <p:spPr>
            <a:xfrm>
              <a:off x="624583" y="717231"/>
              <a:ext cx="1463554" cy="0"/>
            </a:xfrm>
            <a:prstGeom prst="line">
              <a:avLst/>
            </a:prstGeom>
            <a:noFill/>
            <a:ln w="12700">
              <a:solidFill>
                <a:srgbClr val="8A8A8A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0E92927F-494B-4480-9F62-2EF7F36F55FE}"/>
              </a:ext>
            </a:extLst>
          </p:cNvPr>
          <p:cNvCxnSpPr>
            <a:cxnSpLocks/>
          </p:cNvCxnSpPr>
          <p:nvPr/>
        </p:nvCxnSpPr>
        <p:spPr>
          <a:xfrm>
            <a:off x="563623" y="1842610"/>
            <a:ext cx="1411227" cy="0"/>
          </a:xfrm>
          <a:prstGeom prst="line">
            <a:avLst/>
          </a:prstGeom>
          <a:noFill/>
          <a:ln w="12700">
            <a:solidFill>
              <a:srgbClr val="8A8A8A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3" name="직선 연결선 42">
            <a:extLst>
              <a:ext uri="{FF2B5EF4-FFF2-40B4-BE49-F238E27FC236}">
                <a16:creationId xmlns:a16="http://schemas.microsoft.com/office/drawing/2014/main" id="{BE0EDC99-17C9-4A92-970F-99E5BFE10392}"/>
              </a:ext>
            </a:extLst>
          </p:cNvPr>
          <p:cNvCxnSpPr>
            <a:cxnSpLocks/>
          </p:cNvCxnSpPr>
          <p:nvPr/>
        </p:nvCxnSpPr>
        <p:spPr>
          <a:xfrm>
            <a:off x="623165" y="1855308"/>
            <a:ext cx="1303002" cy="0"/>
          </a:xfrm>
          <a:prstGeom prst="line">
            <a:avLst/>
          </a:prstGeom>
          <a:noFill/>
          <a:ln w="12700">
            <a:solidFill>
              <a:srgbClr val="8A8A8A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1F247795-8C53-41F0-820B-404F9A111705}"/>
              </a:ext>
            </a:extLst>
          </p:cNvPr>
          <p:cNvCxnSpPr>
            <a:cxnSpLocks/>
          </p:cNvCxnSpPr>
          <p:nvPr/>
        </p:nvCxnSpPr>
        <p:spPr>
          <a:xfrm>
            <a:off x="684125" y="1841616"/>
            <a:ext cx="1242042" cy="0"/>
          </a:xfrm>
          <a:prstGeom prst="line">
            <a:avLst/>
          </a:prstGeom>
          <a:noFill/>
          <a:ln w="12700">
            <a:solidFill>
              <a:srgbClr val="8A8A8A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" name="직선 연결선 48">
            <a:extLst>
              <a:ext uri="{FF2B5EF4-FFF2-40B4-BE49-F238E27FC236}">
                <a16:creationId xmlns:a16="http://schemas.microsoft.com/office/drawing/2014/main" id="{810198A5-5A80-4CC9-B599-6BEA72E4EFDF}"/>
              </a:ext>
            </a:extLst>
          </p:cNvPr>
          <p:cNvCxnSpPr>
            <a:cxnSpLocks/>
          </p:cNvCxnSpPr>
          <p:nvPr/>
        </p:nvCxnSpPr>
        <p:spPr>
          <a:xfrm>
            <a:off x="731517" y="2993076"/>
            <a:ext cx="1242042" cy="0"/>
          </a:xfrm>
          <a:prstGeom prst="line">
            <a:avLst/>
          </a:prstGeom>
          <a:noFill/>
          <a:ln w="12700">
            <a:solidFill>
              <a:srgbClr val="8A8A8A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0" name="직선 연결선 49">
            <a:extLst>
              <a:ext uri="{FF2B5EF4-FFF2-40B4-BE49-F238E27FC236}">
                <a16:creationId xmlns:a16="http://schemas.microsoft.com/office/drawing/2014/main" id="{7A5F04F4-47E1-48BB-BDA6-7B4B6A4D0C4C}"/>
              </a:ext>
            </a:extLst>
          </p:cNvPr>
          <p:cNvCxnSpPr>
            <a:cxnSpLocks/>
          </p:cNvCxnSpPr>
          <p:nvPr/>
        </p:nvCxnSpPr>
        <p:spPr>
          <a:xfrm>
            <a:off x="563623" y="2994837"/>
            <a:ext cx="1242042" cy="0"/>
          </a:xfrm>
          <a:prstGeom prst="line">
            <a:avLst/>
          </a:prstGeom>
          <a:noFill/>
          <a:ln w="12700">
            <a:solidFill>
              <a:schemeClr val="bg1">
                <a:lumMod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184B7310-AFCA-4BEB-9CA4-43B7C4B8FC25}"/>
              </a:ext>
            </a:extLst>
          </p:cNvPr>
          <p:cNvSpPr txBox="1"/>
          <p:nvPr/>
        </p:nvSpPr>
        <p:spPr>
          <a:xfrm>
            <a:off x="1427641" y="729889"/>
            <a:ext cx="4411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dirty="0">
                <a:latin typeface="+mj-ea"/>
                <a:ea typeface="+mj-ea"/>
              </a:rPr>
              <a:t>일</a:t>
            </a:r>
            <a:endParaRPr lang="en-US" altLang="ko-KR" sz="2000" dirty="0">
              <a:latin typeface="+mj-ea"/>
              <a:ea typeface="+mj-ea"/>
            </a:endParaRPr>
          </a:p>
          <a:p>
            <a:pPr algn="ctr"/>
            <a:r>
              <a:rPr lang="ko-KR" altLang="en-US" sz="2000" dirty="0">
                <a:latin typeface="+mj-ea"/>
                <a:ea typeface="+mj-ea"/>
              </a:rPr>
              <a:t>본</a:t>
            </a:r>
            <a:endParaRPr lang="en-US" altLang="ko-KR" sz="2000" dirty="0">
              <a:latin typeface="+mj-ea"/>
              <a:ea typeface="+mj-ea"/>
            </a:endParaRPr>
          </a:p>
          <a:p>
            <a:pPr algn="ctr"/>
            <a:r>
              <a:rPr lang="ko-KR" altLang="en-US" sz="2000" dirty="0">
                <a:latin typeface="+mj-ea"/>
                <a:ea typeface="+mj-ea"/>
              </a:rPr>
              <a:t>의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33002AE-471B-48B4-8B20-08A735E39A65}"/>
              </a:ext>
            </a:extLst>
          </p:cNvPr>
          <p:cNvSpPr txBox="1"/>
          <p:nvPr/>
        </p:nvSpPr>
        <p:spPr>
          <a:xfrm>
            <a:off x="1447435" y="1862303"/>
            <a:ext cx="4154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>
                <a:latin typeface="+mj-ea"/>
                <a:ea typeface="+mj-ea"/>
              </a:rPr>
              <a:t>시</a:t>
            </a:r>
            <a:endParaRPr lang="en-US" altLang="ko-KR" dirty="0">
              <a:latin typeface="+mj-ea"/>
              <a:ea typeface="+mj-ea"/>
            </a:endParaRPr>
          </a:p>
          <a:p>
            <a:pPr algn="ctr"/>
            <a:r>
              <a:rPr lang="ko-KR" altLang="en-US" dirty="0">
                <a:latin typeface="+mj-ea"/>
                <a:ea typeface="+mj-ea"/>
              </a:rPr>
              <a:t>대</a:t>
            </a:r>
            <a:endParaRPr lang="en-US" altLang="ko-KR" dirty="0">
              <a:latin typeface="+mj-ea"/>
              <a:ea typeface="+mj-ea"/>
            </a:endParaRPr>
          </a:p>
          <a:p>
            <a:pPr algn="ctr"/>
            <a:r>
              <a:rPr lang="ko-KR" altLang="en-US" dirty="0">
                <a:latin typeface="+mj-ea"/>
                <a:ea typeface="+mj-ea"/>
              </a:rPr>
              <a:t>별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E50A56B-B8F1-409E-99F2-77F873190E35}"/>
              </a:ext>
            </a:extLst>
          </p:cNvPr>
          <p:cNvSpPr txBox="1"/>
          <p:nvPr/>
        </p:nvSpPr>
        <p:spPr>
          <a:xfrm>
            <a:off x="1472039" y="2950755"/>
            <a:ext cx="4154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>
                <a:latin typeface="+mj-ea"/>
                <a:ea typeface="+mj-ea"/>
              </a:rPr>
              <a:t>의</a:t>
            </a:r>
            <a:endParaRPr lang="en-US" altLang="ko-KR" dirty="0">
              <a:latin typeface="+mj-ea"/>
              <a:ea typeface="+mj-ea"/>
            </a:endParaRPr>
          </a:p>
          <a:p>
            <a:pPr algn="ctr"/>
            <a:r>
              <a:rPr lang="ko-KR" altLang="en-US" dirty="0">
                <a:latin typeface="+mj-ea"/>
                <a:ea typeface="+mj-ea"/>
              </a:rPr>
              <a:t>복</a:t>
            </a:r>
            <a:endParaRPr lang="en-US" altLang="ko-KR" dirty="0">
              <a:latin typeface="+mj-ea"/>
              <a:ea typeface="+mj-ea"/>
            </a:endParaRPr>
          </a:p>
          <a:p>
            <a:pPr algn="ctr"/>
            <a:r>
              <a:rPr lang="ko-KR" altLang="en-US" dirty="0">
                <a:latin typeface="+mj-ea"/>
                <a:ea typeface="+mj-ea"/>
              </a:rPr>
              <a:t>변</a:t>
            </a:r>
            <a:endParaRPr lang="en-US" altLang="ko-KR" dirty="0">
              <a:latin typeface="+mj-ea"/>
              <a:ea typeface="+mj-ea"/>
            </a:endParaRPr>
          </a:p>
          <a:p>
            <a:pPr algn="ctr"/>
            <a:r>
              <a:rPr lang="ko-KR" altLang="en-US" dirty="0">
                <a:latin typeface="+mj-ea"/>
                <a:ea typeface="+mj-ea"/>
              </a:rPr>
              <a:t>천</a:t>
            </a:r>
            <a:endParaRPr lang="en-US" altLang="ko-KR" sz="2000" dirty="0">
              <a:latin typeface="+mj-ea"/>
              <a:ea typeface="+mj-ea"/>
            </a:endParaRPr>
          </a:p>
        </p:txBody>
      </p:sp>
      <p:pic>
        <p:nvPicPr>
          <p:cNvPr id="55" name="그림 54" descr="식물, 꽃, 분홍색, 하얀색이(가) 표시된 사진&#10;&#10;자동 생성된 설명">
            <a:extLst>
              <a:ext uri="{FF2B5EF4-FFF2-40B4-BE49-F238E27FC236}">
                <a16:creationId xmlns:a16="http://schemas.microsoft.com/office/drawing/2014/main" id="{B4C81D80-4B2D-40AB-9735-18D0F3FAE0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56" y="1337930"/>
            <a:ext cx="6393610" cy="5334668"/>
          </a:xfrm>
          <a:prstGeom prst="rect">
            <a:avLst/>
          </a:prstGeom>
        </p:spPr>
      </p:pic>
      <p:sp>
        <p:nvSpPr>
          <p:cNvPr id="220" name="TextBox 219">
            <a:extLst>
              <a:ext uri="{FF2B5EF4-FFF2-40B4-BE49-F238E27FC236}">
                <a16:creationId xmlns:a16="http://schemas.microsoft.com/office/drawing/2014/main" id="{92A7733A-DD6C-4693-A272-7AB2C2B2817F}"/>
              </a:ext>
            </a:extLst>
          </p:cNvPr>
          <p:cNvSpPr txBox="1"/>
          <p:nvPr/>
        </p:nvSpPr>
        <p:spPr>
          <a:xfrm>
            <a:off x="10019610" y="6120001"/>
            <a:ext cx="2172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dirty="0">
                <a:latin typeface="+mj-ea"/>
                <a:ea typeface="+mj-ea"/>
              </a:rPr>
              <a:t>22011694</a:t>
            </a:r>
            <a:r>
              <a:rPr lang="ko-KR" altLang="en-US" sz="2000" dirty="0">
                <a:latin typeface="+mj-ea"/>
                <a:ea typeface="+mj-ea"/>
              </a:rPr>
              <a:t> </a:t>
            </a:r>
            <a:r>
              <a:rPr lang="ko-KR" altLang="en-US" sz="2000" dirty="0" err="1">
                <a:latin typeface="+mj-ea"/>
                <a:ea typeface="+mj-ea"/>
              </a:rPr>
              <a:t>신민곤</a:t>
            </a:r>
            <a:endParaRPr lang="en-US" altLang="ko-KR" sz="20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61679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그림 54" descr="식물, 꽃, 분홍색, 하얀색이(가) 표시된 사진&#10;&#10;자동 생성된 설명">
            <a:extLst>
              <a:ext uri="{FF2B5EF4-FFF2-40B4-BE49-F238E27FC236}">
                <a16:creationId xmlns:a16="http://schemas.microsoft.com/office/drawing/2014/main" id="{B4C81D80-4B2D-40AB-9735-18D0F3FAE0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346" y="3937000"/>
            <a:ext cx="3278620" cy="2735598"/>
          </a:xfrm>
          <a:prstGeom prst="rect">
            <a:avLst/>
          </a:prstGeom>
        </p:spPr>
      </p:pic>
      <p:sp>
        <p:nvSpPr>
          <p:cNvPr id="2" name="양쪽 대괄호 1">
            <a:extLst>
              <a:ext uri="{FF2B5EF4-FFF2-40B4-BE49-F238E27FC236}">
                <a16:creationId xmlns:a16="http://schemas.microsoft.com/office/drawing/2014/main" id="{128F7394-3F0E-44B1-AE50-8A5AFC938EDF}"/>
              </a:ext>
            </a:extLst>
          </p:cNvPr>
          <p:cNvSpPr/>
          <p:nvPr/>
        </p:nvSpPr>
        <p:spPr>
          <a:xfrm>
            <a:off x="279400" y="317500"/>
            <a:ext cx="5435600" cy="990600"/>
          </a:xfrm>
          <a:prstGeom prst="bracketPair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7D2147-0F2D-4C48-97A9-B758B74C6A1D}"/>
              </a:ext>
            </a:extLst>
          </p:cNvPr>
          <p:cNvSpPr txBox="1"/>
          <p:nvPr/>
        </p:nvSpPr>
        <p:spPr>
          <a:xfrm>
            <a:off x="965200" y="428079"/>
            <a:ext cx="12554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목차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3185B62-038E-434D-B1D8-87E1D2BA0572}"/>
              </a:ext>
            </a:extLst>
          </p:cNvPr>
          <p:cNvSpPr txBox="1"/>
          <p:nvPr/>
        </p:nvSpPr>
        <p:spPr>
          <a:xfrm>
            <a:off x="2481936" y="797410"/>
            <a:ext cx="2404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table of contents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EE813D-89FB-41D2-B565-DEB35644C676}"/>
              </a:ext>
            </a:extLst>
          </p:cNvPr>
          <p:cNvSpPr txBox="1"/>
          <p:nvPr/>
        </p:nvSpPr>
        <p:spPr>
          <a:xfrm>
            <a:off x="1333265" y="1403289"/>
            <a:ext cx="5084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endParaRPr lang="ko-KR" altLang="en-US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F2F68EA-F19B-4EFC-82BC-41052B5A81CE}"/>
              </a:ext>
            </a:extLst>
          </p:cNvPr>
          <p:cNvSpPr txBox="1"/>
          <p:nvPr/>
        </p:nvSpPr>
        <p:spPr>
          <a:xfrm>
            <a:off x="1333265" y="2360791"/>
            <a:ext cx="5084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ko-KR" altLang="en-US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D8D039A-BB30-4C37-B30A-A43CF28D6608}"/>
              </a:ext>
            </a:extLst>
          </p:cNvPr>
          <p:cNvSpPr txBox="1"/>
          <p:nvPr/>
        </p:nvSpPr>
        <p:spPr>
          <a:xfrm>
            <a:off x="1333265" y="3492869"/>
            <a:ext cx="5084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ko-KR" altLang="en-US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3929B3-49E2-4D8E-88A8-6EAFF2394000}"/>
              </a:ext>
            </a:extLst>
          </p:cNvPr>
          <p:cNvSpPr txBox="1"/>
          <p:nvPr/>
        </p:nvSpPr>
        <p:spPr>
          <a:xfrm>
            <a:off x="2850001" y="1488388"/>
            <a:ext cx="1939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고대 의복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6203642-D607-4F54-B6BD-8EDE84A4FB8F}"/>
              </a:ext>
            </a:extLst>
          </p:cNvPr>
          <p:cNvSpPr txBox="1"/>
          <p:nvPr/>
        </p:nvSpPr>
        <p:spPr>
          <a:xfrm>
            <a:off x="2850000" y="2439197"/>
            <a:ext cx="4105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중세와 에도시대 의복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ACE5928-246D-4520-9E7C-A80AB8988483}"/>
              </a:ext>
            </a:extLst>
          </p:cNvPr>
          <p:cNvSpPr txBox="1"/>
          <p:nvPr/>
        </p:nvSpPr>
        <p:spPr>
          <a:xfrm>
            <a:off x="2850001" y="3564583"/>
            <a:ext cx="2350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현대의 의복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04954C-B833-4B96-9358-1334106D145E}"/>
              </a:ext>
            </a:extLst>
          </p:cNvPr>
          <p:cNvSpPr txBox="1"/>
          <p:nvPr/>
        </p:nvSpPr>
        <p:spPr>
          <a:xfrm>
            <a:off x="1333265" y="4624947"/>
            <a:ext cx="5084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endParaRPr lang="ko-KR" altLang="en-US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F2E58C-DA65-4AFD-9383-7FF3F31FEFC6}"/>
              </a:ext>
            </a:extLst>
          </p:cNvPr>
          <p:cNvSpPr txBox="1"/>
          <p:nvPr/>
        </p:nvSpPr>
        <p:spPr>
          <a:xfrm>
            <a:off x="2850001" y="4696661"/>
            <a:ext cx="2350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개인적 견해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F03D1F-83D2-49B2-8188-A8A184DCF30A}"/>
              </a:ext>
            </a:extLst>
          </p:cNvPr>
          <p:cNvSpPr txBox="1"/>
          <p:nvPr/>
        </p:nvSpPr>
        <p:spPr>
          <a:xfrm>
            <a:off x="1333264" y="5757025"/>
            <a:ext cx="5084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endParaRPr lang="ko-KR" altLang="en-US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4D0EF7-1518-4346-AA3E-9271F15F3BC0}"/>
              </a:ext>
            </a:extLst>
          </p:cNvPr>
          <p:cNvSpPr txBox="1"/>
          <p:nvPr/>
        </p:nvSpPr>
        <p:spPr>
          <a:xfrm>
            <a:off x="2850000" y="5828739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느낀점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0638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각 삼각형 14">
            <a:extLst>
              <a:ext uri="{FF2B5EF4-FFF2-40B4-BE49-F238E27FC236}">
                <a16:creationId xmlns:a16="http://schemas.microsoft.com/office/drawing/2014/main" id="{BEE963D3-E744-4F31-8288-DA596B734692}"/>
              </a:ext>
            </a:extLst>
          </p:cNvPr>
          <p:cNvSpPr/>
          <p:nvPr/>
        </p:nvSpPr>
        <p:spPr>
          <a:xfrm rot="10800000" flipV="1">
            <a:off x="0" y="4263655"/>
            <a:ext cx="12192000" cy="2615609"/>
          </a:xfrm>
          <a:prstGeom prst="rtTriangl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0E09C6-3A97-4E0F-B9F7-FFEC0672668D}"/>
              </a:ext>
            </a:extLst>
          </p:cNvPr>
          <p:cNvSpPr txBox="1"/>
          <p:nvPr/>
        </p:nvSpPr>
        <p:spPr>
          <a:xfrm>
            <a:off x="7998415" y="388444"/>
            <a:ext cx="3682419" cy="12935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 1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pPr algn="r">
              <a:lnSpc>
                <a:spcPct val="130000"/>
              </a:lnSpc>
            </a:pPr>
            <a:r>
              <a: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일본의 고대 의복</a:t>
            </a:r>
          </a:p>
        </p:txBody>
      </p:sp>
      <p:sp>
        <p:nvSpPr>
          <p:cNvPr id="22" name="양쪽 대괄호 21">
            <a:extLst>
              <a:ext uri="{FF2B5EF4-FFF2-40B4-BE49-F238E27FC236}">
                <a16:creationId xmlns:a16="http://schemas.microsoft.com/office/drawing/2014/main" id="{18BC6B85-71A0-46D6-B536-2DF7BCB9D9AA}"/>
              </a:ext>
            </a:extLst>
          </p:cNvPr>
          <p:cNvSpPr/>
          <p:nvPr/>
        </p:nvSpPr>
        <p:spPr>
          <a:xfrm>
            <a:off x="6837680" y="378284"/>
            <a:ext cx="5096894" cy="1348463"/>
          </a:xfrm>
          <a:prstGeom prst="bracketPair">
            <a:avLst>
              <a:gd name="adj" fmla="val 12751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일본사 - 야요이 시대">
            <a:extLst>
              <a:ext uri="{FF2B5EF4-FFF2-40B4-BE49-F238E27FC236}">
                <a16:creationId xmlns:a16="http://schemas.microsoft.com/office/drawing/2014/main" id="{F7C85F9E-F832-40D2-8EC1-CD9A64E9F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6636">
            <a:off x="1328758" y="2615866"/>
            <a:ext cx="4877237" cy="344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각 삼각형 5">
            <a:extLst>
              <a:ext uri="{FF2B5EF4-FFF2-40B4-BE49-F238E27FC236}">
                <a16:creationId xmlns:a16="http://schemas.microsoft.com/office/drawing/2014/main" id="{35225158-D331-4E19-B403-0721280023B3}"/>
              </a:ext>
            </a:extLst>
          </p:cNvPr>
          <p:cNvSpPr/>
          <p:nvPr/>
        </p:nvSpPr>
        <p:spPr>
          <a:xfrm>
            <a:off x="1" y="0"/>
            <a:ext cx="2211572" cy="6858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03514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906F56-76CD-4F3E-B371-7F2F3628FCBF}"/>
              </a:ext>
            </a:extLst>
          </p:cNvPr>
          <p:cNvSpPr txBox="1"/>
          <p:nvPr/>
        </p:nvSpPr>
        <p:spPr>
          <a:xfrm>
            <a:off x="213360" y="13208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Part 1,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3680EB-3737-4534-A8CA-320FBD93C166}"/>
              </a:ext>
            </a:extLst>
          </p:cNvPr>
          <p:cNvSpPr txBox="1"/>
          <p:nvPr/>
        </p:nvSpPr>
        <p:spPr>
          <a:xfrm>
            <a:off x="1249597" y="37022"/>
            <a:ext cx="76690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/>
              <a:t>고대 의복</a:t>
            </a:r>
            <a:r>
              <a:rPr lang="en-US" altLang="ko-KR" sz="3600" dirty="0"/>
              <a:t> – </a:t>
            </a:r>
            <a:r>
              <a:rPr lang="en-US" altLang="ko-KR" sz="2000" dirty="0"/>
              <a:t>3</a:t>
            </a:r>
            <a:r>
              <a:rPr lang="ko-KR" altLang="en-US" sz="2000" dirty="0"/>
              <a:t>세기 </a:t>
            </a:r>
            <a:r>
              <a:rPr lang="ko-KR" altLang="en-US" sz="2000" dirty="0" err="1"/>
              <a:t>야요이</a:t>
            </a:r>
            <a:r>
              <a:rPr lang="ko-KR" altLang="en-US" sz="2000" dirty="0"/>
              <a:t> 시대 </a:t>
            </a:r>
            <a:endParaRPr lang="en-US" altLang="ko-KR" sz="2000" dirty="0"/>
          </a:p>
          <a:p>
            <a:r>
              <a:rPr lang="ko-KR" altLang="en-US" sz="2000" dirty="0"/>
              <a:t>                                   </a:t>
            </a:r>
            <a:r>
              <a:rPr lang="ko-KR" altLang="en-US" sz="2000" dirty="0" err="1"/>
              <a:t>다이호</a:t>
            </a:r>
            <a:r>
              <a:rPr lang="en-US" altLang="ko-KR" sz="2000" dirty="0"/>
              <a:t>, </a:t>
            </a:r>
            <a:r>
              <a:rPr lang="ko-KR" altLang="en-US" sz="2000" dirty="0"/>
              <a:t>요로 율령으로 의복을 </a:t>
            </a:r>
            <a:r>
              <a:rPr lang="en-US" altLang="ko-KR" sz="2000" dirty="0"/>
              <a:t>3</a:t>
            </a:r>
            <a:r>
              <a:rPr lang="ko-KR" altLang="en-US" sz="2000" dirty="0"/>
              <a:t>종류로 나눔 </a:t>
            </a:r>
            <a:endParaRPr lang="ko-KR" altLang="en-US" sz="3600" dirty="0"/>
          </a:p>
        </p:txBody>
      </p:sp>
      <p:sp>
        <p:nvSpPr>
          <p:cNvPr id="34" name="양쪽 대괄호 33">
            <a:extLst>
              <a:ext uri="{FF2B5EF4-FFF2-40B4-BE49-F238E27FC236}">
                <a16:creationId xmlns:a16="http://schemas.microsoft.com/office/drawing/2014/main" id="{0D42B7B8-E685-4679-BB35-7C6D4B137550}"/>
              </a:ext>
            </a:extLst>
          </p:cNvPr>
          <p:cNvSpPr/>
          <p:nvPr/>
        </p:nvSpPr>
        <p:spPr>
          <a:xfrm>
            <a:off x="325120" y="5038256"/>
            <a:ext cx="3585296" cy="1101161"/>
          </a:xfrm>
          <a:prstGeom prst="bracketPair">
            <a:avLst>
              <a:gd name="adj" fmla="val 29359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357226C-3DCB-43DA-B8C9-8D6E3DBD647F}"/>
              </a:ext>
            </a:extLst>
          </p:cNvPr>
          <p:cNvSpPr txBox="1"/>
          <p:nvPr/>
        </p:nvSpPr>
        <p:spPr>
          <a:xfrm>
            <a:off x="755119" y="5388781"/>
            <a:ext cx="2602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/>
              <a:t>의식용 </a:t>
            </a:r>
            <a:r>
              <a:rPr lang="en-US" altLang="ko-KR" sz="2000" dirty="0"/>
              <a:t>“</a:t>
            </a:r>
            <a:r>
              <a:rPr lang="ko-KR" altLang="en-US" sz="2000" dirty="0"/>
              <a:t>예복</a:t>
            </a:r>
            <a:r>
              <a:rPr lang="en-US" altLang="ko-KR" sz="2000" dirty="0"/>
              <a:t>”</a:t>
            </a:r>
          </a:p>
        </p:txBody>
      </p:sp>
      <p:sp>
        <p:nvSpPr>
          <p:cNvPr id="36" name="양쪽 대괄호 35">
            <a:extLst>
              <a:ext uri="{FF2B5EF4-FFF2-40B4-BE49-F238E27FC236}">
                <a16:creationId xmlns:a16="http://schemas.microsoft.com/office/drawing/2014/main" id="{8C0C2E00-9919-4FBE-94E4-7D1E74C1521D}"/>
              </a:ext>
            </a:extLst>
          </p:cNvPr>
          <p:cNvSpPr/>
          <p:nvPr/>
        </p:nvSpPr>
        <p:spPr>
          <a:xfrm>
            <a:off x="4284213" y="5038256"/>
            <a:ext cx="3585296" cy="1101161"/>
          </a:xfrm>
          <a:prstGeom prst="bracketPair">
            <a:avLst>
              <a:gd name="adj" fmla="val 29359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07EDFA4-602D-49D4-85C1-F0978A1B0B39}"/>
              </a:ext>
            </a:extLst>
          </p:cNvPr>
          <p:cNvSpPr txBox="1"/>
          <p:nvPr/>
        </p:nvSpPr>
        <p:spPr>
          <a:xfrm>
            <a:off x="4918659" y="5404170"/>
            <a:ext cx="2319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dirty="0"/>
              <a:t>조정 근무복 </a:t>
            </a:r>
            <a:r>
              <a:rPr lang="en-US" altLang="ko-KR" sz="2000" dirty="0"/>
              <a:t>“</a:t>
            </a:r>
            <a:r>
              <a:rPr lang="ko-KR" altLang="en-US" sz="2000" dirty="0"/>
              <a:t>조복</a:t>
            </a:r>
            <a:r>
              <a:rPr lang="en-US" altLang="ko-KR" sz="2000" dirty="0"/>
              <a:t>”</a:t>
            </a:r>
            <a:endParaRPr lang="ko-KR" altLang="en-US" sz="2000" dirty="0"/>
          </a:p>
        </p:txBody>
      </p:sp>
      <p:sp>
        <p:nvSpPr>
          <p:cNvPr id="38" name="양쪽 대괄호 37">
            <a:extLst>
              <a:ext uri="{FF2B5EF4-FFF2-40B4-BE49-F238E27FC236}">
                <a16:creationId xmlns:a16="http://schemas.microsoft.com/office/drawing/2014/main" id="{2399BC1E-A54A-4E9E-8DAD-CD46228801EF}"/>
              </a:ext>
            </a:extLst>
          </p:cNvPr>
          <p:cNvSpPr/>
          <p:nvPr/>
        </p:nvSpPr>
        <p:spPr>
          <a:xfrm>
            <a:off x="8281584" y="5038256"/>
            <a:ext cx="3585296" cy="1101161"/>
          </a:xfrm>
          <a:prstGeom prst="bracketPair">
            <a:avLst>
              <a:gd name="adj" fmla="val 29359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98D2A00-8CEA-4BEC-BF14-04402584BFBA}"/>
              </a:ext>
            </a:extLst>
          </p:cNvPr>
          <p:cNvSpPr txBox="1"/>
          <p:nvPr/>
        </p:nvSpPr>
        <p:spPr>
          <a:xfrm>
            <a:off x="9207777" y="5404170"/>
            <a:ext cx="1736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dirty="0"/>
              <a:t>노동용 </a:t>
            </a:r>
            <a:r>
              <a:rPr lang="en-US" altLang="ko-KR" sz="2000" dirty="0"/>
              <a:t>“</a:t>
            </a:r>
            <a:r>
              <a:rPr lang="ko-KR" altLang="en-US" sz="2000" dirty="0"/>
              <a:t>제복</a:t>
            </a:r>
            <a:r>
              <a:rPr lang="en-US" altLang="ko-KR" sz="2000" dirty="0"/>
              <a:t>”</a:t>
            </a:r>
            <a:endParaRPr lang="ko-KR" altLang="en-US" sz="2000" dirty="0"/>
          </a:p>
        </p:txBody>
      </p: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7BBFA1E7-B103-419A-845F-25291B890B35}"/>
              </a:ext>
            </a:extLst>
          </p:cNvPr>
          <p:cNvCxnSpPr>
            <a:cxnSpLocks/>
          </p:cNvCxnSpPr>
          <p:nvPr/>
        </p:nvCxnSpPr>
        <p:spPr>
          <a:xfrm>
            <a:off x="0" y="1016000"/>
            <a:ext cx="790896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일반인의 복장이미지">
            <a:extLst>
              <a:ext uri="{FF2B5EF4-FFF2-40B4-BE49-F238E27FC236}">
                <a16:creationId xmlns:a16="http://schemas.microsoft.com/office/drawing/2014/main" id="{861878BF-250F-4706-BB60-C78293F92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" y="1659798"/>
            <a:ext cx="2552350" cy="273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상류층의 복장이미지">
            <a:extLst>
              <a:ext uri="{FF2B5EF4-FFF2-40B4-BE49-F238E27FC236}">
                <a16:creationId xmlns:a16="http://schemas.microsoft.com/office/drawing/2014/main" id="{6C05BCF5-CF3F-4AE0-BC3D-E8ED19185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470" y="1659798"/>
            <a:ext cx="2524467" cy="273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DEBB7F78-379D-4B82-B5A1-3A005A03D7D6}"/>
              </a:ext>
            </a:extLst>
          </p:cNvPr>
          <p:cNvSpPr txBox="1"/>
          <p:nvPr/>
        </p:nvSpPr>
        <p:spPr>
          <a:xfrm>
            <a:off x="5487369" y="1683743"/>
            <a:ext cx="655500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0" i="0" dirty="0" err="1">
                <a:solidFill>
                  <a:srgbClr val="222222"/>
                </a:solidFill>
                <a:effectLst/>
                <a:latin typeface="Noto Sans KR"/>
              </a:rPr>
              <a:t>위지왜인전</a:t>
            </a:r>
            <a:r>
              <a:rPr lang="en-US" altLang="ko-KR" sz="2000" b="0" i="0" dirty="0">
                <a:solidFill>
                  <a:srgbClr val="222222"/>
                </a:solidFill>
                <a:effectLst/>
                <a:latin typeface="Noto Sans KR"/>
              </a:rPr>
              <a:t>(</a:t>
            </a:r>
            <a:r>
              <a:rPr lang="ko-KR" altLang="en-US" sz="2000" b="0" i="0" dirty="0">
                <a:solidFill>
                  <a:srgbClr val="222222"/>
                </a:solidFill>
                <a:effectLst/>
                <a:latin typeface="Noto Sans KR"/>
              </a:rPr>
              <a:t>魏志倭人傳</a:t>
            </a:r>
            <a:r>
              <a:rPr lang="en-US" altLang="ko-KR" sz="2000" b="0" i="0" dirty="0">
                <a:solidFill>
                  <a:srgbClr val="222222"/>
                </a:solidFill>
                <a:effectLst/>
                <a:latin typeface="Noto Sans KR"/>
              </a:rPr>
              <a:t>)</a:t>
            </a:r>
            <a:r>
              <a:rPr lang="ko-KR" altLang="en-US" sz="2000" dirty="0">
                <a:solidFill>
                  <a:srgbClr val="222222"/>
                </a:solidFill>
                <a:latin typeface="Noto Sans KR"/>
              </a:rPr>
              <a:t>에 따르면</a:t>
            </a:r>
            <a:endParaRPr lang="en-US" altLang="ko-KR" sz="2000" dirty="0">
              <a:solidFill>
                <a:srgbClr val="222222"/>
              </a:solidFill>
              <a:latin typeface="Noto Sans KR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dirty="0"/>
              <a:t>남성은 천을  몸에 걸치는 </a:t>
            </a:r>
            <a:r>
              <a:rPr lang="ko-KR" altLang="en-US" sz="2000" dirty="0" err="1">
                <a:solidFill>
                  <a:srgbClr val="FF0000"/>
                </a:solidFill>
              </a:rPr>
              <a:t>칸푸이</a:t>
            </a:r>
            <a:r>
              <a:rPr lang="ko-KR" altLang="en-US" sz="2000" b="0" i="0" dirty="0">
                <a:solidFill>
                  <a:srgbClr val="222222"/>
                </a:solidFill>
                <a:effectLst/>
                <a:latin typeface="Noto Sans KR"/>
              </a:rPr>
              <a:t> </a:t>
            </a:r>
            <a:r>
              <a:rPr lang="en-US" altLang="ko-KR" sz="2000" b="0" i="0" dirty="0">
                <a:solidFill>
                  <a:srgbClr val="222222"/>
                </a:solidFill>
                <a:effectLst/>
                <a:latin typeface="Noto Sans KR"/>
              </a:rPr>
              <a:t>(</a:t>
            </a:r>
            <a:r>
              <a:rPr lang="ko-KR" altLang="en-US" sz="2000" b="0" i="0" dirty="0">
                <a:solidFill>
                  <a:srgbClr val="222222"/>
                </a:solidFill>
                <a:effectLst/>
                <a:latin typeface="Noto Sans KR"/>
              </a:rPr>
              <a:t>橫幅衣</a:t>
            </a:r>
            <a:r>
              <a:rPr lang="en-US" altLang="ko-KR" sz="2000" b="0" i="0" dirty="0">
                <a:solidFill>
                  <a:srgbClr val="222222"/>
                </a:solidFill>
                <a:effectLst/>
                <a:latin typeface="Noto Sans KR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dirty="0"/>
              <a:t>여성은 천에 구멍을 내서 얼굴을 넣는 </a:t>
            </a:r>
            <a:r>
              <a:rPr lang="ko-KR" altLang="en-US" sz="2000" dirty="0" err="1">
                <a:solidFill>
                  <a:srgbClr val="FF0000"/>
                </a:solidFill>
              </a:rPr>
              <a:t>칸토이</a:t>
            </a:r>
            <a:r>
              <a:rPr lang="ko-KR" altLang="en-US" sz="2000" b="0" i="0" dirty="0">
                <a:solidFill>
                  <a:srgbClr val="222222"/>
                </a:solidFill>
                <a:effectLst/>
                <a:latin typeface="Noto Sans KR"/>
              </a:rPr>
              <a:t> </a:t>
            </a:r>
            <a:r>
              <a:rPr lang="en-US" altLang="ko-KR" sz="2000" b="0" i="0" dirty="0">
                <a:solidFill>
                  <a:srgbClr val="222222"/>
                </a:solidFill>
                <a:effectLst/>
                <a:latin typeface="Noto Sans KR"/>
              </a:rPr>
              <a:t>(</a:t>
            </a:r>
            <a:r>
              <a:rPr lang="ko-KR" altLang="en-US" sz="2000" b="0" i="0" dirty="0">
                <a:solidFill>
                  <a:srgbClr val="222222"/>
                </a:solidFill>
                <a:effectLst/>
                <a:latin typeface="Noto Sans KR"/>
              </a:rPr>
              <a:t>貫頭衣</a:t>
            </a:r>
            <a:r>
              <a:rPr lang="en-US" altLang="ko-KR" sz="2000" b="0" i="0" dirty="0">
                <a:solidFill>
                  <a:srgbClr val="222222"/>
                </a:solidFill>
                <a:effectLst/>
                <a:latin typeface="Noto Sans KR"/>
              </a:rPr>
              <a:t>)</a:t>
            </a:r>
          </a:p>
          <a:p>
            <a:endParaRPr lang="en-US" altLang="ko-KR" sz="2000" dirty="0">
              <a:solidFill>
                <a:srgbClr val="222222"/>
              </a:solidFill>
              <a:latin typeface="Noto Sans KR"/>
            </a:endParaRPr>
          </a:p>
          <a:p>
            <a:r>
              <a:rPr lang="ko-KR" altLang="en-US" sz="2000" dirty="0">
                <a:solidFill>
                  <a:srgbClr val="222222"/>
                </a:solidFill>
                <a:latin typeface="Noto Sans KR"/>
              </a:rPr>
              <a:t>이후 율령으로 의복이 나뉘어짐 </a:t>
            </a:r>
            <a:endParaRPr lang="en-US" altLang="ko-KR" sz="2000" dirty="0">
              <a:solidFill>
                <a:srgbClr val="222222"/>
              </a:solidFill>
              <a:latin typeface="Noto Sans KR"/>
            </a:endParaRPr>
          </a:p>
        </p:txBody>
      </p:sp>
    </p:spTree>
    <p:extLst>
      <p:ext uri="{BB962C8B-B14F-4D97-AF65-F5344CB8AC3E}">
        <p14:creationId xmlns:p14="http://schemas.microsoft.com/office/powerpoint/2010/main" val="845767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906F56-76CD-4F3E-B371-7F2F3628FCBF}"/>
              </a:ext>
            </a:extLst>
          </p:cNvPr>
          <p:cNvSpPr txBox="1"/>
          <p:nvPr/>
        </p:nvSpPr>
        <p:spPr>
          <a:xfrm>
            <a:off x="213360" y="13208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Part 1,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3680EB-3737-4534-A8CA-320FBD93C166}"/>
              </a:ext>
            </a:extLst>
          </p:cNvPr>
          <p:cNvSpPr txBox="1"/>
          <p:nvPr/>
        </p:nvSpPr>
        <p:spPr>
          <a:xfrm>
            <a:off x="1249597" y="37022"/>
            <a:ext cx="60324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/>
              <a:t>고대 의복</a:t>
            </a:r>
            <a:r>
              <a:rPr lang="en-US" altLang="ko-KR" sz="3600" dirty="0"/>
              <a:t> – </a:t>
            </a:r>
            <a:r>
              <a:rPr lang="en-US" altLang="ko-KR" sz="2000" dirty="0"/>
              <a:t>8</a:t>
            </a:r>
            <a:r>
              <a:rPr lang="ko-KR" altLang="en-US" sz="2000" dirty="0"/>
              <a:t>세기 헤이안 시대 </a:t>
            </a:r>
            <a:endParaRPr lang="en-US" altLang="ko-KR" sz="2000" dirty="0"/>
          </a:p>
          <a:p>
            <a:r>
              <a:rPr lang="ko-KR" altLang="en-US" sz="2000" dirty="0"/>
              <a:t>                                   귀족들의 정복 </a:t>
            </a:r>
            <a:r>
              <a:rPr lang="ko-KR" altLang="en-US" sz="2000" dirty="0" err="1">
                <a:solidFill>
                  <a:srgbClr val="FF0000"/>
                </a:solidFill>
              </a:rPr>
              <a:t>소쿠타이</a:t>
            </a:r>
            <a:r>
              <a:rPr lang="en-US" altLang="ko-KR" sz="2000" dirty="0"/>
              <a:t>(</a:t>
            </a:r>
            <a:r>
              <a:rPr lang="ko-KR" altLang="en-US" sz="2000" b="0" i="0" dirty="0">
                <a:solidFill>
                  <a:srgbClr val="373A3C"/>
                </a:solidFill>
                <a:effectLst/>
                <a:latin typeface="Open Sans" panose="020B0604020202020204" pitchFamily="34" charset="0"/>
              </a:rPr>
              <a:t>束帯</a:t>
            </a:r>
            <a:r>
              <a:rPr lang="en-US" altLang="ko-KR" sz="2000" b="0" i="0" dirty="0">
                <a:solidFill>
                  <a:srgbClr val="373A3C"/>
                </a:solidFill>
                <a:effectLst/>
                <a:latin typeface="Open Sans" panose="020B0604020202020204" pitchFamily="34" charset="0"/>
              </a:rPr>
              <a:t>)</a:t>
            </a:r>
            <a:endParaRPr lang="ko-KR" altLang="en-US" sz="3600" dirty="0"/>
          </a:p>
        </p:txBody>
      </p:sp>
      <p:sp>
        <p:nvSpPr>
          <p:cNvPr id="34" name="양쪽 대괄호 33">
            <a:extLst>
              <a:ext uri="{FF2B5EF4-FFF2-40B4-BE49-F238E27FC236}">
                <a16:creationId xmlns:a16="http://schemas.microsoft.com/office/drawing/2014/main" id="{0D42B7B8-E685-4679-BB35-7C6D4B137550}"/>
              </a:ext>
            </a:extLst>
          </p:cNvPr>
          <p:cNvSpPr/>
          <p:nvPr/>
        </p:nvSpPr>
        <p:spPr>
          <a:xfrm>
            <a:off x="3294822" y="1845465"/>
            <a:ext cx="3585296" cy="1101161"/>
          </a:xfrm>
          <a:prstGeom prst="bracketPair">
            <a:avLst>
              <a:gd name="adj" fmla="val 29359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357226C-3DCB-43DA-B8C9-8D6E3DBD647F}"/>
              </a:ext>
            </a:extLst>
          </p:cNvPr>
          <p:cNvSpPr txBox="1"/>
          <p:nvPr/>
        </p:nvSpPr>
        <p:spPr>
          <a:xfrm>
            <a:off x="3372374" y="2096355"/>
            <a:ext cx="3430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/>
              <a:t>1.</a:t>
            </a:r>
            <a:r>
              <a:rPr lang="ko-KR" altLang="en-US" sz="2000" dirty="0"/>
              <a:t>에도 시대까지 </a:t>
            </a:r>
            <a:r>
              <a:rPr lang="en-US" altLang="ko-KR" sz="2000" dirty="0"/>
              <a:t>1</a:t>
            </a:r>
            <a:r>
              <a:rPr lang="ko-KR" altLang="en-US" sz="2000" dirty="0"/>
              <a:t>천년 동안</a:t>
            </a:r>
            <a:endParaRPr lang="en-US" altLang="ko-KR" sz="2000" dirty="0"/>
          </a:p>
          <a:p>
            <a:pPr algn="ctr"/>
            <a:r>
              <a:rPr lang="ko-KR" altLang="en-US" sz="2000" dirty="0"/>
              <a:t>입어왔던 </a:t>
            </a:r>
            <a:r>
              <a:rPr lang="en-US" altLang="ko-KR" sz="2000" dirty="0"/>
              <a:t>“</a:t>
            </a:r>
            <a:r>
              <a:rPr lang="ko-KR" altLang="en-US" sz="2000" dirty="0"/>
              <a:t>정장</a:t>
            </a:r>
            <a:r>
              <a:rPr lang="en-US" altLang="ko-KR" sz="2000" dirty="0"/>
              <a:t>”</a:t>
            </a:r>
          </a:p>
        </p:txBody>
      </p:sp>
      <p:sp>
        <p:nvSpPr>
          <p:cNvPr id="36" name="양쪽 대괄호 35">
            <a:extLst>
              <a:ext uri="{FF2B5EF4-FFF2-40B4-BE49-F238E27FC236}">
                <a16:creationId xmlns:a16="http://schemas.microsoft.com/office/drawing/2014/main" id="{8C0C2E00-9919-4FBE-94E4-7D1E74C1521D}"/>
              </a:ext>
            </a:extLst>
          </p:cNvPr>
          <p:cNvSpPr/>
          <p:nvPr/>
        </p:nvSpPr>
        <p:spPr>
          <a:xfrm>
            <a:off x="3294822" y="4155434"/>
            <a:ext cx="3585296" cy="1101161"/>
          </a:xfrm>
          <a:prstGeom prst="bracketPair">
            <a:avLst>
              <a:gd name="adj" fmla="val 29359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07EDFA4-602D-49D4-85C1-F0978A1B0B39}"/>
              </a:ext>
            </a:extLst>
          </p:cNvPr>
          <p:cNvSpPr txBox="1"/>
          <p:nvPr/>
        </p:nvSpPr>
        <p:spPr>
          <a:xfrm>
            <a:off x="3465071" y="4367460"/>
            <a:ext cx="3244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dirty="0"/>
              <a:t>3. </a:t>
            </a:r>
            <a:r>
              <a:rPr lang="ko-KR" altLang="en-US" sz="2000" dirty="0"/>
              <a:t>천을 걸쳤던 </a:t>
            </a:r>
            <a:r>
              <a:rPr lang="ko-KR" altLang="en-US" sz="2000" dirty="0" err="1"/>
              <a:t>야요이</a:t>
            </a:r>
            <a:r>
              <a:rPr lang="ko-KR" altLang="en-US" sz="2000" dirty="0"/>
              <a:t> 시대</a:t>
            </a:r>
            <a:endParaRPr lang="en-US" altLang="ko-KR" sz="2000" dirty="0"/>
          </a:p>
          <a:p>
            <a:pPr algn="ctr"/>
            <a:r>
              <a:rPr lang="ko-KR" altLang="en-US" sz="2000" dirty="0"/>
              <a:t>이후 겹쳐 입는 연구 시작</a:t>
            </a:r>
          </a:p>
        </p:txBody>
      </p:sp>
      <p:sp>
        <p:nvSpPr>
          <p:cNvPr id="38" name="양쪽 대괄호 37">
            <a:extLst>
              <a:ext uri="{FF2B5EF4-FFF2-40B4-BE49-F238E27FC236}">
                <a16:creationId xmlns:a16="http://schemas.microsoft.com/office/drawing/2014/main" id="{2399BC1E-A54A-4E9E-8DAD-CD46228801EF}"/>
              </a:ext>
            </a:extLst>
          </p:cNvPr>
          <p:cNvSpPr/>
          <p:nvPr/>
        </p:nvSpPr>
        <p:spPr>
          <a:xfrm>
            <a:off x="7841655" y="4155434"/>
            <a:ext cx="3585296" cy="1101161"/>
          </a:xfrm>
          <a:prstGeom prst="bracketPair">
            <a:avLst>
              <a:gd name="adj" fmla="val 29359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98D2A00-8CEA-4BEC-BF14-04402584BFBA}"/>
              </a:ext>
            </a:extLst>
          </p:cNvPr>
          <p:cNvSpPr txBox="1"/>
          <p:nvPr/>
        </p:nvSpPr>
        <p:spPr>
          <a:xfrm>
            <a:off x="7862023" y="4240932"/>
            <a:ext cx="35445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dirty="0"/>
              <a:t>4. </a:t>
            </a:r>
            <a:r>
              <a:rPr lang="ko-KR" altLang="en-US" sz="2000" dirty="0"/>
              <a:t>헐렁한 속바지를 뻣뻣하게</a:t>
            </a:r>
            <a:endParaRPr lang="en-US" altLang="ko-KR" sz="2000" dirty="0"/>
          </a:p>
          <a:p>
            <a:pPr algn="ctr"/>
            <a:r>
              <a:rPr lang="ko-KR" altLang="en-US" sz="2000" dirty="0"/>
              <a:t>크게 보이는 </a:t>
            </a:r>
            <a:r>
              <a:rPr lang="ko-KR" altLang="en-US" sz="2000" dirty="0" err="1"/>
              <a:t>겉바지</a:t>
            </a:r>
            <a:endParaRPr lang="en-US" altLang="ko-KR" sz="2000" dirty="0"/>
          </a:p>
          <a:p>
            <a:pPr algn="ctr"/>
            <a:r>
              <a:rPr lang="ko-KR" altLang="en-US" sz="2000" dirty="0"/>
              <a:t>겹겹이 길고 풍성한 겉옷</a:t>
            </a:r>
          </a:p>
        </p:txBody>
      </p: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7BBFA1E7-B103-419A-845F-25291B890B35}"/>
              </a:ext>
            </a:extLst>
          </p:cNvPr>
          <p:cNvCxnSpPr>
            <a:cxnSpLocks/>
          </p:cNvCxnSpPr>
          <p:nvPr/>
        </p:nvCxnSpPr>
        <p:spPr>
          <a:xfrm>
            <a:off x="0" y="1016000"/>
            <a:ext cx="790896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림 5">
            <a:extLst>
              <a:ext uri="{FF2B5EF4-FFF2-40B4-BE49-F238E27FC236}">
                <a16:creationId xmlns:a16="http://schemas.microsoft.com/office/drawing/2014/main" id="{266E38F2-B168-4ABD-87E7-41938B7B4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" y="1220493"/>
            <a:ext cx="2645168" cy="5275640"/>
          </a:xfrm>
          <a:prstGeom prst="rect">
            <a:avLst/>
          </a:prstGeom>
        </p:spPr>
      </p:pic>
      <p:sp>
        <p:nvSpPr>
          <p:cNvPr id="18" name="양쪽 대괄호 17">
            <a:extLst>
              <a:ext uri="{FF2B5EF4-FFF2-40B4-BE49-F238E27FC236}">
                <a16:creationId xmlns:a16="http://schemas.microsoft.com/office/drawing/2014/main" id="{C6717261-6978-473B-BBE0-CFCC6B19C33F}"/>
              </a:ext>
            </a:extLst>
          </p:cNvPr>
          <p:cNvSpPr/>
          <p:nvPr/>
        </p:nvSpPr>
        <p:spPr>
          <a:xfrm>
            <a:off x="7841655" y="1845465"/>
            <a:ext cx="3585296" cy="1101161"/>
          </a:xfrm>
          <a:prstGeom prst="bracketPair">
            <a:avLst>
              <a:gd name="adj" fmla="val 29359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0E8506-2A70-4ABF-97EF-F12A821FBFA2}"/>
              </a:ext>
            </a:extLst>
          </p:cNvPr>
          <p:cNvSpPr txBox="1"/>
          <p:nvPr/>
        </p:nvSpPr>
        <p:spPr>
          <a:xfrm>
            <a:off x="8008002" y="2096355"/>
            <a:ext cx="3252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/>
              <a:t>2. </a:t>
            </a:r>
            <a:r>
              <a:rPr lang="ko-KR" altLang="en-US" sz="2000" dirty="0"/>
              <a:t>초기와 후기의 모습이</a:t>
            </a:r>
            <a:endParaRPr lang="en-US" altLang="ko-KR" sz="2000" dirty="0"/>
          </a:p>
          <a:p>
            <a:pPr algn="ctr"/>
            <a:r>
              <a:rPr lang="ko-KR" altLang="en-US" sz="2000" dirty="0"/>
              <a:t>다름</a:t>
            </a:r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39388733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20190505">
      <a:dk1>
        <a:sysClr val="windowText" lastClr="000000"/>
      </a:dk1>
      <a:lt1>
        <a:sysClr val="window" lastClr="FFFFFF"/>
      </a:lt1>
      <a:dk2>
        <a:srgbClr val="8496B0"/>
      </a:dk2>
      <a:lt2>
        <a:srgbClr val="E7E6E6"/>
      </a:lt2>
      <a:accent1>
        <a:srgbClr val="9CA1CC"/>
      </a:accent1>
      <a:accent2>
        <a:srgbClr val="DCB6C7"/>
      </a:accent2>
      <a:accent3>
        <a:srgbClr val="FF8687"/>
      </a:accent3>
      <a:accent4>
        <a:srgbClr val="FFC000"/>
      </a:accent4>
      <a:accent5>
        <a:srgbClr val="FEAC86"/>
      </a:accent5>
      <a:accent6>
        <a:srgbClr val="7A7C8E"/>
      </a:accent6>
      <a:hlink>
        <a:srgbClr val="3C3D46"/>
      </a:hlink>
      <a:folHlink>
        <a:srgbClr val="3C3D46"/>
      </a:folHlink>
    </a:clrScheme>
    <a:fontScheme name="Century Schoolbook">
      <a:majorFont>
        <a:latin typeface="Century Schoolbook"/>
        <a:ea typeface="나눔명조"/>
        <a:cs typeface=""/>
      </a:majorFont>
      <a:minorFont>
        <a:latin typeface="Century Schoolbook"/>
        <a:ea typeface="나눔명조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154</Words>
  <Application>Microsoft Office PowerPoint</Application>
  <PresentationFormat>와이드스크린</PresentationFormat>
  <Paragraphs>48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1" baseType="lpstr">
      <vt:lpstr>Noto Sans KR</vt:lpstr>
      <vt:lpstr>나눔명조</vt:lpstr>
      <vt:lpstr>Arial</vt:lpstr>
      <vt:lpstr>Century Schoolbook</vt:lpstr>
      <vt:lpstr>Open Sans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Saebyeol Yu</dc:creator>
  <cp:lastModifiedBy>ASROCK</cp:lastModifiedBy>
  <cp:revision>36</cp:revision>
  <dcterms:created xsi:type="dcterms:W3CDTF">2019-11-16T14:11:53Z</dcterms:created>
  <dcterms:modified xsi:type="dcterms:W3CDTF">2023-09-30T09:19:49Z</dcterms:modified>
</cp:coreProperties>
</file>