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  <p:sldId id="298" r:id="rId6"/>
    <p:sldId id="297" r:id="rId7"/>
    <p:sldId id="299" r:id="rId8"/>
    <p:sldId id="300" r:id="rId9"/>
    <p:sldId id="27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C3F3B-19D1-4ACD-8E5B-36C66DDA4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F79121-74AE-4943-9FAA-77292F77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F1098-388E-440B-9017-123FBEE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DBB7C9-4065-4721-9CCC-39EE37C4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69AE1D-B4D5-4214-A645-F675AFD0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95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2CB9A-09E4-4096-888E-DD76AA91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475C6-5DA6-4711-B67D-2D77C62E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2EEDE3-69F3-41B2-B6BA-798B4A80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8DF288-5A4C-41F7-BCB6-16C4552D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3F8B6-1D77-4CC0-9F35-76842205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86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ADD95E-A8A6-404C-AC42-ACB7682B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D82779-C40A-453B-8038-B0AF17DD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840E97-6B32-4470-BFC5-AA61759F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ECE69-C07D-4044-B53F-7D51E7FC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F48C89-F84D-4573-BA74-13E2A6B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1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010E2-A2A9-46C0-81B5-CB0DC70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14220-8603-41A6-9315-6F98E6FB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E3A4A4-E772-4912-917B-F57642A4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41DB0A-335A-4CDB-884B-3C68FA6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EAB1F-4ACA-4E32-B025-887ADC47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3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4543D-030A-47CC-A321-77AC2A9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AAAD86-71DD-420A-90FE-AC1DC324A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D99EAD-692D-417C-818F-B0F99DE3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A24ABD-F1CE-4A26-81F8-5E4FA89A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A4D522-C658-4F16-BE7E-E4A635F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3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AB66C-DDE7-4502-84AA-18CA28D8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0D4DE3-DAEB-4B21-A68C-6B983F20C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DD6C0B-CF26-48AF-AA85-207D56D8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756D96-3E73-4605-A220-F5091C3C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84F90D-45C1-41B5-9A14-7CD5323F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8D40F4-829C-46F4-8A43-B4C3F7B4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E92CF-7594-4FE8-81EF-ADCC4700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57343E-36AA-463A-959F-2C331417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33CB48-BBAF-4203-A82F-849CA909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8D1BF83-D06B-433D-B78B-BACB2836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B0159A-EA79-4C75-9AE8-071851622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77B9C1-DD44-43F9-B06F-414B1D0F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E81671-7D82-4D11-96DE-F68EAD87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6637A8-F980-4A6D-BD8D-09EA952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8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41764-54C2-4B43-B574-BDA1132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1AD3E4-61CE-4816-8FDF-33AACCD1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4CFEB-56F7-441D-98F8-03D488E9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E59790-42F8-4A23-862F-6926A3F0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EEB01C-B3D6-41E8-B21E-35276A26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CB3746-0151-480A-89EE-32CB5588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50F944-12C8-4E3A-B952-E652E7BF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20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FEE0C-F4CC-497D-AF2F-82E26748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738706-3CA5-49D5-8FD3-028174DD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68395B-3FEC-45F2-9FC4-3489BDBC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EBDECC-2E77-4C1F-B036-B01EFC9E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62596B-632E-4E4A-AAD0-7EE66E5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E6B056-9730-4997-A8AD-E1933F6B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31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25D5D-3C9B-4B44-9728-A426DA22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D00DB-2DAC-4CFA-89B3-4FB7F2117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EE0A7-5E10-47A0-973E-BAFEA831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A010B1-01B5-44BB-A3EF-31C862CB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D58928-147E-494E-8214-B08344DF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AC8CF2-CDD1-47CD-B603-CF61C28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0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5A4B50-4240-4583-99A7-D49E16C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9A3754-8B48-4412-9FED-FF5AC8305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550096-DC34-4E58-9EB7-DA07CEBF3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9051-0C45-4FE3-BEA1-4205307874D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9C0DA-15A8-4424-94EF-E68ECDA15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F5DEEE-46F7-4A5E-9895-EB1AB44F7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B448-4058-47AD-B81F-6E92CCACFD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B8BA-9128-4A7F-9688-60F282A53A5E}"/>
              </a:ext>
            </a:extLst>
          </p:cNvPr>
          <p:cNvSpPr txBox="1"/>
          <p:nvPr/>
        </p:nvSpPr>
        <p:spPr>
          <a:xfrm>
            <a:off x="10367024" y="6512330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rgbClr val="404040"/>
                </a:solidFill>
              </a:rPr>
              <a:t>Saebyeol’s</a:t>
            </a:r>
            <a:r>
              <a:rPr lang="en-US" altLang="ko-KR" sz="1200" dirty="0">
                <a:solidFill>
                  <a:srgbClr val="404040"/>
                </a:solidFill>
              </a:rPr>
              <a:t> PowerPoint</a:t>
            </a:r>
            <a:endParaRPr lang="ko-KR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BEE963D3-E744-4F31-8288-DA596B734692}"/>
              </a:ext>
            </a:extLst>
          </p:cNvPr>
          <p:cNvSpPr/>
          <p:nvPr/>
        </p:nvSpPr>
        <p:spPr>
          <a:xfrm rot="10800000" flipV="1">
            <a:off x="0" y="4263655"/>
            <a:ext cx="12192000" cy="2615609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E09C6-3A97-4E0F-B9F7-FFEC0672668D}"/>
              </a:ext>
            </a:extLst>
          </p:cNvPr>
          <p:cNvSpPr txBox="1"/>
          <p:nvPr/>
        </p:nvSpPr>
        <p:spPr>
          <a:xfrm>
            <a:off x="9054794" y="388444"/>
            <a:ext cx="2626040" cy="1293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Part </a:t>
            </a:r>
            <a:r>
              <a: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3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,</a:t>
            </a:r>
          </a:p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현대의 의복</a:t>
            </a:r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18BC6B85-71A0-46D6-B536-2DF7BCB9D9AA}"/>
              </a:ext>
            </a:extLst>
          </p:cNvPr>
          <p:cNvSpPr/>
          <p:nvPr/>
        </p:nvSpPr>
        <p:spPr>
          <a:xfrm>
            <a:off x="6837680" y="378284"/>
            <a:ext cx="5096894" cy="1348463"/>
          </a:xfrm>
          <a:prstGeom prst="bracketPair">
            <a:avLst>
              <a:gd name="adj" fmla="val 1275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A9ECA2-C954-4EE6-94FB-6FEB73FF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7921">
            <a:off x="1258542" y="2352809"/>
            <a:ext cx="3821690" cy="3821690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5225158-D331-4E19-B403-0721280023B3}"/>
              </a:ext>
            </a:extLst>
          </p:cNvPr>
          <p:cNvSpPr/>
          <p:nvPr/>
        </p:nvSpPr>
        <p:spPr>
          <a:xfrm>
            <a:off x="1" y="0"/>
            <a:ext cx="2211572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4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3,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6891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현대의 의복 </a:t>
            </a:r>
            <a:r>
              <a:rPr lang="en-US" altLang="ko-KR" sz="3600" dirty="0"/>
              <a:t>– </a:t>
            </a:r>
            <a:r>
              <a:rPr lang="en-US" altLang="ko-KR" sz="2000" dirty="0"/>
              <a:t>19</a:t>
            </a:r>
            <a:r>
              <a:rPr lang="ko-KR" altLang="en-US" sz="2000" dirty="0"/>
              <a:t>세기 메이지 시대 이후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       </a:t>
            </a:r>
            <a:r>
              <a:rPr lang="en-US" altLang="ko-KR" sz="2000" dirty="0"/>
              <a:t>1868 </a:t>
            </a:r>
            <a:r>
              <a:rPr lang="ko-KR" altLang="en-US" sz="2000" dirty="0"/>
              <a:t>메이지 유신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일본의 </a:t>
            </a:r>
            <a:r>
              <a:rPr lang="ko-KR" altLang="en-US" sz="2000" dirty="0">
                <a:solidFill>
                  <a:srgbClr val="FF0000"/>
                </a:solidFill>
              </a:rPr>
              <a:t>서양화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805343" y="1256732"/>
            <a:ext cx="338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메이지 유신 이후 </a:t>
            </a:r>
            <a:r>
              <a:rPr lang="ko-KR" altLang="en-US" sz="2000" dirty="0">
                <a:solidFill>
                  <a:srgbClr val="FF0000"/>
                </a:solidFill>
              </a:rPr>
              <a:t>서양화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군인</a:t>
            </a:r>
            <a:r>
              <a:rPr lang="en-US" altLang="ko-KR" sz="2000" dirty="0"/>
              <a:t>, </a:t>
            </a:r>
            <a:r>
              <a:rPr lang="ko-KR" altLang="en-US" sz="2000" dirty="0"/>
              <a:t>경찰</a:t>
            </a:r>
            <a:r>
              <a:rPr lang="en-US" altLang="ko-KR" sz="2000" dirty="0"/>
              <a:t>, </a:t>
            </a:r>
            <a:r>
              <a:rPr lang="ko-KR" altLang="en-US" sz="2000" dirty="0"/>
              <a:t>우체부 등 공무원 부터 양복 착용 방침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6789724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6887036" y="1441397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차 세계대전</a:t>
            </a:r>
            <a:r>
              <a:rPr lang="ko-KR" altLang="en-US" dirty="0"/>
              <a:t> 까지</a:t>
            </a:r>
            <a:r>
              <a:rPr lang="en-US" altLang="ko-KR" dirty="0"/>
              <a:t> </a:t>
            </a:r>
            <a:r>
              <a:rPr lang="ko-KR" altLang="en-US" dirty="0"/>
              <a:t>대부분의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남성은 바지</a:t>
            </a:r>
            <a:r>
              <a:rPr lang="en-US" altLang="ko-KR" dirty="0"/>
              <a:t>, </a:t>
            </a:r>
            <a:r>
              <a:rPr lang="ko-KR" altLang="en-US" dirty="0"/>
              <a:t>셔츠</a:t>
            </a:r>
            <a:r>
              <a:rPr lang="en-US" altLang="ko-KR" dirty="0"/>
              <a:t>, </a:t>
            </a:r>
            <a:r>
              <a:rPr lang="ko-KR" altLang="en-US" dirty="0"/>
              <a:t>재킷</a:t>
            </a:r>
            <a:endParaRPr lang="en-US" altLang="ko-KR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E1D7A6B6-86C1-4AF5-B221-F77855D6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0" y="2874997"/>
            <a:ext cx="4448170" cy="35235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1113A7D-ADF9-4B89-A801-B18A99AE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87" y="2881988"/>
            <a:ext cx="4448170" cy="35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3,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6891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현대의 의복 </a:t>
            </a:r>
            <a:r>
              <a:rPr lang="en-US" altLang="ko-KR" sz="3600" dirty="0"/>
              <a:t>– </a:t>
            </a:r>
            <a:r>
              <a:rPr lang="en-US" altLang="ko-KR" sz="2000" dirty="0"/>
              <a:t>19</a:t>
            </a:r>
            <a:r>
              <a:rPr lang="ko-KR" altLang="en-US" sz="2000" dirty="0"/>
              <a:t>세기 메이지 시대 이후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       </a:t>
            </a:r>
            <a:r>
              <a:rPr lang="en-US" altLang="ko-KR" sz="2000" dirty="0"/>
              <a:t>1868 </a:t>
            </a:r>
            <a:r>
              <a:rPr lang="ko-KR" altLang="en-US" sz="2000" dirty="0"/>
              <a:t>메이지 유신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일본의 </a:t>
            </a:r>
            <a:r>
              <a:rPr lang="ko-KR" altLang="en-US" sz="2000" dirty="0">
                <a:solidFill>
                  <a:srgbClr val="FF0000"/>
                </a:solidFill>
              </a:rPr>
              <a:t>서양화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671177" y="1270546"/>
            <a:ext cx="365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학생 역시 </a:t>
            </a:r>
            <a:r>
              <a:rPr lang="ko-KR" altLang="en-US" sz="2000" dirty="0">
                <a:solidFill>
                  <a:srgbClr val="FF0000"/>
                </a:solidFill>
              </a:rPr>
              <a:t>서양식 제복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오늘날의 일본 </a:t>
            </a:r>
            <a:r>
              <a:rPr lang="ko-KR" altLang="en-US" sz="2000" dirty="0">
                <a:solidFill>
                  <a:srgbClr val="FF0000"/>
                </a:solidFill>
              </a:rPr>
              <a:t>교복</a:t>
            </a:r>
            <a:r>
              <a:rPr lang="ko-KR" altLang="en-US" sz="2000" dirty="0"/>
              <a:t>의 토대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일제강점기 한국에도 영향</a:t>
            </a:r>
            <a:endParaRPr lang="en-US" altLang="ko-KR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7360175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7278752" y="1349087"/>
            <a:ext cx="3748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1600" dirty="0"/>
              <a:t>1</a:t>
            </a:r>
            <a:r>
              <a:rPr lang="ko-KR" altLang="en-US" sz="1600" dirty="0"/>
              <a:t>차 세계대전 </a:t>
            </a:r>
            <a:r>
              <a:rPr lang="ko-KR" altLang="en-US" sz="1600" dirty="0" err="1"/>
              <a:t>이후에야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상류층 여성에게 양장 보급</a:t>
            </a:r>
            <a:endParaRPr lang="en-US" altLang="ko-KR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1600" dirty="0"/>
              <a:t>양복의 표준화는 </a:t>
            </a:r>
            <a:r>
              <a:rPr lang="en-US" altLang="ko-KR" sz="1600" dirty="0"/>
              <a:t>2</a:t>
            </a:r>
            <a:r>
              <a:rPr lang="ko-KR" altLang="en-US" sz="1600" dirty="0"/>
              <a:t>차 세계대전 이후</a:t>
            </a:r>
            <a:endParaRPr lang="en-US" altLang="ko-KR" sz="16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7EC508B0-CC8D-488A-A37F-4DB3A85B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" y="2587280"/>
            <a:ext cx="2214264" cy="357862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D25EDC-FB32-4980-8887-A9D5056E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08" y="2587279"/>
            <a:ext cx="4168598" cy="35786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B7670AF-3360-4B26-8392-0E266C1E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463" y="2587279"/>
            <a:ext cx="3666719" cy="35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3,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10315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현대의 의복 </a:t>
            </a:r>
            <a:r>
              <a:rPr lang="en-US" altLang="ko-KR" sz="3600" dirty="0"/>
              <a:t>– </a:t>
            </a:r>
            <a:r>
              <a:rPr lang="en-US" altLang="ko-KR" sz="2000" dirty="0"/>
              <a:t>20</a:t>
            </a:r>
            <a:r>
              <a:rPr lang="ko-KR" altLang="en-US" sz="2000" dirty="0"/>
              <a:t>세기 이후 </a:t>
            </a:r>
            <a:r>
              <a:rPr lang="ko-KR" altLang="en-US" sz="2000" dirty="0" err="1">
                <a:solidFill>
                  <a:srgbClr val="FF0000"/>
                </a:solidFill>
              </a:rPr>
              <a:t>스트릿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패션</a:t>
            </a:r>
            <a:r>
              <a:rPr lang="ko-KR" altLang="en-US" sz="2000" dirty="0"/>
              <a:t>의 트렌드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                                          </a:t>
            </a:r>
            <a:r>
              <a:rPr lang="ko-KR" altLang="en-US" sz="2000" dirty="0"/>
              <a:t>한국에서도 유명한 </a:t>
            </a:r>
            <a:r>
              <a:rPr lang="ko-KR" altLang="en-US" sz="2000" dirty="0" err="1"/>
              <a:t>스트릿</a:t>
            </a:r>
            <a:r>
              <a:rPr lang="ko-KR" altLang="en-US" sz="2000" dirty="0"/>
              <a:t> 브랜드들</a:t>
            </a:r>
            <a:r>
              <a:rPr lang="en-US" altLang="ko-KR" sz="2000" dirty="0"/>
              <a:t>, </a:t>
            </a:r>
            <a:r>
              <a:rPr lang="ko-KR" altLang="en-US" sz="2000" dirty="0"/>
              <a:t>세계적 </a:t>
            </a:r>
            <a:r>
              <a:rPr lang="en-US" altLang="ko-KR" sz="2000" dirty="0"/>
              <a:t>SPA </a:t>
            </a:r>
            <a:r>
              <a:rPr lang="ko-KR" altLang="en-US" sz="2000" dirty="0"/>
              <a:t>기업 </a:t>
            </a:r>
            <a:r>
              <a:rPr lang="ko-KR" altLang="en-US" sz="2000" dirty="0" err="1"/>
              <a:t>유니클로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671177" y="1146872"/>
            <a:ext cx="348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스트릿</a:t>
            </a:r>
            <a:r>
              <a:rPr lang="ko-KR" altLang="en-US" sz="2000" dirty="0">
                <a:solidFill>
                  <a:srgbClr val="FF0000"/>
                </a:solidFill>
              </a:rPr>
              <a:t> 패션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길에서도 흔히 볼 수 있는 </a:t>
            </a:r>
            <a:endParaRPr lang="en-US" altLang="ko-KR" sz="2000" dirty="0"/>
          </a:p>
          <a:p>
            <a:r>
              <a:rPr lang="ko-KR" altLang="en-US" sz="2000" dirty="0"/>
              <a:t> </a:t>
            </a:r>
            <a:r>
              <a:rPr lang="en-US" altLang="ko-KR" sz="1600" dirty="0"/>
              <a:t>     </a:t>
            </a:r>
            <a:r>
              <a:rPr lang="ko-KR" altLang="en-US" dirty="0"/>
              <a:t>편하고 일상에서 접하기 쉬움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dirty="0"/>
              <a:t>Y-3,</a:t>
            </a:r>
            <a:r>
              <a:rPr lang="ko-KR" altLang="en-US" sz="2000" dirty="0"/>
              <a:t> </a:t>
            </a:r>
            <a:r>
              <a:rPr lang="en-US" altLang="ko-KR" sz="2000" dirty="0"/>
              <a:t>BAPE </a:t>
            </a:r>
            <a:r>
              <a:rPr lang="ko-KR" altLang="en-US" sz="2000" dirty="0"/>
              <a:t>등 </a:t>
            </a:r>
            <a:endParaRPr lang="en-US" altLang="ko-KR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6789724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6889440" y="1256732"/>
            <a:ext cx="3385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dirty="0"/>
              <a:t>UNICLO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dirty="0"/>
              <a:t>SPA</a:t>
            </a:r>
            <a:r>
              <a:rPr lang="ko-KR" altLang="en-US" sz="2000" dirty="0"/>
              <a:t>브랜드 시가총액 </a:t>
            </a:r>
            <a:r>
              <a:rPr lang="en-US" altLang="ko-KR" sz="2000" dirty="0"/>
              <a:t>1</a:t>
            </a:r>
            <a:r>
              <a:rPr lang="ko-KR" altLang="en-US" sz="2000" dirty="0"/>
              <a:t>위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세계 </a:t>
            </a:r>
            <a:r>
              <a:rPr lang="en-US" altLang="ko-KR" sz="2000" dirty="0"/>
              <a:t>SPA </a:t>
            </a:r>
            <a:r>
              <a:rPr lang="ko-KR" altLang="en-US" sz="2000" dirty="0"/>
              <a:t>매출 </a:t>
            </a:r>
            <a:r>
              <a:rPr lang="en-US" altLang="ko-KR" sz="2000" dirty="0"/>
              <a:t>3</a:t>
            </a:r>
            <a:r>
              <a:rPr lang="ko-KR" altLang="en-US" sz="2000" dirty="0"/>
              <a:t>위 </a:t>
            </a:r>
            <a:endParaRPr lang="en-US" altLang="ko-KR" sz="20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CFE6623A-EB48-42AB-AF09-621377B4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9" y="2981539"/>
            <a:ext cx="2183956" cy="28123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76C7E25-EE20-4FFB-A844-1DC3145A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37" y="2981539"/>
            <a:ext cx="2170523" cy="28123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DF3A0BE-F421-4471-BF60-D1E046663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140" y="2726638"/>
            <a:ext cx="4648462" cy="33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BEE963D3-E744-4F31-8288-DA596B734692}"/>
              </a:ext>
            </a:extLst>
          </p:cNvPr>
          <p:cNvSpPr/>
          <p:nvPr/>
        </p:nvSpPr>
        <p:spPr>
          <a:xfrm rot="10800000" flipV="1">
            <a:off x="0" y="4263655"/>
            <a:ext cx="12192000" cy="2615609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E09C6-3A97-4E0F-B9F7-FFEC0672668D}"/>
              </a:ext>
            </a:extLst>
          </p:cNvPr>
          <p:cNvSpPr txBox="1"/>
          <p:nvPr/>
        </p:nvSpPr>
        <p:spPr>
          <a:xfrm>
            <a:off x="9054794" y="388444"/>
            <a:ext cx="2626040" cy="1293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Part 4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,</a:t>
            </a:r>
          </a:p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개인적 견해</a:t>
            </a:r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18BC6B85-71A0-46D6-B536-2DF7BCB9D9AA}"/>
              </a:ext>
            </a:extLst>
          </p:cNvPr>
          <p:cNvSpPr/>
          <p:nvPr/>
        </p:nvSpPr>
        <p:spPr>
          <a:xfrm>
            <a:off x="6837680" y="378284"/>
            <a:ext cx="5096894" cy="1348463"/>
          </a:xfrm>
          <a:prstGeom prst="bracketPair">
            <a:avLst>
              <a:gd name="adj" fmla="val 1275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325179-A729-420B-82F9-DF3D5B73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1488">
            <a:off x="1266717" y="2475442"/>
            <a:ext cx="6515819" cy="3427592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5225158-D331-4E19-B403-0721280023B3}"/>
              </a:ext>
            </a:extLst>
          </p:cNvPr>
          <p:cNvSpPr/>
          <p:nvPr/>
        </p:nvSpPr>
        <p:spPr>
          <a:xfrm>
            <a:off x="1" y="0"/>
            <a:ext cx="2211572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50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4,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개인적 견해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B03B1886-E856-4AA6-B86D-2846E4E9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106012"/>
            <a:ext cx="4967099" cy="3380387"/>
          </a:xfrm>
          <a:prstGeom prst="rect">
            <a:avLst/>
          </a:prstGeom>
        </p:spPr>
      </p:pic>
      <p:sp>
        <p:nvSpPr>
          <p:cNvPr id="13" name="양쪽 대괄호 12">
            <a:extLst>
              <a:ext uri="{FF2B5EF4-FFF2-40B4-BE49-F238E27FC236}">
                <a16:creationId xmlns:a16="http://schemas.microsoft.com/office/drawing/2014/main" id="{F788E141-E95D-4F92-9FC4-A4B598577431}"/>
              </a:ext>
            </a:extLst>
          </p:cNvPr>
          <p:cNvSpPr/>
          <p:nvPr/>
        </p:nvSpPr>
        <p:spPr>
          <a:xfrm>
            <a:off x="6096000" y="2574397"/>
            <a:ext cx="5210164" cy="2443615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6751F-2E87-4B84-AB9B-B422BC3B7E4F}"/>
              </a:ext>
            </a:extLst>
          </p:cNvPr>
          <p:cNvSpPr txBox="1"/>
          <p:nvPr/>
        </p:nvSpPr>
        <p:spPr>
          <a:xfrm>
            <a:off x="6077405" y="2826708"/>
            <a:ext cx="5247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코로나 이후 한국에도 일본 열풍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일본에도 역시 </a:t>
            </a:r>
            <a:r>
              <a:rPr lang="en-US" altLang="ko-KR" sz="2000" dirty="0"/>
              <a:t>K</a:t>
            </a:r>
            <a:r>
              <a:rPr lang="ko-KR" altLang="en-US" sz="2000" dirty="0"/>
              <a:t>팝을 비롯한 한국 문화의 인기가 상승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한국</a:t>
            </a:r>
            <a:r>
              <a:rPr lang="en-US" altLang="ko-KR" sz="2000" dirty="0"/>
              <a:t>, </a:t>
            </a:r>
            <a:r>
              <a:rPr lang="ko-KR" altLang="en-US" sz="2000" dirty="0"/>
              <a:t>일본 모두 뛰어난 전통의상과  패션 트렌드를 가짐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활발한 교류로 </a:t>
            </a:r>
            <a:r>
              <a:rPr lang="ko-KR" altLang="en-US" sz="2000" dirty="0" err="1"/>
              <a:t>윈윈</a:t>
            </a:r>
            <a:r>
              <a:rPr lang="ko-KR" altLang="en-US" sz="2000" dirty="0"/>
              <a:t> 관계를 이어갔으면 함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581742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BEE963D3-E744-4F31-8288-DA596B734692}"/>
              </a:ext>
            </a:extLst>
          </p:cNvPr>
          <p:cNvSpPr/>
          <p:nvPr/>
        </p:nvSpPr>
        <p:spPr>
          <a:xfrm rot="10800000" flipV="1">
            <a:off x="0" y="4263655"/>
            <a:ext cx="12192000" cy="2615609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E09C6-3A97-4E0F-B9F7-FFEC0672668D}"/>
              </a:ext>
            </a:extLst>
          </p:cNvPr>
          <p:cNvSpPr txBox="1"/>
          <p:nvPr/>
        </p:nvSpPr>
        <p:spPr>
          <a:xfrm>
            <a:off x="7075086" y="388444"/>
            <a:ext cx="4605748" cy="1293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Part 5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,</a:t>
            </a:r>
          </a:p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프로젝트 이후 </a:t>
            </a:r>
            <a:r>
              <a:rPr kumimoji="0" lang="ko-KR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느낀점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18BC6B85-71A0-46D6-B536-2DF7BCB9D9AA}"/>
              </a:ext>
            </a:extLst>
          </p:cNvPr>
          <p:cNvSpPr/>
          <p:nvPr/>
        </p:nvSpPr>
        <p:spPr>
          <a:xfrm>
            <a:off x="6837680" y="378284"/>
            <a:ext cx="5096894" cy="1348463"/>
          </a:xfrm>
          <a:prstGeom prst="bracketPair">
            <a:avLst>
              <a:gd name="adj" fmla="val 1275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F2B56E-FD4F-44D4-A8C4-5B066446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4055">
            <a:off x="1341190" y="2694257"/>
            <a:ext cx="5091986" cy="3360711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5225158-D331-4E19-B403-0721280023B3}"/>
              </a:ext>
            </a:extLst>
          </p:cNvPr>
          <p:cNvSpPr/>
          <p:nvPr/>
        </p:nvSpPr>
        <p:spPr>
          <a:xfrm>
            <a:off x="1" y="0"/>
            <a:ext cx="2211572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9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5,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프로젝트 이후 </a:t>
            </a:r>
            <a:r>
              <a:rPr lang="ko-KR" altLang="en-US" sz="3600" dirty="0" err="1"/>
              <a:t>느낀점</a:t>
            </a:r>
            <a:endParaRPr lang="ko-KR" altLang="en-US" sz="36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양쪽 대괄호 12">
            <a:extLst>
              <a:ext uri="{FF2B5EF4-FFF2-40B4-BE49-F238E27FC236}">
                <a16:creationId xmlns:a16="http://schemas.microsoft.com/office/drawing/2014/main" id="{F788E141-E95D-4F92-9FC4-A4B598577431}"/>
              </a:ext>
            </a:extLst>
          </p:cNvPr>
          <p:cNvSpPr/>
          <p:nvPr/>
        </p:nvSpPr>
        <p:spPr>
          <a:xfrm>
            <a:off x="5845727" y="2098601"/>
            <a:ext cx="5638801" cy="3580738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6751F-2E87-4B84-AB9B-B422BC3B7E4F}"/>
              </a:ext>
            </a:extLst>
          </p:cNvPr>
          <p:cNvSpPr txBox="1"/>
          <p:nvPr/>
        </p:nvSpPr>
        <p:spPr>
          <a:xfrm>
            <a:off x="6077405" y="2826708"/>
            <a:ext cx="5247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일본 문화</a:t>
            </a:r>
            <a:r>
              <a:rPr lang="en-US" altLang="ko-KR" sz="2000" dirty="0"/>
              <a:t>, </a:t>
            </a:r>
            <a:r>
              <a:rPr lang="ko-KR" altLang="en-US" sz="2000" dirty="0"/>
              <a:t>특히 일본의 패션에 대해 관심이 많았지만 일본의 의복 변천에 대해 자세히 알지 못했음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프로젝트를 계기로 기모노 같은 일본의 전통 의상에 대해 좀 더 깊이 알게 됨 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한국의 전통의상도 더 깊이 알고 싶게 됨 </a:t>
            </a:r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23CF1C-C1FA-4D8C-AEC8-2655B2911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098601"/>
            <a:ext cx="5374473" cy="35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E3D4C8-943B-4C2F-89DD-8EFE5D1E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96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636D1765-6E9E-4671-8F61-5136768F0801}"/>
              </a:ext>
            </a:extLst>
          </p:cNvPr>
          <p:cNvGrpSpPr/>
          <p:nvPr/>
        </p:nvGrpSpPr>
        <p:grpSpPr>
          <a:xfrm>
            <a:off x="6151257" y="665461"/>
            <a:ext cx="5315879" cy="984885"/>
            <a:chOff x="6078594" y="1412237"/>
            <a:chExt cx="5315879" cy="984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50A551-21A3-4953-B603-DCBCEF6890C3}"/>
                </a:ext>
              </a:extLst>
            </p:cNvPr>
            <p:cNvSpPr txBox="1"/>
            <p:nvPr/>
          </p:nvSpPr>
          <p:spPr>
            <a:xfrm>
              <a:off x="7999793" y="1997012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rgbClr val="404040"/>
                  </a:solidFill>
                </a:rPr>
                <a:t>감사합니다</a:t>
              </a:r>
              <a:r>
                <a:rPr lang="en-US" altLang="ko-KR" sz="2000" dirty="0">
                  <a:solidFill>
                    <a:srgbClr val="404040"/>
                  </a:solidFill>
                </a:rPr>
                <a:t>.</a:t>
              </a:r>
              <a:endParaRPr lang="ko-KR" altLang="en-US" sz="2000" dirty="0">
                <a:solidFill>
                  <a:srgbClr val="40404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2A6DC1-2F1C-4316-BD95-F67F7D4971B4}"/>
                </a:ext>
              </a:extLst>
            </p:cNvPr>
            <p:cNvSpPr txBox="1"/>
            <p:nvPr/>
          </p:nvSpPr>
          <p:spPr>
            <a:xfrm>
              <a:off x="6078594" y="1412237"/>
              <a:ext cx="5315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404040"/>
                  </a:solidFill>
                </a:rPr>
                <a:t>Thank you for listening.</a:t>
              </a:r>
              <a:endParaRPr lang="ko-KR" altLang="en-US" sz="3200" b="1" dirty="0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540483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20190505">
      <a:dk1>
        <a:sysClr val="windowText" lastClr="000000"/>
      </a:dk1>
      <a:lt1>
        <a:sysClr val="window" lastClr="FFFFFF"/>
      </a:lt1>
      <a:dk2>
        <a:srgbClr val="8496B0"/>
      </a:dk2>
      <a:lt2>
        <a:srgbClr val="E7E6E6"/>
      </a:lt2>
      <a:accent1>
        <a:srgbClr val="9CA1CC"/>
      </a:accent1>
      <a:accent2>
        <a:srgbClr val="DCB6C7"/>
      </a:accent2>
      <a:accent3>
        <a:srgbClr val="FF8687"/>
      </a:accent3>
      <a:accent4>
        <a:srgbClr val="FFC000"/>
      </a:accent4>
      <a:accent5>
        <a:srgbClr val="FEAC86"/>
      </a:accent5>
      <a:accent6>
        <a:srgbClr val="7A7C8E"/>
      </a:accent6>
      <a:hlink>
        <a:srgbClr val="3C3D46"/>
      </a:hlink>
      <a:folHlink>
        <a:srgbClr val="3C3D46"/>
      </a:folHlink>
    </a:clrScheme>
    <a:fontScheme name="Century Schoolbook">
      <a:majorFont>
        <a:latin typeface="Century Schoolbook"/>
        <a:ea typeface="나눔명조"/>
        <a:cs typeface=""/>
      </a:majorFont>
      <a:minorFont>
        <a:latin typeface="Century Schoolbook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837D19DC-DBE6-498C-AE7E-6768EF58000A}" vid="{8A5A3862-976C-46D6-B747-97AA590F05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</TotalTime>
  <Words>237</Words>
  <Application>Microsoft Office PowerPoint</Application>
  <PresentationFormat>와이드스크린</PresentationFormat>
  <Paragraphs>45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ASROCK</dc:creator>
  <cp:lastModifiedBy>ASROCK</cp:lastModifiedBy>
  <cp:revision>1</cp:revision>
  <dcterms:created xsi:type="dcterms:W3CDTF">2023-09-30T08:58:19Z</dcterms:created>
  <dcterms:modified xsi:type="dcterms:W3CDTF">2023-09-30T08:59:48Z</dcterms:modified>
</cp:coreProperties>
</file>