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horzBarState="maximized">
    <p:restoredLeft sz="15602"/>
    <p:restoredTop sz="95859"/>
  </p:normalViewPr>
  <p:slideViewPr>
    <p:cSldViewPr>
      <p:cViewPr varScale="1">
        <p:scale>
          <a:sx n="75" d="100"/>
          <a:sy n="75" d="100"/>
        </p:scale>
        <p:origin x="520" y="176"/>
      </p:cViewPr>
      <p:guideLst>
        <p:guide orient="horz" pos="3238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Relationship Id="rId7" Type="http://schemas.openxmlformats.org/officeDocument/2006/relationships/image" Target="../media/image2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9.png"  /><Relationship Id="rId11" Type="http://schemas.openxmlformats.org/officeDocument/2006/relationships/image" Target="../media/image30.png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Relationship Id="rId5" Type="http://schemas.openxmlformats.org/officeDocument/2006/relationships/image" Target="../media/image25.png"  /><Relationship Id="rId6" Type="http://schemas.openxmlformats.org/officeDocument/2006/relationships/image" Target="../media/image26.png"  /><Relationship Id="rId7" Type="http://schemas.openxmlformats.org/officeDocument/2006/relationships/image" Target="../media/image27.png"  /><Relationship Id="rId8" Type="http://schemas.openxmlformats.org/officeDocument/2006/relationships/image" Target="../media/image14.png"  /><Relationship Id="rId9" Type="http://schemas.openxmlformats.org/officeDocument/2006/relationships/image" Target="../media/image2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Relationship Id="rId7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6.png"  /><Relationship Id="rId2" Type="http://schemas.openxmlformats.org/officeDocument/2006/relationships/image" Target="../media/image22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35.png"  /><Relationship Id="rId7" Type="http://schemas.openxmlformats.org/officeDocument/2006/relationships/image" Target="../media/image27.png"  /><Relationship Id="rId8" Type="http://schemas.openxmlformats.org/officeDocument/2006/relationships/image" Target="../media/image14.png"  /><Relationship Id="rId9" Type="http://schemas.openxmlformats.org/officeDocument/2006/relationships/image" Target="../media/image2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Relationship Id="rId4" Type="http://schemas.openxmlformats.org/officeDocument/2006/relationships/image" Target="../media/image39.png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42.png"  /><Relationship Id="rId8" Type="http://schemas.openxmlformats.org/officeDocument/2006/relationships/image" Target="../media/image43.png"  /><Relationship Id="rId9" Type="http://schemas.openxmlformats.org/officeDocument/2006/relationships/image" Target="../media/image4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3.png"  /><Relationship Id="rId2" Type="http://schemas.openxmlformats.org/officeDocument/2006/relationships/image" Target="../media/image45.png"  /><Relationship Id="rId3" Type="http://schemas.openxmlformats.org/officeDocument/2006/relationships/image" Target="../media/image46.png"  /><Relationship Id="rId4" Type="http://schemas.openxmlformats.org/officeDocument/2006/relationships/image" Target="../media/image47.png"  /><Relationship Id="rId5" Type="http://schemas.openxmlformats.org/officeDocument/2006/relationships/image" Target="../media/image48.png"  /><Relationship Id="rId6" Type="http://schemas.openxmlformats.org/officeDocument/2006/relationships/image" Target="../media/image49.png"  /><Relationship Id="rId7" Type="http://schemas.openxmlformats.org/officeDocument/2006/relationships/image" Target="../media/image50.png"  /><Relationship Id="rId8" Type="http://schemas.openxmlformats.org/officeDocument/2006/relationships/image" Target="../media/image51.png"  /><Relationship Id="rId9" Type="http://schemas.openxmlformats.org/officeDocument/2006/relationships/image" Target="../media/image5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30201" y="2301849"/>
            <a:ext cx="8990558" cy="509584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59880" y="6508775"/>
            <a:ext cx="7962794" cy="134702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6211215" y="6279563"/>
            <a:ext cx="5863284" cy="175853"/>
            <a:chOff x="6211215" y="6279563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6211215" y="6279563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92c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1279647" y="945526"/>
            <a:ext cx="2232905" cy="2178136"/>
            <a:chOff x="1279647" y="945526"/>
            <a:chExt cx="2232905" cy="21781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279647" y="945526"/>
              <a:ext cx="2232905" cy="217813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47771" y="1409775"/>
            <a:ext cx="2081028" cy="159345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701864" y="2910922"/>
            <a:ext cx="10346611" cy="241215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905102" y="5452198"/>
            <a:ext cx="9840230" cy="2412154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901292" y="6721400"/>
            <a:ext cx="8964925" cy="241215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1725764" y="5711542"/>
            <a:ext cx="5288266" cy="434689"/>
            <a:chOff x="1725764" y="5711542"/>
            <a:chExt cx="5288266" cy="43468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5400000">
              <a:off x="1725764" y="5711542"/>
              <a:ext cx="5288266" cy="4346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6478898" y="8580105"/>
            <a:ext cx="491544" cy="1874196"/>
            <a:chOff x="16478898" y="8580105"/>
            <a:chExt cx="491544" cy="187419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478898" y="8580105"/>
              <a:ext cx="491544" cy="187419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4969864" y="4171568"/>
            <a:ext cx="9838516" cy="241215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d1ed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4057" y="3680431"/>
            <a:ext cx="16164305" cy="34198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5261661" y="5991165"/>
            <a:ext cx="7762392" cy="276961"/>
            <a:chOff x="5261661" y="5991165"/>
            <a:chExt cx="7762392" cy="27696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261661" y="5991165"/>
              <a:ext cx="7762392" cy="2769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203" y="801713"/>
            <a:ext cx="7536739" cy="20754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40004" y="2502870"/>
            <a:ext cx="8559051" cy="203313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59051" y="4960261"/>
            <a:ext cx="8389795" cy="199363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031432" y="7288575"/>
            <a:ext cx="8913519" cy="27085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8111432" y="4417286"/>
            <a:ext cx="8416201" cy="140844"/>
            <a:chOff x="8111432" y="4417286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11432" y="4417286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8111432" y="6962030"/>
            <a:ext cx="8416201" cy="140844"/>
            <a:chOff x="8111432" y="6962030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11432" y="6962030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774388" y="2403735"/>
            <a:ext cx="5434982" cy="163007"/>
            <a:chOff x="774388" y="2403735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74388" y="2403735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1332711" y="2816130"/>
            <a:ext cx="4318335" cy="6171429"/>
            <a:chOff x="1332711" y="2816130"/>
            <a:chExt cx="4318335" cy="61714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332711" y="2816130"/>
              <a:ext cx="4318335" cy="617142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-199221" y="9045320"/>
            <a:ext cx="6962629" cy="84123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d1ed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4371" y="3679562"/>
            <a:ext cx="16096896" cy="34224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5261661" y="5991165"/>
            <a:ext cx="7762392" cy="276961"/>
            <a:chOff x="5261661" y="5991165"/>
            <a:chExt cx="7762392" cy="27696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261661" y="5991165"/>
              <a:ext cx="7762392" cy="2769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945321" y="763634"/>
            <a:ext cx="9811044" cy="196906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53337" y="3445590"/>
            <a:ext cx="6945700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62861" y="5045527"/>
            <a:ext cx="8806938" cy="203313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962861" y="7322413"/>
            <a:ext cx="3665033" cy="13577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8111429" y="4619440"/>
            <a:ext cx="8416201" cy="140844"/>
            <a:chOff x="8111429" y="4619440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11429" y="4619440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8180000" y="6910669"/>
            <a:ext cx="8416201" cy="140844"/>
            <a:chOff x="8180000" y="6910669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80000" y="6910669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774388" y="2403735"/>
            <a:ext cx="5434982" cy="163007"/>
            <a:chOff x="774388" y="2403735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74388" y="2403735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38215" y="3547558"/>
            <a:ext cx="6171429" cy="5110727"/>
            <a:chOff x="638215" y="3547558"/>
            <a:chExt cx="6171429" cy="511072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38215" y="3547558"/>
              <a:ext cx="6171429" cy="5110727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945321" y="763634"/>
            <a:ext cx="9811044" cy="196906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62861" y="3552001"/>
            <a:ext cx="8796376" cy="203313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62861" y="5887061"/>
            <a:ext cx="8065329" cy="13577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997143" y="5477018"/>
            <a:ext cx="8416201" cy="140844"/>
            <a:chOff x="7997143" y="5477018"/>
            <a:chExt cx="8416201" cy="1408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997143" y="5477018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774388" y="2403735"/>
            <a:ext cx="5434982" cy="163007"/>
            <a:chOff x="774388" y="2403735"/>
            <a:chExt cx="5434982" cy="1630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774388" y="2403735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638215" y="3547562"/>
            <a:ext cx="6171429" cy="4941148"/>
            <a:chOff x="638215" y="3547562"/>
            <a:chExt cx="6171429" cy="494114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38215" y="3547562"/>
              <a:ext cx="6171429" cy="4941148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525607" y="801710"/>
            <a:ext cx="9391330" cy="20754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62861" y="3340832"/>
            <a:ext cx="9020081" cy="203313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53337" y="5369337"/>
            <a:ext cx="8915929" cy="203313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900004" y="7419556"/>
            <a:ext cx="5583319" cy="13577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8042857" y="5053442"/>
            <a:ext cx="8416201" cy="140844"/>
            <a:chOff x="8042857" y="5053442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042857" y="505344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8134286" y="7256870"/>
            <a:ext cx="8416201" cy="140844"/>
            <a:chOff x="8134286" y="7256870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34286" y="7256870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774388" y="2403735"/>
            <a:ext cx="5434982" cy="163007"/>
            <a:chOff x="774388" y="2403735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74388" y="2403735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15357" y="3547562"/>
            <a:ext cx="6171429" cy="4914279"/>
            <a:chOff x="615357" y="3547562"/>
            <a:chExt cx="6171429" cy="491427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15357" y="3547562"/>
              <a:ext cx="6171429" cy="4914279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2023-09-23T17:48:30.000</dcterms:created>
  <dc:creator>officegen</dc:creator>
  <cp:lastModifiedBy>Administrator</cp:lastModifiedBy>
  <dcterms:modified xsi:type="dcterms:W3CDTF">2023-09-30T12:39:01.798</dcterms:modified>
  <cp:revision>16</cp:revision>
  <dc:title>PowerPoint 프레젠테이션</dc:title>
</cp:coreProperties>
</file>