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15602"/>
    <p:restoredTop sz="94761"/>
  </p:normalViewPr>
  <p:slideViewPr>
    <p:cSldViewPr>
      <p:cViewPr>
        <p:scale>
          <a:sx n="76" d="100"/>
          <a:sy n="76" d="100"/>
        </p:scale>
        <p:origin x="-414" y="-42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presProps" Target="presProps.xml"  /><Relationship Id="rId17" Type="http://schemas.openxmlformats.org/officeDocument/2006/relationships/viewProps" Target="viewProps.xml"  /><Relationship Id="rId18" Type="http://schemas.openxmlformats.org/officeDocument/2006/relationships/theme" Target="theme/theme1.xml"  /><Relationship Id="rId19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3.png"  /><Relationship Id="rId5" Type="http://schemas.openxmlformats.org/officeDocument/2006/relationships/image" Target="../media/image34.png"  /><Relationship Id="rId6" Type="http://schemas.openxmlformats.org/officeDocument/2006/relationships/image" Target="../media/image28.png"  /><Relationship Id="rId7" Type="http://schemas.openxmlformats.org/officeDocument/2006/relationships/image" Target="../media/image35.png"  /><Relationship Id="rId8" Type="http://schemas.openxmlformats.org/officeDocument/2006/relationships/image" Target="../media/image36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37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8.png"  /><Relationship Id="rId5" Type="http://schemas.openxmlformats.org/officeDocument/2006/relationships/image" Target="../media/image39.png"  /><Relationship Id="rId6" Type="http://schemas.openxmlformats.org/officeDocument/2006/relationships/image" Target="../media/image40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41.png"  /><Relationship Id="rId5" Type="http://schemas.openxmlformats.org/officeDocument/2006/relationships/image" Target="../media/image38.png"  /><Relationship Id="rId6" Type="http://schemas.openxmlformats.org/officeDocument/2006/relationships/image" Target="../media/image42.png"  /><Relationship Id="rId7" Type="http://schemas.openxmlformats.org/officeDocument/2006/relationships/image" Target="../media/image43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4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Relationship Id="rId6" Type="http://schemas.openxmlformats.org/officeDocument/2006/relationships/image" Target="../media/image10.png"  /><Relationship Id="rId7" Type="http://schemas.openxmlformats.org/officeDocument/2006/relationships/image" Target="../media/image11.png"  /><Relationship Id="rId8" Type="http://schemas.openxmlformats.org/officeDocument/2006/relationships/image" Target="../media/image12.png"  /><Relationship Id="rId9" Type="http://schemas.openxmlformats.org/officeDocument/2006/relationships/image" Target="../media/image1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Relationship Id="rId6" Type="http://schemas.openxmlformats.org/officeDocument/2006/relationships/image" Target="../media/image20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Relationship Id="rId6" Type="http://schemas.openxmlformats.org/officeDocument/2006/relationships/image" Target="../media/image19.png"  /><Relationship Id="rId7" Type="http://schemas.openxmlformats.org/officeDocument/2006/relationships/image" Target="../media/image2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24.png"  /><Relationship Id="rId5" Type="http://schemas.openxmlformats.org/officeDocument/2006/relationships/image" Target="../media/image19.png"  /><Relationship Id="rId6" Type="http://schemas.openxmlformats.org/officeDocument/2006/relationships/image" Target="../media/image2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2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27.png"  /><Relationship Id="rId5" Type="http://schemas.openxmlformats.org/officeDocument/2006/relationships/image" Target="../media/image28.png"  /><Relationship Id="rId6" Type="http://schemas.openxmlformats.org/officeDocument/2006/relationships/image" Target="../media/image29.png"  /><Relationship Id="rId7" Type="http://schemas.openxmlformats.org/officeDocument/2006/relationships/image" Target="../media/image30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1.png"  /><Relationship Id="rId5" Type="http://schemas.openxmlformats.org/officeDocument/2006/relationships/image" Target="../media/image28.png"  /><Relationship Id="rId6" Type="http://schemas.openxmlformats.org/officeDocument/2006/relationships/image" Target="../media/image32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99D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7143" y="309459"/>
            <a:ext cx="20572016" cy="10176325"/>
            <a:chOff x="-157143" y="309459"/>
            <a:chExt cx="20572016" cy="10176325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-157143" y="1041162"/>
              <a:ext cx="18600000" cy="9444621"/>
              <a:chOff x="-157143" y="1041162"/>
              <a:chExt cx="18600000" cy="944462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57143" y="1041162"/>
                <a:ext cx="18600000" cy="944462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174168" y="309459"/>
              <a:ext cx="11240705" cy="1615788"/>
              <a:chOff x="9174168" y="309459"/>
              <a:chExt cx="11240705" cy="1615788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74168" y="309459"/>
                <a:ext cx="11240705" cy="1615788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0762535" y="3288842"/>
            <a:ext cx="6171429" cy="6171429"/>
            <a:chOff x="10762535" y="3288842"/>
            <a:chExt cx="6171429" cy="617142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62535" y="3288842"/>
              <a:ext cx="6171429" cy="6171429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226" y="3939408"/>
            <a:ext cx="6856924" cy="21316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949" y="2118388"/>
            <a:ext cx="9969107" cy="366667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4269" y="1965764"/>
            <a:ext cx="4373486" cy="106974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9413" y="5392574"/>
            <a:ext cx="3626007" cy="9869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99D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7143" y="1041162"/>
            <a:ext cx="18600000" cy="9444621"/>
            <a:chOff x="-157143" y="1041162"/>
            <a:chExt cx="18600000" cy="94446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7143" y="1041162"/>
              <a:ext cx="18600000" cy="94446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174168" y="309459"/>
            <a:ext cx="11240705" cy="1615788"/>
            <a:chOff x="9174168" y="309459"/>
            <a:chExt cx="11240705" cy="16157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168" y="309459"/>
              <a:ext cx="11240705" cy="16157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5763473"/>
            <a:ext cx="4522241" cy="4522241"/>
            <a:chOff x="0" y="5763473"/>
            <a:chExt cx="4522241" cy="45222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63473"/>
              <a:ext cx="4522241" cy="452224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269063" y="885702"/>
            <a:ext cx="4016651" cy="4016651"/>
            <a:chOff x="14269063" y="885702"/>
            <a:chExt cx="4016651" cy="401665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9063" y="885702"/>
              <a:ext cx="4016651" cy="401665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3127" y="196209"/>
            <a:ext cx="4170521" cy="103234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97" y="1249141"/>
            <a:ext cx="18013219" cy="359811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88981" y="5691981"/>
            <a:ext cx="14139478" cy="28663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7143" y="309459"/>
            <a:ext cx="20572016" cy="10176325"/>
            <a:chOff x="-157143" y="309459"/>
            <a:chExt cx="20572016" cy="10176325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-157143" y="1041162"/>
              <a:ext cx="18600000" cy="9444621"/>
              <a:chOff x="-157143" y="1041162"/>
              <a:chExt cx="18600000" cy="944462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57143" y="1041162"/>
                <a:ext cx="18600000" cy="944462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174168" y="309459"/>
              <a:ext cx="11240705" cy="1615788"/>
              <a:chOff x="9174168" y="309459"/>
              <a:chExt cx="11240705" cy="1615788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74168" y="309459"/>
                <a:ext cx="11240705" cy="1615788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5016947" y="2206244"/>
            <a:ext cx="8070174" cy="2588458"/>
            <a:chOff x="5016947" y="2206244"/>
            <a:chExt cx="8070174" cy="2588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6947" y="2206244"/>
              <a:ext cx="8070174" cy="2588458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0536" y="2910717"/>
            <a:ext cx="7364312" cy="14205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99D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7143" y="1041162"/>
            <a:ext cx="18600000" cy="9444621"/>
            <a:chOff x="-157143" y="1041162"/>
            <a:chExt cx="18600000" cy="94446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7143" y="1041162"/>
              <a:ext cx="18600000" cy="94446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174168" y="309459"/>
            <a:ext cx="11240705" cy="1615788"/>
            <a:chOff x="9174168" y="309459"/>
            <a:chExt cx="11240705" cy="16157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168" y="309459"/>
              <a:ext cx="11240705" cy="161578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3127" y="196209"/>
            <a:ext cx="3428940" cy="103234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25" y="1249141"/>
            <a:ext cx="17962495" cy="359811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4138" y="5103840"/>
            <a:ext cx="16198290" cy="21339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99D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7143" y="1041162"/>
            <a:ext cx="18600000" cy="9444621"/>
            <a:chOff x="-157143" y="1041162"/>
            <a:chExt cx="18600000" cy="94446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7143" y="1041162"/>
              <a:ext cx="18600000" cy="94446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174168" y="309459"/>
            <a:ext cx="11240705" cy="1615788"/>
            <a:chOff x="9174168" y="309459"/>
            <a:chExt cx="11240705" cy="16157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168" y="309459"/>
              <a:ext cx="11240705" cy="16157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114286" y="4114286"/>
            <a:ext cx="6171429" cy="6171429"/>
            <a:chOff x="12114286" y="4114286"/>
            <a:chExt cx="6171429" cy="617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14286" y="4114286"/>
              <a:ext cx="6171429" cy="617142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3127" y="196209"/>
            <a:ext cx="3428940" cy="103234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71" y="1314150"/>
            <a:ext cx="17768592" cy="396031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3956" y="7438366"/>
            <a:ext cx="14900165" cy="15022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7143" y="309459"/>
            <a:ext cx="20572016" cy="10176325"/>
            <a:chOff x="-157143" y="309459"/>
            <a:chExt cx="20572016" cy="10176325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-157143" y="1041162"/>
              <a:ext cx="18600000" cy="9444621"/>
              <a:chOff x="-157143" y="1041162"/>
              <a:chExt cx="18600000" cy="944462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57143" y="1041162"/>
                <a:ext cx="18600000" cy="944462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174168" y="309459"/>
              <a:ext cx="11240705" cy="1615788"/>
              <a:chOff x="9174168" y="309459"/>
              <a:chExt cx="11240705" cy="1615788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74168" y="309459"/>
                <a:ext cx="11240705" cy="1615788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5016947" y="2206244"/>
            <a:ext cx="8070174" cy="2588458"/>
            <a:chOff x="5016947" y="2206244"/>
            <a:chExt cx="8070174" cy="2588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6947" y="2206244"/>
              <a:ext cx="8070174" cy="2588458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2489" y="2893708"/>
            <a:ext cx="8197445" cy="1332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99D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7143" y="1041162"/>
            <a:ext cx="18600000" cy="9444621"/>
            <a:chOff x="-157143" y="1041162"/>
            <a:chExt cx="18600000" cy="94446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7143" y="1041162"/>
              <a:ext cx="18600000" cy="94446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174168" y="309459"/>
            <a:ext cx="11240705" cy="1615788"/>
            <a:chOff x="9174168" y="309459"/>
            <a:chExt cx="11240705" cy="16157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168" y="309459"/>
              <a:ext cx="11240705" cy="16157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188126" y="2984389"/>
            <a:ext cx="5909462" cy="901820"/>
            <a:chOff x="6188126" y="2984389"/>
            <a:chExt cx="5909462" cy="90182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8126" y="2984389"/>
              <a:ext cx="5909462" cy="901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188126" y="5263346"/>
            <a:ext cx="5909462" cy="901820"/>
            <a:chOff x="6188126" y="5263346"/>
            <a:chExt cx="5909462" cy="901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8126" y="5263346"/>
              <a:ext cx="5909462" cy="90182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188126" y="7542303"/>
            <a:ext cx="5909462" cy="901820"/>
            <a:chOff x="6188126" y="7542303"/>
            <a:chExt cx="5909462" cy="90182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8126" y="7542303"/>
              <a:ext cx="5909462" cy="90182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177691" y="355901"/>
            <a:ext cx="4108023" cy="4108023"/>
            <a:chOff x="14177691" y="355901"/>
            <a:chExt cx="4108023" cy="41080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77691" y="355901"/>
              <a:ext cx="4108023" cy="4108023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0026" y="2993407"/>
            <a:ext cx="5615219" cy="116950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95388" y="5272360"/>
            <a:ext cx="5355095" cy="116950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9836" y="7551312"/>
            <a:ext cx="4783990" cy="116950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3127" y="177171"/>
            <a:ext cx="1233036" cy="9838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7143" y="309459"/>
            <a:ext cx="20572016" cy="10176325"/>
            <a:chOff x="-157143" y="309459"/>
            <a:chExt cx="20572016" cy="10176325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-157143" y="1041162"/>
              <a:ext cx="18600000" cy="9444621"/>
              <a:chOff x="-157143" y="1041162"/>
              <a:chExt cx="18600000" cy="944462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57143" y="1041162"/>
                <a:ext cx="18600000" cy="944462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174168" y="309459"/>
              <a:ext cx="11240705" cy="1615788"/>
              <a:chOff x="9174168" y="309459"/>
              <a:chExt cx="11240705" cy="1615788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74168" y="309459"/>
                <a:ext cx="11240705" cy="1615788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5016947" y="2206244"/>
            <a:ext cx="8070174" cy="2588458"/>
            <a:chOff x="5016947" y="2206244"/>
            <a:chExt cx="8070174" cy="2588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6947" y="2206244"/>
              <a:ext cx="8070174" cy="2588458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2936" y="2910717"/>
            <a:ext cx="6784531" cy="14205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99D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7143" y="1041162"/>
            <a:ext cx="18600000" cy="9444621"/>
            <a:chOff x="-157143" y="1041162"/>
            <a:chExt cx="18600000" cy="94446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7143" y="1041162"/>
              <a:ext cx="18600000" cy="94446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174168" y="309459"/>
            <a:ext cx="11240705" cy="1615788"/>
            <a:chOff x="9174168" y="309459"/>
            <a:chExt cx="11240705" cy="16157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168" y="309459"/>
              <a:ext cx="11240705" cy="16157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378430" y="4114286"/>
            <a:ext cx="6171429" cy="6171429"/>
            <a:chOff x="-378430" y="4114286"/>
            <a:chExt cx="6171429" cy="617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78430" y="4114286"/>
              <a:ext cx="6171429" cy="617142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3127" y="196209"/>
            <a:ext cx="4148416" cy="103234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9767" y="2229012"/>
            <a:ext cx="11501314" cy="35981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99D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7143" y="1041162"/>
            <a:ext cx="18600000" cy="9444621"/>
            <a:chOff x="-157143" y="1041162"/>
            <a:chExt cx="18600000" cy="94446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7143" y="1041162"/>
              <a:ext cx="18600000" cy="94446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174168" y="309459"/>
            <a:ext cx="11240705" cy="1615788"/>
            <a:chOff x="9174168" y="309459"/>
            <a:chExt cx="11240705" cy="16157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168" y="309459"/>
              <a:ext cx="11240705" cy="16157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5746831"/>
            <a:ext cx="4538884" cy="4538884"/>
            <a:chOff x="0" y="5746831"/>
            <a:chExt cx="4538884" cy="453888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46831"/>
              <a:ext cx="4538884" cy="453888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114286" y="4837298"/>
            <a:ext cx="6171429" cy="5448416"/>
            <a:chOff x="12114286" y="4837298"/>
            <a:chExt cx="6171429" cy="544841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14286" y="4837298"/>
              <a:ext cx="6171429" cy="544841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3127" y="196209"/>
            <a:ext cx="4148416" cy="103234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36" y="1427211"/>
            <a:ext cx="16167114" cy="48790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99D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7143" y="1041162"/>
            <a:ext cx="18600000" cy="9444621"/>
            <a:chOff x="-157143" y="1041162"/>
            <a:chExt cx="18600000" cy="94446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7143" y="1041162"/>
              <a:ext cx="18600000" cy="94446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174168" y="309459"/>
            <a:ext cx="11240705" cy="1615788"/>
            <a:chOff x="9174168" y="309459"/>
            <a:chExt cx="11240705" cy="16157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168" y="309459"/>
              <a:ext cx="11240705" cy="16157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86933" y="4036558"/>
            <a:ext cx="4098871" cy="5850206"/>
            <a:chOff x="1186933" y="4036558"/>
            <a:chExt cx="4098871" cy="585020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6933" y="4036558"/>
              <a:ext cx="4098871" cy="585020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3127" y="196209"/>
            <a:ext cx="4148416" cy="103234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07" y="1393302"/>
            <a:ext cx="18100181" cy="3012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7143" y="309459"/>
            <a:ext cx="20572016" cy="10176325"/>
            <a:chOff x="-157143" y="309459"/>
            <a:chExt cx="20572016" cy="10176325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-157143" y="1041162"/>
              <a:ext cx="18600000" cy="9444621"/>
              <a:chOff x="-157143" y="1041162"/>
              <a:chExt cx="18600000" cy="944462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57143" y="1041162"/>
                <a:ext cx="18600000" cy="944462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174168" y="309459"/>
              <a:ext cx="11240705" cy="1615788"/>
              <a:chOff x="9174168" y="309459"/>
              <a:chExt cx="11240705" cy="1615788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74168" y="309459"/>
                <a:ext cx="11240705" cy="1615788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5016947" y="2206244"/>
            <a:ext cx="8070174" cy="2588458"/>
            <a:chOff x="5016947" y="2206244"/>
            <a:chExt cx="8070174" cy="2588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6947" y="2206244"/>
              <a:ext cx="8070174" cy="2588458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2832" y="2910717"/>
            <a:ext cx="6861531" cy="14205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99D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7143" y="1041162"/>
            <a:ext cx="18600000" cy="9444621"/>
            <a:chOff x="-157143" y="1041162"/>
            <a:chExt cx="18600000" cy="94446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7143" y="1041162"/>
              <a:ext cx="18600000" cy="94446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174168" y="309459"/>
            <a:ext cx="11240705" cy="1615788"/>
            <a:chOff x="9174168" y="309459"/>
            <a:chExt cx="11240705" cy="16157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168" y="309459"/>
              <a:ext cx="11240705" cy="16157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5137" y="4114286"/>
            <a:ext cx="6171429" cy="6171429"/>
            <a:chOff x="-15137" y="4114286"/>
            <a:chExt cx="6171429" cy="617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5137" y="4114286"/>
              <a:ext cx="6171429" cy="617142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3127" y="196209"/>
            <a:ext cx="4170521" cy="103234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1499" y="1391747"/>
            <a:ext cx="18093752" cy="425703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16218" y="8538416"/>
            <a:ext cx="12623958" cy="11288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99D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7143" y="1041162"/>
            <a:ext cx="18600000" cy="9444621"/>
            <a:chOff x="-157143" y="1041162"/>
            <a:chExt cx="18600000" cy="94446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7143" y="1041162"/>
              <a:ext cx="18600000" cy="94446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174168" y="309459"/>
            <a:ext cx="11240705" cy="1615788"/>
            <a:chOff x="9174168" y="309459"/>
            <a:chExt cx="11240705" cy="16157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168" y="309459"/>
              <a:ext cx="11240705" cy="16157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271429" y="4511138"/>
            <a:ext cx="6171429" cy="6171429"/>
            <a:chOff x="12271429" y="4511138"/>
            <a:chExt cx="6171429" cy="617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71429" y="4511138"/>
              <a:ext cx="6171429" cy="617142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3127" y="196209"/>
            <a:ext cx="4170521" cy="103234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368" y="2354906"/>
            <a:ext cx="18030619" cy="2334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사용자 지정</ep:PresentationFormat>
  <ep:Paragraphs>0</ep:Paragraphs>
  <ep:Slides>14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ep:HeadingPairs>
  <ep:TitlesOfParts>
    <vt:vector size="15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2023-09-29T19:29:11.000</dcterms:created>
  <dc:creator>officegen</dc:creator>
  <cp:lastModifiedBy>Administrator</cp:lastModifiedBy>
  <dcterms:modified xsi:type="dcterms:W3CDTF">2023-09-30T12:30:16.018</dcterms:modified>
  <cp:revision>2</cp:revision>
  <dc:title>PowerPoint 프레젠테이션</dc:title>
</cp:coreProperties>
</file>