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0" r:id="rId3"/>
    <p:sldId id="282" r:id="rId4"/>
    <p:sldId id="271" r:id="rId5"/>
    <p:sldId id="276" r:id="rId6"/>
    <p:sldId id="283" r:id="rId7"/>
    <p:sldId id="278" r:id="rId8"/>
    <p:sldId id="261" r:id="rId9"/>
    <p:sldId id="262" r:id="rId10"/>
    <p:sldId id="263" r:id="rId11"/>
    <p:sldId id="264" r:id="rId12"/>
    <p:sldId id="265" r:id="rId13"/>
    <p:sldId id="274" r:id="rId14"/>
    <p:sldId id="275" r:id="rId15"/>
    <p:sldId id="281" r:id="rId16"/>
    <p:sldId id="277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9E6422-6DA9-AE1B-85DD-CE38C2249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EA77C82-A515-5EA2-4D7D-DC35738E8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D0FE525-38C1-57CE-E5A4-E0FCBDC80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96E-B310-4C69-ABC0-D8A9E85E00D8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CFE0E24-5068-7E2F-7E05-34395A07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EB1C7F-B9E6-BE89-3499-9B6D3A2F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6FF1-7949-4F23-9DA3-C3F9D2A231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802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515B6D-4495-275C-96F1-20612CD8E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8289240-7C37-2C1E-786D-8B8EC4657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BA80EB-5C82-E266-9DEF-916B28DA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96E-B310-4C69-ABC0-D8A9E85E00D8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2481FE-3DA9-8B21-4B9D-27FB65CB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ED93170-9AFA-DBC9-0D04-BC9AEAFE5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6FF1-7949-4F23-9DA3-C3F9D2A231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118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5CDE434-26BA-7E13-B5D3-996850D62C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009E96E-8DC3-BB7B-46B0-B92FFEBD3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13E1FD-7C13-BCCD-C151-75EC58C17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96E-B310-4C69-ABC0-D8A9E85E00D8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0ACD9D9-FAAF-5979-ED0C-0BD3EA14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E9D10A1-2963-37D8-0002-AABD5B35A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6FF1-7949-4F23-9DA3-C3F9D2A231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4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E36AAF-99C4-E8DD-F88C-49A3B9578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3870D8-875C-CDCA-A58B-A8FDAF85A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035E0E-98C9-607F-F935-9B2AED9D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96E-B310-4C69-ABC0-D8A9E85E00D8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989945C-2598-7DF0-E2A7-9C813FDB4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9D8B25-62A3-225C-CBA3-A381ECC4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6FF1-7949-4F23-9DA3-C3F9D2A231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727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A769A8-FD6F-6B83-7432-58A6E451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5BA9D2-3D66-A9DC-0326-8D5E4D437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3ACF2B-0890-CAA5-3A5B-75CC4B45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96E-B310-4C69-ABC0-D8A9E85E00D8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A74371-1EE3-0FCE-FAC9-022466DE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0E5207-362D-F755-317B-FA9573F6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6FF1-7949-4F23-9DA3-C3F9D2A231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18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1CEEF-02B6-6A05-E448-7B294FE7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FA976EF-3303-8966-BBD7-2EDCE4345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313F5D3-C969-12E0-6690-AFDD26506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34E7DE1-EE4B-28BB-7C27-67889F150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96E-B310-4C69-ABC0-D8A9E85E00D8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C6BFFD8-70A1-E62F-3EC8-6E201D3F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445FAB9-1E72-C0F7-E01E-F0314BAB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6FF1-7949-4F23-9DA3-C3F9D2A231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78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078872-3A63-463A-45EB-091CAD84B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9D3F19D-7A8B-E2A3-2770-647F56E77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1D2A939-79BC-FF3D-9343-AE350A81B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45BDA79-FFCA-F057-29F7-22E61339C6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66E7A61-61B6-CD9E-F434-F600441F61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35B6703-CAD8-8512-C956-0392D06F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96E-B310-4C69-ABC0-D8A9E85E00D8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2E46175-5300-0AE5-5F0C-A84AEBB9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9B83FA2-4076-932B-A5A8-2A6FCE0D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6FF1-7949-4F23-9DA3-C3F9D2A231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137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94C1E3-B708-6AEE-4A60-9831AB2E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1230F6A-6D82-375B-E36A-39AADE37C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96E-B310-4C69-ABC0-D8A9E85E00D8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5DA8DAA-3A44-79A8-A0BC-8884A3909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BA9507D-807D-0A51-E535-E163E560D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6FF1-7949-4F23-9DA3-C3F9D2A231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621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1150D6A-D688-52C5-47CA-88AC3ED6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96E-B310-4C69-ABC0-D8A9E85E00D8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9BF3BE5-79B6-ACD6-3FA8-5B6DEFA5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FD94322-6CE1-0C82-1781-1E9BCDD0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6FF1-7949-4F23-9DA3-C3F9D2A231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465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2B75F0-2941-CC06-CC51-D52130A5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A919F7-4BE9-1F15-82A7-5DD8A962D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A688E0E-7B92-8AA6-9DAF-575774D32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3016EC8-F1B3-87E0-7FE4-0608E0C5D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96E-B310-4C69-ABC0-D8A9E85E00D8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F91C228-5EC6-97D8-40AD-297E4066E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31EFC9A-F1CA-609A-3355-F35991D8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6FF1-7949-4F23-9DA3-C3F9D2A231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23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34D1BD-34E0-C1E4-3E72-C164798D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4762A23-8A17-679A-0702-C7C838D27F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3538E9A-A6AE-CB3C-9158-9A43564ED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E442AAF-6FB3-DC45-4135-06E9A84E9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C96E-B310-4C69-ABC0-D8A9E85E00D8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712158D-4706-5A84-A90A-775DD7E3F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1BF8B04-1EBE-DDAB-6693-7DD8F3A9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6FF1-7949-4F23-9DA3-C3F9D2A231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8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303F756-3B26-0C05-A36D-8090F5C3A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DB2B71F-69C6-1C61-1686-C1D358749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275FC6-BAE8-7A96-3FB9-D0D39683B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AC96E-B310-4C69-ABC0-D8A9E85E00D8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2AAA30-FA30-4E60-BCF2-C70718CCB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FDD1BE-0E42-F0C0-E03B-4E16EE587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16FF1-7949-4F23-9DA3-C3F9D2A231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724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9kPEFutr3I?feature=oembed" TargetMode="Externa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eb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DB0CB63-66FD-15EC-1056-81C3AEE89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23"/>
            <a:ext cx="12191999" cy="686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97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234EFC7-4A9C-AD22-056D-D9D3762DDA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" y="0"/>
            <a:ext cx="12184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8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E4D4021-7447-56BF-1954-1048C23CC6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1"/>
            <a:ext cx="12192000" cy="684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14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9177EBE-7DC6-8366-5CC1-895AD33376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" y="0"/>
            <a:ext cx="12188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03DFCCC-3B6C-DAB8-6F1E-4D38DFF8D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3" y="0"/>
            <a:ext cx="12211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63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C1BEDBA-75E4-34C8-ACCA-F93B8B5DB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41" y="0"/>
            <a:ext cx="12288641" cy="6857999"/>
          </a:xfrm>
          <a:prstGeom prst="rect">
            <a:avLst/>
          </a:prstGeom>
        </p:spPr>
      </p:pic>
      <p:pic>
        <p:nvPicPr>
          <p:cNvPr id="2" name="온라인 미디어 1" title="おかやまうつくしのひと時へ。岡山後楽園＆岡山城 2021">
            <a:hlinkClick r:id="" action="ppaction://media"/>
            <a:extLst>
              <a:ext uri="{FF2B5EF4-FFF2-40B4-BE49-F238E27FC236}">
                <a16:creationId xmlns:a16="http://schemas.microsoft.com/office/drawing/2014/main" id="{17AA4D6C-ACF9-CE1C-D861-CACACBB525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62470" y="1337028"/>
            <a:ext cx="8972365" cy="506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3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6200488-9599-7797-9E40-3B8E35C90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1"/>
            <a:ext cx="12190771" cy="68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33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F639A3C-16EA-E77C-9BD0-DE615DBF6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9"/>
            <a:ext cx="12192000" cy="686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2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4F448BA-10A1-EDFB-8BCD-D63E0E99A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9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23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E6A6845-72C0-3F05-3205-B12AA6D60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20" y="0"/>
            <a:ext cx="1227104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3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2491D1E-8EB0-09B2-08DF-A7A6BC588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829"/>
            <a:ext cx="12298021" cy="693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7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A45A914-09ED-76D4-3CC3-AB3F264BA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2"/>
            <a:ext cx="12197522" cy="685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637BB4B-AE40-B9EC-2DCD-430C316A5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8"/>
            <a:ext cx="12196301" cy="685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3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2644E08-7279-EEBD-D709-9F6C32288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4" y="0"/>
            <a:ext cx="1224008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0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1F051E7-16C1-5A55-412F-843319C297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" y="0"/>
            <a:ext cx="12186458" cy="6858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4BA40B5-19E3-3B1A-20E1-92B5F704A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13" y="1198485"/>
            <a:ext cx="7336983" cy="52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08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BEFDCFC-50DE-AA93-C51E-5586B7AC30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67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0</Words>
  <Application>Microsoft Office PowerPoint</Application>
  <PresentationFormat>와이드스크린</PresentationFormat>
  <Paragraphs>0</Paragraphs>
  <Slides>16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myPC</dc:creator>
  <cp:lastModifiedBy>dnfflqjaos@gmail.com</cp:lastModifiedBy>
  <cp:revision>14</cp:revision>
  <dcterms:created xsi:type="dcterms:W3CDTF">2023-05-17T11:58:09Z</dcterms:created>
  <dcterms:modified xsi:type="dcterms:W3CDTF">2023-09-30T09:55:20Z</dcterms:modified>
</cp:coreProperties>
</file>