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  <p:sldId id="271" r:id="rId9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26" autoAdjust="0"/>
  </p:normalViewPr>
  <p:slideViewPr>
    <p:cSldViewPr>
      <p:cViewPr varScale="1">
        <p:scale>
          <a:sx n="50" d="100"/>
          <a:sy n="50" d="100"/>
        </p:scale>
        <p:origin x="94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2" Type="http://schemas.openxmlformats.org/officeDocument/2006/relationships/video" Target="https://www.youtube.com/embed/O9YFl-BXGbE?feature=oembed" TargetMode="External"/><Relationship Id="rId1" Type="http://schemas.openxmlformats.org/officeDocument/2006/relationships/video" Target="https://www.youtube.com/embed/2eTNalKgehU?feature=oembed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828800" y="3467100"/>
            <a:ext cx="6171429" cy="4114286"/>
            <a:chOff x="2315406" y="3773711"/>
            <a:chExt cx="6171429" cy="4114286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5406" y="3773711"/>
              <a:ext cx="6171429" cy="4114286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2789" y="1438720"/>
            <a:ext cx="8697978" cy="2182301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56793" y="5187060"/>
            <a:ext cx="3004990" cy="924732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55780" y="3295369"/>
            <a:ext cx="6098645" cy="632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6793" y="5187060"/>
            <a:ext cx="3004990" cy="924732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474126" y="1948897"/>
            <a:ext cx="4822661" cy="3738629"/>
            <a:chOff x="2176209" y="2054321"/>
            <a:chExt cx="4822661" cy="373862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6209" y="2054321"/>
              <a:ext cx="4822661" cy="373862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2777622" y="6157582"/>
            <a:ext cx="5095557" cy="3215054"/>
            <a:chOff x="2777622" y="6157582"/>
            <a:chExt cx="5095557" cy="3215054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7622" y="6157582"/>
              <a:ext cx="5095557" cy="3215054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57929" y="475196"/>
            <a:ext cx="9156292" cy="2207197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34441" y="2834479"/>
            <a:ext cx="9901712" cy="4629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6793" y="5187060"/>
            <a:ext cx="3004990" cy="924732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622" y="6404098"/>
            <a:ext cx="5780055" cy="3769598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3784296" y="2363370"/>
            <a:ext cx="3755187" cy="3930429"/>
            <a:chOff x="3784296" y="2363370"/>
            <a:chExt cx="3755187" cy="393042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4296" y="2363370"/>
              <a:ext cx="3755187" cy="393042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902553" y="2453775"/>
            <a:ext cx="4858343" cy="3766290"/>
            <a:chOff x="9902553" y="2453775"/>
            <a:chExt cx="4858343" cy="376629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02553" y="2453775"/>
              <a:ext cx="4858343" cy="3766290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367" y="804644"/>
            <a:ext cx="11484330" cy="2252320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61241" y="6363698"/>
            <a:ext cx="5775722" cy="3821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728466" y="2499116"/>
            <a:ext cx="4665132" cy="6171429"/>
            <a:chOff x="2728466" y="2499116"/>
            <a:chExt cx="4665132" cy="6171429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8466" y="2499116"/>
              <a:ext cx="4665132" cy="6171429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6793" y="5187060"/>
            <a:ext cx="3004990" cy="924732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453" y="475196"/>
            <a:ext cx="10104701" cy="2331006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1432" y="2357405"/>
            <a:ext cx="8168693" cy="632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6793" y="5187060"/>
            <a:ext cx="3004990" cy="924732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9358389" y="5584831"/>
            <a:ext cx="5648282" cy="3965368"/>
            <a:chOff x="9358389" y="5584831"/>
            <a:chExt cx="5648282" cy="3965368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58389" y="5584831"/>
              <a:ext cx="5648282" cy="396536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2478033" y="6002961"/>
            <a:ext cx="6471017" cy="3281008"/>
            <a:chOff x="2478033" y="6002961"/>
            <a:chExt cx="6471017" cy="3281008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8033" y="6002961"/>
              <a:ext cx="6471017" cy="3281008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17072" y="563996"/>
            <a:ext cx="8340035" cy="2252320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1917" y="2007670"/>
            <a:ext cx="8001255" cy="3769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6793" y="5187060"/>
            <a:ext cx="3004990" cy="924732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623" y="3951550"/>
            <a:ext cx="3615693" cy="4629817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8444" y="563995"/>
            <a:ext cx="11648987" cy="2252320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5284" y="3951550"/>
            <a:ext cx="4941655" cy="6325674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776787" y="2148039"/>
            <a:ext cx="15188054" cy="2292911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9206" y="2152587"/>
            <a:ext cx="14964282" cy="2188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56793" y="5187060"/>
            <a:ext cx="3004990" cy="924732"/>
          </a:xfrm>
          <a:prstGeom prst="rect">
            <a:avLst/>
          </a:prstGeom>
        </p:spPr>
      </p:pic>
      <p:pic>
        <p:nvPicPr>
          <p:cNvPr id="2" name="온라인 미디어 1" title="[대영박물관 유물] 다양한 조리법과 다채로운 음식 문화 | 조몬 토기로 살펴보는 일본 문화의 정체성">
            <a:hlinkClick r:id="" action="ppaction://media"/>
            <a:extLst>
              <a:ext uri="{FF2B5EF4-FFF2-40B4-BE49-F238E27FC236}">
                <a16:creationId xmlns:a16="http://schemas.microsoft.com/office/drawing/2014/main" id="{1382FD92-7088-D0A0-D22E-B077639699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890757" y="1211216"/>
            <a:ext cx="6422296" cy="3628597"/>
          </a:xfrm>
          <a:prstGeom prst="rect">
            <a:avLst/>
          </a:prstGeom>
        </p:spPr>
      </p:pic>
      <p:pic>
        <p:nvPicPr>
          <p:cNvPr id="4" name="온라인 미디어 3" title="No.9　빛나는 동탁（きらめく銅鐸）">
            <a:hlinkClick r:id="" action="ppaction://media"/>
            <a:extLst>
              <a:ext uri="{FF2B5EF4-FFF2-40B4-BE49-F238E27FC236}">
                <a16:creationId xmlns:a16="http://schemas.microsoft.com/office/drawing/2014/main" id="{4167F163-BA80-88D8-A4DE-2481F0B0119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8363966" y="5389430"/>
            <a:ext cx="6948828" cy="3926088"/>
          </a:xfrm>
          <a:prstGeom prst="rect">
            <a:avLst/>
          </a:prstGeom>
        </p:spPr>
      </p:pic>
      <p:pic>
        <p:nvPicPr>
          <p:cNvPr id="5" name="Object 31">
            <a:extLst>
              <a:ext uri="{FF2B5EF4-FFF2-40B4-BE49-F238E27FC236}">
                <a16:creationId xmlns:a16="http://schemas.microsoft.com/office/drawing/2014/main" id="{75C77034-98B8-FF96-1C17-2DA19600812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21381" y="6358787"/>
            <a:ext cx="14964282" cy="2188149"/>
          </a:xfrm>
          <a:prstGeom prst="rect">
            <a:avLst/>
          </a:prstGeom>
        </p:spPr>
      </p:pic>
      <p:pic>
        <p:nvPicPr>
          <p:cNvPr id="7" name="Object 30">
            <a:extLst>
              <a:ext uri="{FF2B5EF4-FFF2-40B4-BE49-F238E27FC236}">
                <a16:creationId xmlns:a16="http://schemas.microsoft.com/office/drawing/2014/main" id="{837EC5BA-2321-D57B-1B59-7D3E52CEA4D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06932" y="2020836"/>
            <a:ext cx="15188054" cy="22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321012" y="552964"/>
            <a:ext cx="8421845" cy="5168907"/>
            <a:chOff x="10321012" y="552964"/>
            <a:chExt cx="8421845" cy="516890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1012" y="552964"/>
              <a:ext cx="8421845" cy="516890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873041" y="5988538"/>
            <a:ext cx="8885681" cy="5453587"/>
            <a:chOff x="-873041" y="5988538"/>
            <a:chExt cx="8885681" cy="545358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873041" y="5988538"/>
              <a:ext cx="8885681" cy="5453587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6791" y="3101122"/>
            <a:ext cx="10449947" cy="45192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사용자 지정</PresentationFormat>
  <Paragraphs>0</Paragraphs>
  <Slides>8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kms7313@gmail.com</cp:lastModifiedBy>
  <cp:revision>4</cp:revision>
  <dcterms:created xsi:type="dcterms:W3CDTF">2023-09-23T17:55:44Z</dcterms:created>
  <dcterms:modified xsi:type="dcterms:W3CDTF">2023-09-23T09:53:39Z</dcterms:modified>
</cp:coreProperties>
</file>