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680700" cy="7556500"/>
  <p:notesSz cx="106807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9251"/>
            <a:ext cx="10680700" cy="6024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035" y="302260"/>
            <a:ext cx="961263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5" y="1737995"/>
            <a:ext cx="961263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82.jpg"/><Relationship Id="rId22" Type="http://schemas.openxmlformats.org/officeDocument/2006/relationships/image" Target="../media/image8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pn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png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Relationship Id="rId3" Type="http://schemas.openxmlformats.org/officeDocument/2006/relationships/image" Target="../media/image133.jp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image" Target="../media/image136.png"/><Relationship Id="rId7" Type="http://schemas.openxmlformats.org/officeDocument/2006/relationships/image" Target="../media/image137.png"/><Relationship Id="rId8" Type="http://schemas.openxmlformats.org/officeDocument/2006/relationships/image" Target="../media/image138.png"/><Relationship Id="rId9" Type="http://schemas.openxmlformats.org/officeDocument/2006/relationships/image" Target="../media/image139.pn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png"/><Relationship Id="rId13" Type="http://schemas.openxmlformats.org/officeDocument/2006/relationships/image" Target="../media/image143.png"/><Relationship Id="rId14" Type="http://schemas.openxmlformats.org/officeDocument/2006/relationships/image" Target="../media/image144.png"/><Relationship Id="rId15" Type="http://schemas.openxmlformats.org/officeDocument/2006/relationships/image" Target="../media/image14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jpg"/><Relationship Id="rId3" Type="http://schemas.openxmlformats.org/officeDocument/2006/relationships/image" Target="../media/image147.jpg"/><Relationship Id="rId4" Type="http://schemas.openxmlformats.org/officeDocument/2006/relationships/image" Target="../media/image148.jpg"/><Relationship Id="rId5" Type="http://schemas.openxmlformats.org/officeDocument/2006/relationships/image" Target="../media/image149.jpg"/><Relationship Id="rId6" Type="http://schemas.openxmlformats.org/officeDocument/2006/relationships/image" Target="../media/image150.jpg"/><Relationship Id="rId7" Type="http://schemas.openxmlformats.org/officeDocument/2006/relationships/image" Target="../media/image151.jpg"/><Relationship Id="rId8" Type="http://schemas.openxmlformats.org/officeDocument/2006/relationships/image" Target="../media/image152.jpg"/><Relationship Id="rId9" Type="http://schemas.openxmlformats.org/officeDocument/2006/relationships/image" Target="../media/image153.jpg"/><Relationship Id="rId10" Type="http://schemas.openxmlformats.org/officeDocument/2006/relationships/image" Target="../media/image154.png"/><Relationship Id="rId11" Type="http://schemas.openxmlformats.org/officeDocument/2006/relationships/image" Target="../media/image155.png"/><Relationship Id="rId12" Type="http://schemas.openxmlformats.org/officeDocument/2006/relationships/image" Target="../media/image156.png"/><Relationship Id="rId13" Type="http://schemas.openxmlformats.org/officeDocument/2006/relationships/image" Target="../media/image157.png"/><Relationship Id="rId14" Type="http://schemas.openxmlformats.org/officeDocument/2006/relationships/image" Target="../media/image158.png"/><Relationship Id="rId15" Type="http://schemas.openxmlformats.org/officeDocument/2006/relationships/image" Target="../media/image159.png"/><Relationship Id="rId16" Type="http://schemas.openxmlformats.org/officeDocument/2006/relationships/image" Target="../media/image160.png"/><Relationship Id="rId17" Type="http://schemas.openxmlformats.org/officeDocument/2006/relationships/image" Target="../media/image161.png"/><Relationship Id="rId18" Type="http://schemas.openxmlformats.org/officeDocument/2006/relationships/image" Target="../media/image162.png"/><Relationship Id="rId19" Type="http://schemas.openxmlformats.org/officeDocument/2006/relationships/image" Target="../media/image163.png"/><Relationship Id="rId20" Type="http://schemas.openxmlformats.org/officeDocument/2006/relationships/image" Target="../media/image164.png"/><Relationship Id="rId21" Type="http://schemas.openxmlformats.org/officeDocument/2006/relationships/image" Target="../media/image165.png"/><Relationship Id="rId22" Type="http://schemas.openxmlformats.org/officeDocument/2006/relationships/image" Target="../media/image166.png"/><Relationship Id="rId23" Type="http://schemas.openxmlformats.org/officeDocument/2006/relationships/image" Target="../media/image167.png"/><Relationship Id="rId24" Type="http://schemas.openxmlformats.org/officeDocument/2006/relationships/image" Target="../media/image168.png"/><Relationship Id="rId25" Type="http://schemas.openxmlformats.org/officeDocument/2006/relationships/image" Target="../media/image169.png"/><Relationship Id="rId26" Type="http://schemas.openxmlformats.org/officeDocument/2006/relationships/image" Target="../media/image170.png"/><Relationship Id="rId27" Type="http://schemas.openxmlformats.org/officeDocument/2006/relationships/image" Target="../media/image171.png"/><Relationship Id="rId28" Type="http://schemas.openxmlformats.org/officeDocument/2006/relationships/image" Target="../media/image172.png"/><Relationship Id="rId29" Type="http://schemas.openxmlformats.org/officeDocument/2006/relationships/image" Target="../media/image173.png"/><Relationship Id="rId30" Type="http://schemas.openxmlformats.org/officeDocument/2006/relationships/image" Target="../media/image174.png"/><Relationship Id="rId31" Type="http://schemas.openxmlformats.org/officeDocument/2006/relationships/image" Target="../media/image175.png"/><Relationship Id="rId32" Type="http://schemas.openxmlformats.org/officeDocument/2006/relationships/image" Target="../media/image17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6741" y="2698280"/>
            <a:ext cx="4693335" cy="2859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29075" y="1563738"/>
            <a:ext cx="608330" cy="442595"/>
          </a:xfrm>
          <a:custGeom>
            <a:avLst/>
            <a:gdLst/>
            <a:ahLst/>
            <a:cxnLst/>
            <a:rect l="l" t="t" r="r" b="b"/>
            <a:pathLst>
              <a:path w="608329" h="442594">
                <a:moveTo>
                  <a:pt x="198031" y="62522"/>
                </a:moveTo>
                <a:lnTo>
                  <a:pt x="163004" y="62522"/>
                </a:lnTo>
                <a:lnTo>
                  <a:pt x="146240" y="64046"/>
                </a:lnTo>
                <a:lnTo>
                  <a:pt x="124917" y="68618"/>
                </a:lnTo>
                <a:lnTo>
                  <a:pt x="105117" y="68618"/>
                </a:lnTo>
                <a:lnTo>
                  <a:pt x="68554" y="80822"/>
                </a:lnTo>
                <a:lnTo>
                  <a:pt x="24384" y="132664"/>
                </a:lnTo>
                <a:lnTo>
                  <a:pt x="6096" y="169265"/>
                </a:lnTo>
                <a:lnTo>
                  <a:pt x="0" y="201294"/>
                </a:lnTo>
                <a:lnTo>
                  <a:pt x="7620" y="228739"/>
                </a:lnTo>
                <a:lnTo>
                  <a:pt x="13716" y="263817"/>
                </a:lnTo>
                <a:lnTo>
                  <a:pt x="27419" y="297357"/>
                </a:lnTo>
                <a:lnTo>
                  <a:pt x="65506" y="335483"/>
                </a:lnTo>
                <a:lnTo>
                  <a:pt x="123393" y="358355"/>
                </a:lnTo>
                <a:lnTo>
                  <a:pt x="179755" y="356831"/>
                </a:lnTo>
                <a:lnTo>
                  <a:pt x="220891" y="350735"/>
                </a:lnTo>
                <a:lnTo>
                  <a:pt x="269633" y="327863"/>
                </a:lnTo>
                <a:lnTo>
                  <a:pt x="303149" y="283641"/>
                </a:lnTo>
                <a:lnTo>
                  <a:pt x="303810" y="280593"/>
                </a:lnTo>
                <a:lnTo>
                  <a:pt x="163004" y="280593"/>
                </a:lnTo>
                <a:lnTo>
                  <a:pt x="127965" y="271437"/>
                </a:lnTo>
                <a:lnTo>
                  <a:pt x="106641" y="259245"/>
                </a:lnTo>
                <a:lnTo>
                  <a:pt x="99021" y="245516"/>
                </a:lnTo>
                <a:lnTo>
                  <a:pt x="89877" y="221119"/>
                </a:lnTo>
                <a:lnTo>
                  <a:pt x="92925" y="199770"/>
                </a:lnTo>
                <a:lnTo>
                  <a:pt x="102069" y="172313"/>
                </a:lnTo>
                <a:lnTo>
                  <a:pt x="115773" y="161645"/>
                </a:lnTo>
                <a:lnTo>
                  <a:pt x="138633" y="150964"/>
                </a:lnTo>
                <a:lnTo>
                  <a:pt x="158432" y="147916"/>
                </a:lnTo>
                <a:lnTo>
                  <a:pt x="308047" y="147916"/>
                </a:lnTo>
                <a:lnTo>
                  <a:pt x="307721" y="146392"/>
                </a:lnTo>
                <a:lnTo>
                  <a:pt x="271157" y="102171"/>
                </a:lnTo>
                <a:lnTo>
                  <a:pt x="233070" y="80822"/>
                </a:lnTo>
                <a:lnTo>
                  <a:pt x="198031" y="62522"/>
                </a:lnTo>
                <a:close/>
              </a:path>
              <a:path w="608329" h="442594">
                <a:moveTo>
                  <a:pt x="308047" y="147916"/>
                </a:moveTo>
                <a:lnTo>
                  <a:pt x="158432" y="147916"/>
                </a:lnTo>
                <a:lnTo>
                  <a:pt x="181279" y="150964"/>
                </a:lnTo>
                <a:lnTo>
                  <a:pt x="211747" y="163169"/>
                </a:lnTo>
                <a:lnTo>
                  <a:pt x="228498" y="184518"/>
                </a:lnTo>
                <a:lnTo>
                  <a:pt x="231546" y="211962"/>
                </a:lnTo>
                <a:lnTo>
                  <a:pt x="233070" y="222643"/>
                </a:lnTo>
                <a:lnTo>
                  <a:pt x="231546" y="230263"/>
                </a:lnTo>
                <a:lnTo>
                  <a:pt x="216319" y="256184"/>
                </a:lnTo>
                <a:lnTo>
                  <a:pt x="193471" y="274485"/>
                </a:lnTo>
                <a:lnTo>
                  <a:pt x="163004" y="280593"/>
                </a:lnTo>
                <a:lnTo>
                  <a:pt x="303810" y="280593"/>
                </a:lnTo>
                <a:lnTo>
                  <a:pt x="310756" y="248564"/>
                </a:lnTo>
                <a:lnTo>
                  <a:pt x="321424" y="210438"/>
                </a:lnTo>
                <a:lnTo>
                  <a:pt x="308047" y="147916"/>
                </a:lnTo>
                <a:close/>
              </a:path>
              <a:path w="608329" h="442594">
                <a:moveTo>
                  <a:pt x="402158" y="0"/>
                </a:moveTo>
                <a:lnTo>
                  <a:pt x="396062" y="18300"/>
                </a:lnTo>
                <a:lnTo>
                  <a:pt x="405206" y="60998"/>
                </a:lnTo>
                <a:lnTo>
                  <a:pt x="403728" y="109791"/>
                </a:lnTo>
                <a:lnTo>
                  <a:pt x="403682" y="166217"/>
                </a:lnTo>
                <a:lnTo>
                  <a:pt x="405206" y="198246"/>
                </a:lnTo>
                <a:lnTo>
                  <a:pt x="408254" y="239420"/>
                </a:lnTo>
                <a:lnTo>
                  <a:pt x="408254" y="256184"/>
                </a:lnTo>
                <a:lnTo>
                  <a:pt x="405206" y="274485"/>
                </a:lnTo>
                <a:lnTo>
                  <a:pt x="408254" y="295833"/>
                </a:lnTo>
                <a:lnTo>
                  <a:pt x="405206" y="320230"/>
                </a:lnTo>
                <a:lnTo>
                  <a:pt x="405206" y="379704"/>
                </a:lnTo>
                <a:lnTo>
                  <a:pt x="400634" y="388861"/>
                </a:lnTo>
                <a:lnTo>
                  <a:pt x="402158" y="417829"/>
                </a:lnTo>
                <a:lnTo>
                  <a:pt x="426529" y="442226"/>
                </a:lnTo>
                <a:lnTo>
                  <a:pt x="470712" y="431558"/>
                </a:lnTo>
                <a:lnTo>
                  <a:pt x="496608" y="419353"/>
                </a:lnTo>
                <a:lnTo>
                  <a:pt x="492036" y="381228"/>
                </a:lnTo>
                <a:lnTo>
                  <a:pt x="492036" y="346163"/>
                </a:lnTo>
                <a:lnTo>
                  <a:pt x="490512" y="324815"/>
                </a:lnTo>
                <a:lnTo>
                  <a:pt x="554998" y="324815"/>
                </a:lnTo>
                <a:lnTo>
                  <a:pt x="568198" y="323291"/>
                </a:lnTo>
                <a:lnTo>
                  <a:pt x="600189" y="323291"/>
                </a:lnTo>
                <a:lnTo>
                  <a:pt x="607809" y="298881"/>
                </a:lnTo>
                <a:lnTo>
                  <a:pt x="602322" y="271437"/>
                </a:lnTo>
                <a:lnTo>
                  <a:pt x="492036" y="271437"/>
                </a:lnTo>
                <a:lnTo>
                  <a:pt x="485940" y="256184"/>
                </a:lnTo>
                <a:lnTo>
                  <a:pt x="490512" y="234835"/>
                </a:lnTo>
                <a:lnTo>
                  <a:pt x="493560" y="215011"/>
                </a:lnTo>
                <a:lnTo>
                  <a:pt x="490512" y="199770"/>
                </a:lnTo>
                <a:lnTo>
                  <a:pt x="490512" y="179946"/>
                </a:lnTo>
                <a:lnTo>
                  <a:pt x="575204" y="179946"/>
                </a:lnTo>
                <a:lnTo>
                  <a:pt x="584962" y="173837"/>
                </a:lnTo>
                <a:lnTo>
                  <a:pt x="601713" y="172313"/>
                </a:lnTo>
                <a:lnTo>
                  <a:pt x="607809" y="152488"/>
                </a:lnTo>
                <a:lnTo>
                  <a:pt x="599812" y="134200"/>
                </a:lnTo>
                <a:lnTo>
                  <a:pt x="496608" y="134200"/>
                </a:lnTo>
                <a:lnTo>
                  <a:pt x="496608" y="114376"/>
                </a:lnTo>
                <a:lnTo>
                  <a:pt x="495084" y="97599"/>
                </a:lnTo>
                <a:lnTo>
                  <a:pt x="495084" y="42697"/>
                </a:lnTo>
                <a:lnTo>
                  <a:pt x="482892" y="30505"/>
                </a:lnTo>
                <a:lnTo>
                  <a:pt x="446341" y="22872"/>
                </a:lnTo>
                <a:lnTo>
                  <a:pt x="406730" y="1524"/>
                </a:lnTo>
                <a:lnTo>
                  <a:pt x="402158" y="0"/>
                </a:lnTo>
                <a:close/>
              </a:path>
              <a:path w="608329" h="442594">
                <a:moveTo>
                  <a:pt x="554998" y="324815"/>
                </a:moveTo>
                <a:lnTo>
                  <a:pt x="490512" y="324815"/>
                </a:lnTo>
                <a:lnTo>
                  <a:pt x="528599" y="327863"/>
                </a:lnTo>
                <a:lnTo>
                  <a:pt x="554998" y="324815"/>
                </a:lnTo>
                <a:close/>
              </a:path>
              <a:path w="608329" h="442594">
                <a:moveTo>
                  <a:pt x="557542" y="247040"/>
                </a:moveTo>
                <a:lnTo>
                  <a:pt x="522503" y="259245"/>
                </a:lnTo>
                <a:lnTo>
                  <a:pt x="496608" y="269913"/>
                </a:lnTo>
                <a:lnTo>
                  <a:pt x="492036" y="271437"/>
                </a:lnTo>
                <a:lnTo>
                  <a:pt x="602322" y="271437"/>
                </a:lnTo>
                <a:lnTo>
                  <a:pt x="601713" y="268389"/>
                </a:lnTo>
                <a:lnTo>
                  <a:pt x="557542" y="247040"/>
                </a:lnTo>
                <a:close/>
              </a:path>
              <a:path w="608329" h="442594">
                <a:moveTo>
                  <a:pt x="575204" y="179946"/>
                </a:moveTo>
                <a:lnTo>
                  <a:pt x="490512" y="179946"/>
                </a:lnTo>
                <a:lnTo>
                  <a:pt x="513359" y="182994"/>
                </a:lnTo>
                <a:lnTo>
                  <a:pt x="522503" y="182994"/>
                </a:lnTo>
                <a:lnTo>
                  <a:pt x="572770" y="181470"/>
                </a:lnTo>
                <a:lnTo>
                  <a:pt x="575204" y="179946"/>
                </a:lnTo>
                <a:close/>
              </a:path>
              <a:path w="608329" h="442594">
                <a:moveTo>
                  <a:pt x="574294" y="109791"/>
                </a:moveTo>
                <a:lnTo>
                  <a:pt x="528599" y="117424"/>
                </a:lnTo>
                <a:lnTo>
                  <a:pt x="516407" y="121996"/>
                </a:lnTo>
                <a:lnTo>
                  <a:pt x="504228" y="132664"/>
                </a:lnTo>
                <a:lnTo>
                  <a:pt x="496608" y="134200"/>
                </a:lnTo>
                <a:lnTo>
                  <a:pt x="599812" y="134200"/>
                </a:lnTo>
                <a:lnTo>
                  <a:pt x="597141" y="128092"/>
                </a:lnTo>
                <a:lnTo>
                  <a:pt x="574294" y="10979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56684" y="1559166"/>
            <a:ext cx="591185" cy="445770"/>
          </a:xfrm>
          <a:custGeom>
            <a:avLst/>
            <a:gdLst/>
            <a:ahLst/>
            <a:cxnLst/>
            <a:rect l="l" t="t" r="r" b="b"/>
            <a:pathLst>
              <a:path w="591185" h="445769">
                <a:moveTo>
                  <a:pt x="3048" y="35077"/>
                </a:moveTo>
                <a:lnTo>
                  <a:pt x="0" y="50317"/>
                </a:lnTo>
                <a:lnTo>
                  <a:pt x="3048" y="71666"/>
                </a:lnTo>
                <a:lnTo>
                  <a:pt x="1524" y="146392"/>
                </a:lnTo>
                <a:lnTo>
                  <a:pt x="6096" y="164693"/>
                </a:lnTo>
                <a:lnTo>
                  <a:pt x="4572" y="166217"/>
                </a:lnTo>
                <a:lnTo>
                  <a:pt x="6096" y="178409"/>
                </a:lnTo>
                <a:lnTo>
                  <a:pt x="4572" y="210438"/>
                </a:lnTo>
                <a:lnTo>
                  <a:pt x="4572" y="219583"/>
                </a:lnTo>
                <a:lnTo>
                  <a:pt x="6096" y="225691"/>
                </a:lnTo>
                <a:lnTo>
                  <a:pt x="4572" y="260756"/>
                </a:lnTo>
                <a:lnTo>
                  <a:pt x="3048" y="292785"/>
                </a:lnTo>
                <a:lnTo>
                  <a:pt x="6096" y="298881"/>
                </a:lnTo>
                <a:lnTo>
                  <a:pt x="3048" y="333959"/>
                </a:lnTo>
                <a:lnTo>
                  <a:pt x="3048" y="372084"/>
                </a:lnTo>
                <a:lnTo>
                  <a:pt x="0" y="405625"/>
                </a:lnTo>
                <a:lnTo>
                  <a:pt x="53314" y="407149"/>
                </a:lnTo>
                <a:lnTo>
                  <a:pt x="67030" y="402577"/>
                </a:lnTo>
                <a:lnTo>
                  <a:pt x="312280" y="402577"/>
                </a:lnTo>
                <a:lnTo>
                  <a:pt x="312280" y="364451"/>
                </a:lnTo>
                <a:lnTo>
                  <a:pt x="309740" y="341579"/>
                </a:lnTo>
                <a:lnTo>
                  <a:pt x="94449" y="341579"/>
                </a:lnTo>
                <a:lnTo>
                  <a:pt x="92925" y="335483"/>
                </a:lnTo>
                <a:lnTo>
                  <a:pt x="92925" y="318706"/>
                </a:lnTo>
                <a:lnTo>
                  <a:pt x="94449" y="294309"/>
                </a:lnTo>
                <a:lnTo>
                  <a:pt x="94449" y="265341"/>
                </a:lnTo>
                <a:lnTo>
                  <a:pt x="89877" y="239407"/>
                </a:lnTo>
                <a:lnTo>
                  <a:pt x="91401" y="181470"/>
                </a:lnTo>
                <a:lnTo>
                  <a:pt x="89877" y="170789"/>
                </a:lnTo>
                <a:lnTo>
                  <a:pt x="91401" y="152488"/>
                </a:lnTo>
                <a:lnTo>
                  <a:pt x="91401" y="115887"/>
                </a:lnTo>
                <a:lnTo>
                  <a:pt x="103593" y="112839"/>
                </a:lnTo>
                <a:lnTo>
                  <a:pt x="145484" y="112839"/>
                </a:lnTo>
                <a:lnTo>
                  <a:pt x="158432" y="109791"/>
                </a:lnTo>
                <a:lnTo>
                  <a:pt x="310565" y="109791"/>
                </a:lnTo>
                <a:lnTo>
                  <a:pt x="309232" y="99123"/>
                </a:lnTo>
                <a:lnTo>
                  <a:pt x="310678" y="42697"/>
                </a:lnTo>
                <a:lnTo>
                  <a:pt x="283337" y="42697"/>
                </a:lnTo>
                <a:lnTo>
                  <a:pt x="249821" y="41173"/>
                </a:lnTo>
                <a:lnTo>
                  <a:pt x="238398" y="39649"/>
                </a:lnTo>
                <a:lnTo>
                  <a:pt x="28943" y="39649"/>
                </a:lnTo>
                <a:lnTo>
                  <a:pt x="3048" y="35077"/>
                </a:lnTo>
                <a:close/>
              </a:path>
              <a:path w="591185" h="445769">
                <a:moveTo>
                  <a:pt x="312280" y="402577"/>
                </a:moveTo>
                <a:lnTo>
                  <a:pt x="89877" y="402577"/>
                </a:lnTo>
                <a:lnTo>
                  <a:pt x="111201" y="405625"/>
                </a:lnTo>
                <a:lnTo>
                  <a:pt x="159956" y="405625"/>
                </a:lnTo>
                <a:lnTo>
                  <a:pt x="185851" y="404101"/>
                </a:lnTo>
                <a:lnTo>
                  <a:pt x="312280" y="404101"/>
                </a:lnTo>
                <a:lnTo>
                  <a:pt x="312280" y="402577"/>
                </a:lnTo>
                <a:close/>
              </a:path>
              <a:path w="591185" h="445769">
                <a:moveTo>
                  <a:pt x="144716" y="338531"/>
                </a:moveTo>
                <a:lnTo>
                  <a:pt x="118821" y="341579"/>
                </a:lnTo>
                <a:lnTo>
                  <a:pt x="216319" y="341579"/>
                </a:lnTo>
                <a:lnTo>
                  <a:pt x="207179" y="340055"/>
                </a:lnTo>
                <a:lnTo>
                  <a:pt x="167563" y="340055"/>
                </a:lnTo>
                <a:lnTo>
                  <a:pt x="144716" y="338531"/>
                </a:lnTo>
                <a:close/>
              </a:path>
              <a:path w="591185" h="445769">
                <a:moveTo>
                  <a:pt x="310565" y="109791"/>
                </a:moveTo>
                <a:lnTo>
                  <a:pt x="202603" y="109791"/>
                </a:lnTo>
                <a:lnTo>
                  <a:pt x="222402" y="111315"/>
                </a:lnTo>
                <a:lnTo>
                  <a:pt x="220891" y="137236"/>
                </a:lnTo>
                <a:lnTo>
                  <a:pt x="222402" y="157060"/>
                </a:lnTo>
                <a:lnTo>
                  <a:pt x="220891" y="175361"/>
                </a:lnTo>
                <a:lnTo>
                  <a:pt x="222402" y="196710"/>
                </a:lnTo>
                <a:lnTo>
                  <a:pt x="222402" y="240931"/>
                </a:lnTo>
                <a:lnTo>
                  <a:pt x="219367" y="260756"/>
                </a:lnTo>
                <a:lnTo>
                  <a:pt x="219367" y="340055"/>
                </a:lnTo>
                <a:lnTo>
                  <a:pt x="216319" y="341579"/>
                </a:lnTo>
                <a:lnTo>
                  <a:pt x="309740" y="341579"/>
                </a:lnTo>
                <a:lnTo>
                  <a:pt x="309232" y="337007"/>
                </a:lnTo>
                <a:lnTo>
                  <a:pt x="307708" y="311086"/>
                </a:lnTo>
                <a:lnTo>
                  <a:pt x="309232" y="265341"/>
                </a:lnTo>
                <a:lnTo>
                  <a:pt x="307708" y="265341"/>
                </a:lnTo>
                <a:lnTo>
                  <a:pt x="310756" y="227215"/>
                </a:lnTo>
                <a:lnTo>
                  <a:pt x="309232" y="204342"/>
                </a:lnTo>
                <a:lnTo>
                  <a:pt x="309232" y="164693"/>
                </a:lnTo>
                <a:lnTo>
                  <a:pt x="313804" y="135712"/>
                </a:lnTo>
                <a:lnTo>
                  <a:pt x="310565" y="109791"/>
                </a:lnTo>
                <a:close/>
              </a:path>
              <a:path w="591185" h="445769">
                <a:moveTo>
                  <a:pt x="188899" y="337007"/>
                </a:moveTo>
                <a:lnTo>
                  <a:pt x="187375" y="337007"/>
                </a:lnTo>
                <a:lnTo>
                  <a:pt x="167563" y="340055"/>
                </a:lnTo>
                <a:lnTo>
                  <a:pt x="207179" y="340055"/>
                </a:lnTo>
                <a:lnTo>
                  <a:pt x="188899" y="337007"/>
                </a:lnTo>
                <a:close/>
              </a:path>
              <a:path w="591185" h="445769">
                <a:moveTo>
                  <a:pt x="145484" y="112839"/>
                </a:moveTo>
                <a:lnTo>
                  <a:pt x="103593" y="112839"/>
                </a:lnTo>
                <a:lnTo>
                  <a:pt x="118821" y="115887"/>
                </a:lnTo>
                <a:lnTo>
                  <a:pt x="132537" y="115887"/>
                </a:lnTo>
                <a:lnTo>
                  <a:pt x="145484" y="112839"/>
                </a:lnTo>
                <a:close/>
              </a:path>
              <a:path w="591185" h="445769">
                <a:moveTo>
                  <a:pt x="202603" y="109791"/>
                </a:moveTo>
                <a:lnTo>
                  <a:pt x="158432" y="109791"/>
                </a:lnTo>
                <a:lnTo>
                  <a:pt x="188899" y="112839"/>
                </a:lnTo>
                <a:lnTo>
                  <a:pt x="202603" y="109791"/>
                </a:lnTo>
                <a:close/>
              </a:path>
              <a:path w="591185" h="445769">
                <a:moveTo>
                  <a:pt x="301625" y="35077"/>
                </a:moveTo>
                <a:lnTo>
                  <a:pt x="283337" y="42697"/>
                </a:lnTo>
                <a:lnTo>
                  <a:pt x="310678" y="42697"/>
                </a:lnTo>
                <a:lnTo>
                  <a:pt x="310756" y="39649"/>
                </a:lnTo>
                <a:lnTo>
                  <a:pt x="301625" y="35077"/>
                </a:lnTo>
                <a:close/>
              </a:path>
              <a:path w="591185" h="445769">
                <a:moveTo>
                  <a:pt x="47231" y="36601"/>
                </a:moveTo>
                <a:lnTo>
                  <a:pt x="28943" y="39649"/>
                </a:lnTo>
                <a:lnTo>
                  <a:pt x="67030" y="39649"/>
                </a:lnTo>
                <a:lnTo>
                  <a:pt x="47231" y="36601"/>
                </a:lnTo>
                <a:close/>
              </a:path>
              <a:path w="591185" h="445769">
                <a:moveTo>
                  <a:pt x="100545" y="35077"/>
                </a:moveTo>
                <a:lnTo>
                  <a:pt x="67030" y="39649"/>
                </a:lnTo>
                <a:lnTo>
                  <a:pt x="132537" y="39649"/>
                </a:lnTo>
                <a:lnTo>
                  <a:pt x="100545" y="35077"/>
                </a:lnTo>
                <a:close/>
              </a:path>
              <a:path w="591185" h="445769">
                <a:moveTo>
                  <a:pt x="143192" y="35077"/>
                </a:moveTo>
                <a:lnTo>
                  <a:pt x="132537" y="39649"/>
                </a:lnTo>
                <a:lnTo>
                  <a:pt x="238398" y="39649"/>
                </a:lnTo>
                <a:lnTo>
                  <a:pt x="226974" y="38125"/>
                </a:lnTo>
                <a:lnTo>
                  <a:pt x="159956" y="38125"/>
                </a:lnTo>
                <a:lnTo>
                  <a:pt x="143192" y="35077"/>
                </a:lnTo>
                <a:close/>
              </a:path>
              <a:path w="591185" h="445769">
                <a:moveTo>
                  <a:pt x="201079" y="35077"/>
                </a:moveTo>
                <a:lnTo>
                  <a:pt x="194983" y="35077"/>
                </a:lnTo>
                <a:lnTo>
                  <a:pt x="176707" y="38125"/>
                </a:lnTo>
                <a:lnTo>
                  <a:pt x="214795" y="38125"/>
                </a:lnTo>
                <a:lnTo>
                  <a:pt x="201079" y="35077"/>
                </a:lnTo>
                <a:close/>
              </a:path>
              <a:path w="591185" h="445769">
                <a:moveTo>
                  <a:pt x="394538" y="0"/>
                </a:moveTo>
                <a:lnTo>
                  <a:pt x="394538" y="131140"/>
                </a:lnTo>
                <a:lnTo>
                  <a:pt x="396062" y="155536"/>
                </a:lnTo>
                <a:lnTo>
                  <a:pt x="396062" y="213487"/>
                </a:lnTo>
                <a:lnTo>
                  <a:pt x="394538" y="222643"/>
                </a:lnTo>
                <a:lnTo>
                  <a:pt x="394538" y="257708"/>
                </a:lnTo>
                <a:lnTo>
                  <a:pt x="393014" y="269913"/>
                </a:lnTo>
                <a:lnTo>
                  <a:pt x="394538" y="385800"/>
                </a:lnTo>
                <a:lnTo>
                  <a:pt x="391490" y="396481"/>
                </a:lnTo>
                <a:lnTo>
                  <a:pt x="391490" y="410197"/>
                </a:lnTo>
                <a:lnTo>
                  <a:pt x="423481" y="445274"/>
                </a:lnTo>
                <a:lnTo>
                  <a:pt x="461568" y="437654"/>
                </a:lnTo>
                <a:lnTo>
                  <a:pt x="485940" y="410197"/>
                </a:lnTo>
                <a:lnTo>
                  <a:pt x="485940" y="335483"/>
                </a:lnTo>
                <a:lnTo>
                  <a:pt x="490512" y="263817"/>
                </a:lnTo>
                <a:lnTo>
                  <a:pt x="487464" y="257708"/>
                </a:lnTo>
                <a:lnTo>
                  <a:pt x="488988" y="245516"/>
                </a:lnTo>
                <a:lnTo>
                  <a:pt x="525534" y="245516"/>
                </a:lnTo>
                <a:lnTo>
                  <a:pt x="534682" y="242455"/>
                </a:lnTo>
                <a:lnTo>
                  <a:pt x="572786" y="242455"/>
                </a:lnTo>
                <a:lnTo>
                  <a:pt x="584962" y="236359"/>
                </a:lnTo>
                <a:lnTo>
                  <a:pt x="591045" y="208914"/>
                </a:lnTo>
                <a:lnTo>
                  <a:pt x="591045" y="182994"/>
                </a:lnTo>
                <a:lnTo>
                  <a:pt x="571246" y="164693"/>
                </a:lnTo>
                <a:lnTo>
                  <a:pt x="525551" y="163169"/>
                </a:lnTo>
                <a:lnTo>
                  <a:pt x="488988" y="163169"/>
                </a:lnTo>
                <a:lnTo>
                  <a:pt x="485940" y="146392"/>
                </a:lnTo>
                <a:lnTo>
                  <a:pt x="488988" y="135712"/>
                </a:lnTo>
                <a:lnTo>
                  <a:pt x="487464" y="126568"/>
                </a:lnTo>
                <a:lnTo>
                  <a:pt x="487464" y="108267"/>
                </a:lnTo>
                <a:lnTo>
                  <a:pt x="488988" y="96062"/>
                </a:lnTo>
                <a:lnTo>
                  <a:pt x="485940" y="73190"/>
                </a:lnTo>
                <a:lnTo>
                  <a:pt x="488988" y="53365"/>
                </a:lnTo>
                <a:lnTo>
                  <a:pt x="428053" y="22872"/>
                </a:lnTo>
                <a:lnTo>
                  <a:pt x="394538" y="0"/>
                </a:lnTo>
                <a:close/>
              </a:path>
              <a:path w="591185" h="445769">
                <a:moveTo>
                  <a:pt x="525534" y="245516"/>
                </a:moveTo>
                <a:lnTo>
                  <a:pt x="508787" y="245516"/>
                </a:lnTo>
                <a:lnTo>
                  <a:pt x="520979" y="247040"/>
                </a:lnTo>
                <a:lnTo>
                  <a:pt x="525534" y="245516"/>
                </a:lnTo>
                <a:close/>
              </a:path>
              <a:path w="591185" h="445769">
                <a:moveTo>
                  <a:pt x="572786" y="242455"/>
                </a:moveTo>
                <a:lnTo>
                  <a:pt x="534682" y="242455"/>
                </a:lnTo>
                <a:lnTo>
                  <a:pt x="537730" y="247040"/>
                </a:lnTo>
                <a:lnTo>
                  <a:pt x="545350" y="243992"/>
                </a:lnTo>
                <a:lnTo>
                  <a:pt x="569717" y="243992"/>
                </a:lnTo>
                <a:lnTo>
                  <a:pt x="572786" y="242455"/>
                </a:lnTo>
                <a:close/>
              </a:path>
              <a:path w="591185" h="445769">
                <a:moveTo>
                  <a:pt x="569717" y="243992"/>
                </a:moveTo>
                <a:lnTo>
                  <a:pt x="545350" y="243992"/>
                </a:lnTo>
                <a:lnTo>
                  <a:pt x="566674" y="245516"/>
                </a:lnTo>
                <a:lnTo>
                  <a:pt x="569717" y="24399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44694" y="1583563"/>
            <a:ext cx="614045" cy="408940"/>
          </a:xfrm>
          <a:custGeom>
            <a:avLst/>
            <a:gdLst/>
            <a:ahLst/>
            <a:cxnLst/>
            <a:rect l="l" t="t" r="r" b="b"/>
            <a:pathLst>
              <a:path w="614045" h="408939">
                <a:moveTo>
                  <a:pt x="347306" y="256184"/>
                </a:moveTo>
                <a:lnTo>
                  <a:pt x="248297" y="256184"/>
                </a:lnTo>
                <a:lnTo>
                  <a:pt x="289420" y="259232"/>
                </a:lnTo>
                <a:lnTo>
                  <a:pt x="347306" y="256184"/>
                </a:lnTo>
                <a:close/>
              </a:path>
              <a:path w="614045" h="408939">
                <a:moveTo>
                  <a:pt x="19799" y="4572"/>
                </a:moveTo>
                <a:lnTo>
                  <a:pt x="39598" y="76250"/>
                </a:lnTo>
                <a:lnTo>
                  <a:pt x="59397" y="76250"/>
                </a:lnTo>
                <a:lnTo>
                  <a:pt x="59397" y="213487"/>
                </a:lnTo>
                <a:lnTo>
                  <a:pt x="63969" y="257708"/>
                </a:lnTo>
                <a:lnTo>
                  <a:pt x="89865" y="254660"/>
                </a:lnTo>
                <a:lnTo>
                  <a:pt x="125672" y="254660"/>
                </a:lnTo>
                <a:lnTo>
                  <a:pt x="137096" y="253136"/>
                </a:lnTo>
                <a:lnTo>
                  <a:pt x="511825" y="253136"/>
                </a:lnTo>
                <a:lnTo>
                  <a:pt x="516394" y="251612"/>
                </a:lnTo>
                <a:lnTo>
                  <a:pt x="558037" y="251612"/>
                </a:lnTo>
                <a:lnTo>
                  <a:pt x="563626" y="234835"/>
                </a:lnTo>
                <a:lnTo>
                  <a:pt x="568198" y="202819"/>
                </a:lnTo>
                <a:lnTo>
                  <a:pt x="558034" y="190614"/>
                </a:lnTo>
                <a:lnTo>
                  <a:pt x="182791" y="190614"/>
                </a:lnTo>
                <a:lnTo>
                  <a:pt x="172123" y="186042"/>
                </a:lnTo>
                <a:lnTo>
                  <a:pt x="146227" y="184518"/>
                </a:lnTo>
                <a:lnTo>
                  <a:pt x="146227" y="160121"/>
                </a:lnTo>
                <a:lnTo>
                  <a:pt x="336651" y="160121"/>
                </a:lnTo>
                <a:lnTo>
                  <a:pt x="361022" y="158597"/>
                </a:lnTo>
                <a:lnTo>
                  <a:pt x="411289" y="158597"/>
                </a:lnTo>
                <a:lnTo>
                  <a:pt x="434136" y="157073"/>
                </a:lnTo>
                <a:lnTo>
                  <a:pt x="460032" y="157073"/>
                </a:lnTo>
                <a:lnTo>
                  <a:pt x="469176" y="154012"/>
                </a:lnTo>
                <a:lnTo>
                  <a:pt x="552958" y="154012"/>
                </a:lnTo>
                <a:lnTo>
                  <a:pt x="562101" y="144868"/>
                </a:lnTo>
                <a:lnTo>
                  <a:pt x="557529" y="111315"/>
                </a:lnTo>
                <a:lnTo>
                  <a:pt x="539254" y="100647"/>
                </a:lnTo>
                <a:lnTo>
                  <a:pt x="319887" y="100647"/>
                </a:lnTo>
                <a:lnTo>
                  <a:pt x="147751" y="99123"/>
                </a:lnTo>
                <a:lnTo>
                  <a:pt x="147751" y="76250"/>
                </a:lnTo>
                <a:lnTo>
                  <a:pt x="210210" y="73202"/>
                </a:lnTo>
                <a:lnTo>
                  <a:pt x="302307" y="73202"/>
                </a:lnTo>
                <a:lnTo>
                  <a:pt x="316839" y="71666"/>
                </a:lnTo>
                <a:lnTo>
                  <a:pt x="556015" y="71666"/>
                </a:lnTo>
                <a:lnTo>
                  <a:pt x="566674" y="60998"/>
                </a:lnTo>
                <a:lnTo>
                  <a:pt x="560577" y="22872"/>
                </a:lnTo>
                <a:lnTo>
                  <a:pt x="537730" y="10680"/>
                </a:lnTo>
                <a:lnTo>
                  <a:pt x="156895" y="10680"/>
                </a:lnTo>
                <a:lnTo>
                  <a:pt x="70065" y="6096"/>
                </a:lnTo>
                <a:lnTo>
                  <a:pt x="19799" y="4572"/>
                </a:lnTo>
                <a:close/>
              </a:path>
              <a:path w="614045" h="408939">
                <a:moveTo>
                  <a:pt x="511825" y="253136"/>
                </a:moveTo>
                <a:lnTo>
                  <a:pt x="137096" y="253136"/>
                </a:lnTo>
                <a:lnTo>
                  <a:pt x="182791" y="256184"/>
                </a:lnTo>
                <a:lnTo>
                  <a:pt x="347306" y="256184"/>
                </a:lnTo>
                <a:lnTo>
                  <a:pt x="364070" y="257708"/>
                </a:lnTo>
                <a:lnTo>
                  <a:pt x="396062" y="254660"/>
                </a:lnTo>
                <a:lnTo>
                  <a:pt x="507257" y="254660"/>
                </a:lnTo>
                <a:lnTo>
                  <a:pt x="511825" y="253136"/>
                </a:lnTo>
                <a:close/>
              </a:path>
              <a:path w="614045" h="408939">
                <a:moveTo>
                  <a:pt x="507257" y="254660"/>
                </a:moveTo>
                <a:lnTo>
                  <a:pt x="396062" y="254660"/>
                </a:lnTo>
                <a:lnTo>
                  <a:pt x="411289" y="256184"/>
                </a:lnTo>
                <a:lnTo>
                  <a:pt x="434136" y="257708"/>
                </a:lnTo>
                <a:lnTo>
                  <a:pt x="498119" y="257708"/>
                </a:lnTo>
                <a:lnTo>
                  <a:pt x="507257" y="254660"/>
                </a:lnTo>
                <a:close/>
              </a:path>
              <a:path w="614045" h="408939">
                <a:moveTo>
                  <a:pt x="125672" y="254660"/>
                </a:moveTo>
                <a:lnTo>
                  <a:pt x="89865" y="254660"/>
                </a:lnTo>
                <a:lnTo>
                  <a:pt x="114249" y="256184"/>
                </a:lnTo>
                <a:lnTo>
                  <a:pt x="125672" y="254660"/>
                </a:lnTo>
                <a:close/>
              </a:path>
              <a:path w="614045" h="408939">
                <a:moveTo>
                  <a:pt x="558037" y="251612"/>
                </a:moveTo>
                <a:lnTo>
                  <a:pt x="516394" y="251612"/>
                </a:lnTo>
                <a:lnTo>
                  <a:pt x="539254" y="253136"/>
                </a:lnTo>
                <a:lnTo>
                  <a:pt x="557529" y="253136"/>
                </a:lnTo>
                <a:lnTo>
                  <a:pt x="558037" y="251612"/>
                </a:lnTo>
                <a:close/>
              </a:path>
              <a:path w="614045" h="408939">
                <a:moveTo>
                  <a:pt x="213258" y="186042"/>
                </a:moveTo>
                <a:lnTo>
                  <a:pt x="182791" y="190614"/>
                </a:lnTo>
                <a:lnTo>
                  <a:pt x="248297" y="190614"/>
                </a:lnTo>
                <a:lnTo>
                  <a:pt x="240677" y="189090"/>
                </a:lnTo>
                <a:lnTo>
                  <a:pt x="213258" y="186042"/>
                </a:lnTo>
                <a:close/>
              </a:path>
              <a:path w="614045" h="408939">
                <a:moveTo>
                  <a:pt x="286372" y="189090"/>
                </a:moveTo>
                <a:lnTo>
                  <a:pt x="248297" y="190614"/>
                </a:lnTo>
                <a:lnTo>
                  <a:pt x="309232" y="190614"/>
                </a:lnTo>
                <a:lnTo>
                  <a:pt x="286372" y="189090"/>
                </a:lnTo>
                <a:close/>
              </a:path>
              <a:path w="614045" h="408939">
                <a:moveTo>
                  <a:pt x="330555" y="186042"/>
                </a:moveTo>
                <a:lnTo>
                  <a:pt x="309232" y="190614"/>
                </a:lnTo>
                <a:lnTo>
                  <a:pt x="558034" y="190614"/>
                </a:lnTo>
                <a:lnTo>
                  <a:pt x="556765" y="189090"/>
                </a:lnTo>
                <a:lnTo>
                  <a:pt x="368642" y="189090"/>
                </a:lnTo>
                <a:lnTo>
                  <a:pt x="330555" y="186042"/>
                </a:lnTo>
                <a:close/>
              </a:path>
              <a:path w="614045" h="408939">
                <a:moveTo>
                  <a:pt x="534682" y="181470"/>
                </a:moveTo>
                <a:lnTo>
                  <a:pt x="429564" y="186042"/>
                </a:lnTo>
                <a:lnTo>
                  <a:pt x="393014" y="186042"/>
                </a:lnTo>
                <a:lnTo>
                  <a:pt x="368642" y="189090"/>
                </a:lnTo>
                <a:lnTo>
                  <a:pt x="556765" y="189090"/>
                </a:lnTo>
                <a:lnTo>
                  <a:pt x="552958" y="184518"/>
                </a:lnTo>
                <a:lnTo>
                  <a:pt x="534682" y="181470"/>
                </a:lnTo>
                <a:close/>
              </a:path>
              <a:path w="614045" h="408939">
                <a:moveTo>
                  <a:pt x="552958" y="154012"/>
                </a:moveTo>
                <a:lnTo>
                  <a:pt x="478320" y="154012"/>
                </a:lnTo>
                <a:lnTo>
                  <a:pt x="505739" y="160121"/>
                </a:lnTo>
                <a:lnTo>
                  <a:pt x="551434" y="155536"/>
                </a:lnTo>
                <a:lnTo>
                  <a:pt x="552958" y="154012"/>
                </a:lnTo>
                <a:close/>
              </a:path>
              <a:path w="614045" h="408939">
                <a:moveTo>
                  <a:pt x="393014" y="97599"/>
                </a:moveTo>
                <a:lnTo>
                  <a:pt x="370154" y="100647"/>
                </a:lnTo>
                <a:lnTo>
                  <a:pt x="443280" y="100647"/>
                </a:lnTo>
                <a:lnTo>
                  <a:pt x="411289" y="99123"/>
                </a:lnTo>
                <a:lnTo>
                  <a:pt x="393014" y="97599"/>
                </a:lnTo>
                <a:close/>
              </a:path>
              <a:path w="614045" h="408939">
                <a:moveTo>
                  <a:pt x="520966" y="93027"/>
                </a:moveTo>
                <a:lnTo>
                  <a:pt x="504215" y="97599"/>
                </a:lnTo>
                <a:lnTo>
                  <a:pt x="458508" y="97599"/>
                </a:lnTo>
                <a:lnTo>
                  <a:pt x="443280" y="100647"/>
                </a:lnTo>
                <a:lnTo>
                  <a:pt x="539254" y="100647"/>
                </a:lnTo>
                <a:lnTo>
                  <a:pt x="520966" y="93027"/>
                </a:lnTo>
                <a:close/>
              </a:path>
              <a:path w="614045" h="408939">
                <a:moveTo>
                  <a:pt x="554480" y="73202"/>
                </a:moveTo>
                <a:lnTo>
                  <a:pt x="463080" y="73202"/>
                </a:lnTo>
                <a:lnTo>
                  <a:pt x="496595" y="79298"/>
                </a:lnTo>
                <a:lnTo>
                  <a:pt x="552958" y="74726"/>
                </a:lnTo>
                <a:lnTo>
                  <a:pt x="554480" y="73202"/>
                </a:lnTo>
                <a:close/>
              </a:path>
              <a:path w="614045" h="408939">
                <a:moveTo>
                  <a:pt x="556015" y="71666"/>
                </a:moveTo>
                <a:lnTo>
                  <a:pt x="316839" y="71666"/>
                </a:lnTo>
                <a:lnTo>
                  <a:pt x="379298" y="76250"/>
                </a:lnTo>
                <a:lnTo>
                  <a:pt x="406717" y="74726"/>
                </a:lnTo>
                <a:lnTo>
                  <a:pt x="444804" y="74726"/>
                </a:lnTo>
                <a:lnTo>
                  <a:pt x="450900" y="73202"/>
                </a:lnTo>
                <a:lnTo>
                  <a:pt x="554480" y="73202"/>
                </a:lnTo>
                <a:lnTo>
                  <a:pt x="556015" y="71666"/>
                </a:lnTo>
                <a:close/>
              </a:path>
              <a:path w="614045" h="408939">
                <a:moveTo>
                  <a:pt x="444804" y="74726"/>
                </a:moveTo>
                <a:lnTo>
                  <a:pt x="406717" y="74726"/>
                </a:lnTo>
                <a:lnTo>
                  <a:pt x="438708" y="76250"/>
                </a:lnTo>
                <a:lnTo>
                  <a:pt x="444804" y="74726"/>
                </a:lnTo>
                <a:close/>
              </a:path>
              <a:path w="614045" h="408939">
                <a:moveTo>
                  <a:pt x="302307" y="73202"/>
                </a:moveTo>
                <a:lnTo>
                  <a:pt x="210210" y="73202"/>
                </a:lnTo>
                <a:lnTo>
                  <a:pt x="260476" y="74726"/>
                </a:lnTo>
                <a:lnTo>
                  <a:pt x="287896" y="74726"/>
                </a:lnTo>
                <a:lnTo>
                  <a:pt x="302307" y="73202"/>
                </a:lnTo>
                <a:close/>
              </a:path>
              <a:path w="614045" h="408939">
                <a:moveTo>
                  <a:pt x="166039" y="6096"/>
                </a:moveTo>
                <a:lnTo>
                  <a:pt x="156895" y="10680"/>
                </a:lnTo>
                <a:lnTo>
                  <a:pt x="537730" y="10680"/>
                </a:lnTo>
                <a:lnTo>
                  <a:pt x="534468" y="9156"/>
                </a:lnTo>
                <a:lnTo>
                  <a:pt x="265049" y="9156"/>
                </a:lnTo>
                <a:lnTo>
                  <a:pt x="166039" y="6096"/>
                </a:lnTo>
                <a:close/>
              </a:path>
              <a:path w="614045" h="408939">
                <a:moveTo>
                  <a:pt x="356450" y="4572"/>
                </a:moveTo>
                <a:lnTo>
                  <a:pt x="327507" y="9156"/>
                </a:lnTo>
                <a:lnTo>
                  <a:pt x="418909" y="9156"/>
                </a:lnTo>
                <a:lnTo>
                  <a:pt x="377774" y="7620"/>
                </a:lnTo>
                <a:lnTo>
                  <a:pt x="356450" y="4572"/>
                </a:lnTo>
                <a:close/>
              </a:path>
              <a:path w="614045" h="408939">
                <a:moveTo>
                  <a:pt x="514870" y="0"/>
                </a:moveTo>
                <a:lnTo>
                  <a:pt x="495071" y="6096"/>
                </a:lnTo>
                <a:lnTo>
                  <a:pt x="437184" y="6096"/>
                </a:lnTo>
                <a:lnTo>
                  <a:pt x="418909" y="9156"/>
                </a:lnTo>
                <a:lnTo>
                  <a:pt x="534468" y="9156"/>
                </a:lnTo>
                <a:lnTo>
                  <a:pt x="514870" y="0"/>
                </a:lnTo>
                <a:close/>
              </a:path>
              <a:path w="614045" h="408939">
                <a:moveTo>
                  <a:pt x="248297" y="265341"/>
                </a:moveTo>
                <a:lnTo>
                  <a:pt x="248297" y="330911"/>
                </a:lnTo>
                <a:lnTo>
                  <a:pt x="0" y="330911"/>
                </a:lnTo>
                <a:lnTo>
                  <a:pt x="9131" y="352259"/>
                </a:lnTo>
                <a:lnTo>
                  <a:pt x="16751" y="385800"/>
                </a:lnTo>
                <a:lnTo>
                  <a:pt x="25895" y="408686"/>
                </a:lnTo>
                <a:lnTo>
                  <a:pt x="103581" y="408686"/>
                </a:lnTo>
                <a:lnTo>
                  <a:pt x="131000" y="405625"/>
                </a:lnTo>
                <a:lnTo>
                  <a:pt x="370163" y="405625"/>
                </a:lnTo>
                <a:lnTo>
                  <a:pt x="393014" y="401053"/>
                </a:lnTo>
                <a:lnTo>
                  <a:pt x="599036" y="401053"/>
                </a:lnTo>
                <a:lnTo>
                  <a:pt x="600176" y="399529"/>
                </a:lnTo>
                <a:lnTo>
                  <a:pt x="613892" y="372084"/>
                </a:lnTo>
                <a:lnTo>
                  <a:pt x="606272" y="343103"/>
                </a:lnTo>
                <a:lnTo>
                  <a:pt x="588453" y="329387"/>
                </a:lnTo>
                <a:lnTo>
                  <a:pt x="361022" y="329387"/>
                </a:lnTo>
                <a:lnTo>
                  <a:pt x="361022" y="292785"/>
                </a:lnTo>
                <a:lnTo>
                  <a:pt x="318363" y="280581"/>
                </a:lnTo>
                <a:lnTo>
                  <a:pt x="248297" y="265341"/>
                </a:lnTo>
                <a:close/>
              </a:path>
              <a:path w="614045" h="408939">
                <a:moveTo>
                  <a:pt x="345782" y="405625"/>
                </a:moveTo>
                <a:lnTo>
                  <a:pt x="131000" y="405625"/>
                </a:lnTo>
                <a:lnTo>
                  <a:pt x="167563" y="408686"/>
                </a:lnTo>
                <a:lnTo>
                  <a:pt x="345782" y="405625"/>
                </a:lnTo>
                <a:close/>
              </a:path>
              <a:path w="614045" h="408939">
                <a:moveTo>
                  <a:pt x="370163" y="405625"/>
                </a:moveTo>
                <a:lnTo>
                  <a:pt x="345782" y="405625"/>
                </a:lnTo>
                <a:lnTo>
                  <a:pt x="362546" y="407149"/>
                </a:lnTo>
                <a:lnTo>
                  <a:pt x="370163" y="405625"/>
                </a:lnTo>
                <a:close/>
              </a:path>
              <a:path w="614045" h="408939">
                <a:moveTo>
                  <a:pt x="599036" y="401053"/>
                </a:moveTo>
                <a:lnTo>
                  <a:pt x="393014" y="401053"/>
                </a:lnTo>
                <a:lnTo>
                  <a:pt x="440232" y="405625"/>
                </a:lnTo>
                <a:lnTo>
                  <a:pt x="456984" y="402577"/>
                </a:lnTo>
                <a:lnTo>
                  <a:pt x="597896" y="402577"/>
                </a:lnTo>
                <a:lnTo>
                  <a:pt x="599036" y="401053"/>
                </a:lnTo>
                <a:close/>
              </a:path>
              <a:path w="614045" h="408939">
                <a:moveTo>
                  <a:pt x="597896" y="402577"/>
                </a:moveTo>
                <a:lnTo>
                  <a:pt x="456984" y="402577"/>
                </a:lnTo>
                <a:lnTo>
                  <a:pt x="482879" y="405625"/>
                </a:lnTo>
                <a:lnTo>
                  <a:pt x="595617" y="405625"/>
                </a:lnTo>
                <a:lnTo>
                  <a:pt x="597896" y="402577"/>
                </a:lnTo>
                <a:close/>
              </a:path>
              <a:path w="614045" h="408939">
                <a:moveTo>
                  <a:pt x="190411" y="327863"/>
                </a:moveTo>
                <a:lnTo>
                  <a:pt x="71589" y="327863"/>
                </a:lnTo>
                <a:lnTo>
                  <a:pt x="28943" y="330911"/>
                </a:lnTo>
                <a:lnTo>
                  <a:pt x="201066" y="330911"/>
                </a:lnTo>
                <a:lnTo>
                  <a:pt x="190411" y="327863"/>
                </a:lnTo>
                <a:close/>
              </a:path>
              <a:path w="614045" h="408939">
                <a:moveTo>
                  <a:pt x="586473" y="327863"/>
                </a:moveTo>
                <a:lnTo>
                  <a:pt x="361022" y="329387"/>
                </a:lnTo>
                <a:lnTo>
                  <a:pt x="588453" y="329387"/>
                </a:lnTo>
                <a:lnTo>
                  <a:pt x="586473" y="32786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23102" y="1562214"/>
            <a:ext cx="632460" cy="542925"/>
          </a:xfrm>
          <a:custGeom>
            <a:avLst/>
            <a:gdLst/>
            <a:ahLst/>
            <a:cxnLst/>
            <a:rect l="l" t="t" r="r" b="b"/>
            <a:pathLst>
              <a:path w="632460" h="542925">
                <a:moveTo>
                  <a:pt x="162991" y="323278"/>
                </a:moveTo>
                <a:lnTo>
                  <a:pt x="121869" y="323278"/>
                </a:lnTo>
                <a:lnTo>
                  <a:pt x="141668" y="326339"/>
                </a:lnTo>
                <a:lnTo>
                  <a:pt x="162991" y="323278"/>
                </a:lnTo>
                <a:close/>
              </a:path>
              <a:path w="632460" h="542925">
                <a:moveTo>
                  <a:pt x="0" y="250088"/>
                </a:moveTo>
                <a:lnTo>
                  <a:pt x="6096" y="282117"/>
                </a:lnTo>
                <a:lnTo>
                  <a:pt x="13716" y="323278"/>
                </a:lnTo>
                <a:lnTo>
                  <a:pt x="199555" y="323278"/>
                </a:lnTo>
                <a:lnTo>
                  <a:pt x="245249" y="326339"/>
                </a:lnTo>
                <a:lnTo>
                  <a:pt x="274193" y="326339"/>
                </a:lnTo>
                <a:lnTo>
                  <a:pt x="307708" y="321754"/>
                </a:lnTo>
                <a:lnTo>
                  <a:pt x="384599" y="321754"/>
                </a:lnTo>
                <a:lnTo>
                  <a:pt x="399110" y="301929"/>
                </a:lnTo>
                <a:lnTo>
                  <a:pt x="399110" y="279057"/>
                </a:lnTo>
                <a:lnTo>
                  <a:pt x="394538" y="263817"/>
                </a:lnTo>
                <a:lnTo>
                  <a:pt x="391051" y="257708"/>
                </a:lnTo>
                <a:lnTo>
                  <a:pt x="131000" y="257708"/>
                </a:lnTo>
                <a:lnTo>
                  <a:pt x="117294" y="253136"/>
                </a:lnTo>
                <a:lnTo>
                  <a:pt x="79209" y="253136"/>
                </a:lnTo>
                <a:lnTo>
                  <a:pt x="0" y="250088"/>
                </a:lnTo>
                <a:close/>
              </a:path>
              <a:path w="632460" h="542925">
                <a:moveTo>
                  <a:pt x="384599" y="321754"/>
                </a:moveTo>
                <a:lnTo>
                  <a:pt x="307708" y="321754"/>
                </a:lnTo>
                <a:lnTo>
                  <a:pt x="344271" y="326339"/>
                </a:lnTo>
                <a:lnTo>
                  <a:pt x="382358" y="324815"/>
                </a:lnTo>
                <a:lnTo>
                  <a:pt x="384599" y="321754"/>
                </a:lnTo>
                <a:close/>
              </a:path>
              <a:path w="632460" h="542925">
                <a:moveTo>
                  <a:pt x="121869" y="323278"/>
                </a:moveTo>
                <a:lnTo>
                  <a:pt x="56362" y="323278"/>
                </a:lnTo>
                <a:lnTo>
                  <a:pt x="103581" y="324815"/>
                </a:lnTo>
                <a:lnTo>
                  <a:pt x="121869" y="323278"/>
                </a:lnTo>
                <a:close/>
              </a:path>
              <a:path w="632460" h="542925">
                <a:moveTo>
                  <a:pt x="233070" y="24396"/>
                </a:moveTo>
                <a:lnTo>
                  <a:pt x="173659" y="24396"/>
                </a:lnTo>
                <a:lnTo>
                  <a:pt x="126441" y="44221"/>
                </a:lnTo>
                <a:lnTo>
                  <a:pt x="92925" y="62522"/>
                </a:lnTo>
                <a:lnTo>
                  <a:pt x="83781" y="77774"/>
                </a:lnTo>
                <a:lnTo>
                  <a:pt x="80733" y="88442"/>
                </a:lnTo>
                <a:lnTo>
                  <a:pt x="71602" y="108267"/>
                </a:lnTo>
                <a:lnTo>
                  <a:pt x="71602" y="135724"/>
                </a:lnTo>
                <a:lnTo>
                  <a:pt x="70078" y="150964"/>
                </a:lnTo>
                <a:lnTo>
                  <a:pt x="79209" y="166217"/>
                </a:lnTo>
                <a:lnTo>
                  <a:pt x="88353" y="184518"/>
                </a:lnTo>
                <a:lnTo>
                  <a:pt x="108153" y="198247"/>
                </a:lnTo>
                <a:lnTo>
                  <a:pt x="123393" y="210438"/>
                </a:lnTo>
                <a:lnTo>
                  <a:pt x="144716" y="218058"/>
                </a:lnTo>
                <a:lnTo>
                  <a:pt x="144716" y="256184"/>
                </a:lnTo>
                <a:lnTo>
                  <a:pt x="131000" y="257708"/>
                </a:lnTo>
                <a:lnTo>
                  <a:pt x="391051" y="257708"/>
                </a:lnTo>
                <a:lnTo>
                  <a:pt x="388442" y="253136"/>
                </a:lnTo>
                <a:lnTo>
                  <a:pt x="251345" y="253136"/>
                </a:lnTo>
                <a:lnTo>
                  <a:pt x="251345" y="222643"/>
                </a:lnTo>
                <a:lnTo>
                  <a:pt x="266585" y="222643"/>
                </a:lnTo>
                <a:lnTo>
                  <a:pt x="295529" y="198247"/>
                </a:lnTo>
                <a:lnTo>
                  <a:pt x="315328" y="166217"/>
                </a:lnTo>
                <a:lnTo>
                  <a:pt x="315796" y="163169"/>
                </a:lnTo>
                <a:lnTo>
                  <a:pt x="191935" y="163169"/>
                </a:lnTo>
                <a:lnTo>
                  <a:pt x="175183" y="158597"/>
                </a:lnTo>
                <a:lnTo>
                  <a:pt x="161467" y="150964"/>
                </a:lnTo>
                <a:lnTo>
                  <a:pt x="156908" y="137248"/>
                </a:lnTo>
                <a:lnTo>
                  <a:pt x="156908" y="117424"/>
                </a:lnTo>
                <a:lnTo>
                  <a:pt x="164515" y="103695"/>
                </a:lnTo>
                <a:lnTo>
                  <a:pt x="175183" y="96075"/>
                </a:lnTo>
                <a:lnTo>
                  <a:pt x="184327" y="91490"/>
                </a:lnTo>
                <a:lnTo>
                  <a:pt x="201079" y="89966"/>
                </a:lnTo>
                <a:lnTo>
                  <a:pt x="318809" y="89966"/>
                </a:lnTo>
                <a:lnTo>
                  <a:pt x="315328" y="77774"/>
                </a:lnTo>
                <a:lnTo>
                  <a:pt x="280289" y="48793"/>
                </a:lnTo>
                <a:lnTo>
                  <a:pt x="257441" y="32029"/>
                </a:lnTo>
                <a:lnTo>
                  <a:pt x="233070" y="24396"/>
                </a:lnTo>
                <a:close/>
              </a:path>
              <a:path w="632460" h="542925">
                <a:moveTo>
                  <a:pt x="112725" y="251612"/>
                </a:moveTo>
                <a:lnTo>
                  <a:pt x="95973" y="253136"/>
                </a:lnTo>
                <a:lnTo>
                  <a:pt x="117294" y="253136"/>
                </a:lnTo>
                <a:lnTo>
                  <a:pt x="112725" y="251612"/>
                </a:lnTo>
                <a:close/>
              </a:path>
              <a:path w="632460" h="542925">
                <a:moveTo>
                  <a:pt x="344271" y="245516"/>
                </a:moveTo>
                <a:lnTo>
                  <a:pt x="318376" y="250088"/>
                </a:lnTo>
                <a:lnTo>
                  <a:pt x="286385" y="250088"/>
                </a:lnTo>
                <a:lnTo>
                  <a:pt x="277241" y="251612"/>
                </a:lnTo>
                <a:lnTo>
                  <a:pt x="263537" y="253136"/>
                </a:lnTo>
                <a:lnTo>
                  <a:pt x="388442" y="253136"/>
                </a:lnTo>
                <a:lnTo>
                  <a:pt x="379310" y="248564"/>
                </a:lnTo>
                <a:lnTo>
                  <a:pt x="367118" y="247040"/>
                </a:lnTo>
                <a:lnTo>
                  <a:pt x="344271" y="245516"/>
                </a:lnTo>
                <a:close/>
              </a:path>
              <a:path w="632460" h="542925">
                <a:moveTo>
                  <a:pt x="318809" y="89966"/>
                </a:moveTo>
                <a:lnTo>
                  <a:pt x="201079" y="89966"/>
                </a:lnTo>
                <a:lnTo>
                  <a:pt x="226974" y="99123"/>
                </a:lnTo>
                <a:lnTo>
                  <a:pt x="237642" y="112839"/>
                </a:lnTo>
                <a:lnTo>
                  <a:pt x="240690" y="125044"/>
                </a:lnTo>
                <a:lnTo>
                  <a:pt x="237642" y="140296"/>
                </a:lnTo>
                <a:lnTo>
                  <a:pt x="231546" y="146392"/>
                </a:lnTo>
                <a:lnTo>
                  <a:pt x="226974" y="157073"/>
                </a:lnTo>
                <a:lnTo>
                  <a:pt x="213271" y="161645"/>
                </a:lnTo>
                <a:lnTo>
                  <a:pt x="191935" y="163169"/>
                </a:lnTo>
                <a:lnTo>
                  <a:pt x="315796" y="163169"/>
                </a:lnTo>
                <a:lnTo>
                  <a:pt x="321424" y="126568"/>
                </a:lnTo>
                <a:lnTo>
                  <a:pt x="321424" y="99123"/>
                </a:lnTo>
                <a:lnTo>
                  <a:pt x="318809" y="89966"/>
                </a:lnTo>
                <a:close/>
              </a:path>
              <a:path w="632460" h="542925">
                <a:moveTo>
                  <a:pt x="347319" y="340055"/>
                </a:moveTo>
                <a:lnTo>
                  <a:pt x="295529" y="340055"/>
                </a:lnTo>
                <a:lnTo>
                  <a:pt x="240690" y="352259"/>
                </a:lnTo>
                <a:lnTo>
                  <a:pt x="213271" y="381228"/>
                </a:lnTo>
                <a:lnTo>
                  <a:pt x="194983" y="404101"/>
                </a:lnTo>
                <a:lnTo>
                  <a:pt x="184327" y="416305"/>
                </a:lnTo>
                <a:lnTo>
                  <a:pt x="187363" y="442226"/>
                </a:lnTo>
                <a:lnTo>
                  <a:pt x="190411" y="474256"/>
                </a:lnTo>
                <a:lnTo>
                  <a:pt x="202603" y="504748"/>
                </a:lnTo>
                <a:lnTo>
                  <a:pt x="230022" y="527621"/>
                </a:lnTo>
                <a:lnTo>
                  <a:pt x="300088" y="542874"/>
                </a:lnTo>
                <a:lnTo>
                  <a:pt x="329031" y="538302"/>
                </a:lnTo>
                <a:lnTo>
                  <a:pt x="363150" y="538302"/>
                </a:lnTo>
                <a:lnTo>
                  <a:pt x="396062" y="532193"/>
                </a:lnTo>
                <a:lnTo>
                  <a:pt x="421957" y="515429"/>
                </a:lnTo>
                <a:lnTo>
                  <a:pt x="444804" y="495604"/>
                </a:lnTo>
                <a:lnTo>
                  <a:pt x="449091" y="472732"/>
                </a:lnTo>
                <a:lnTo>
                  <a:pt x="325996" y="472732"/>
                </a:lnTo>
                <a:lnTo>
                  <a:pt x="304660" y="471208"/>
                </a:lnTo>
                <a:lnTo>
                  <a:pt x="292481" y="469671"/>
                </a:lnTo>
                <a:lnTo>
                  <a:pt x="281813" y="463575"/>
                </a:lnTo>
                <a:lnTo>
                  <a:pt x="275717" y="442226"/>
                </a:lnTo>
                <a:lnTo>
                  <a:pt x="278765" y="425450"/>
                </a:lnTo>
                <a:lnTo>
                  <a:pt x="284861" y="414781"/>
                </a:lnTo>
                <a:lnTo>
                  <a:pt x="306184" y="407149"/>
                </a:lnTo>
                <a:lnTo>
                  <a:pt x="327520" y="404101"/>
                </a:lnTo>
                <a:lnTo>
                  <a:pt x="452893" y="404101"/>
                </a:lnTo>
                <a:lnTo>
                  <a:pt x="452424" y="402577"/>
                </a:lnTo>
                <a:lnTo>
                  <a:pt x="449376" y="388861"/>
                </a:lnTo>
                <a:lnTo>
                  <a:pt x="421957" y="362927"/>
                </a:lnTo>
                <a:lnTo>
                  <a:pt x="393014" y="341579"/>
                </a:lnTo>
                <a:lnTo>
                  <a:pt x="347319" y="340055"/>
                </a:lnTo>
                <a:close/>
              </a:path>
              <a:path w="632460" h="542925">
                <a:moveTo>
                  <a:pt x="363150" y="538302"/>
                </a:moveTo>
                <a:lnTo>
                  <a:pt x="329031" y="538302"/>
                </a:lnTo>
                <a:lnTo>
                  <a:pt x="354939" y="539826"/>
                </a:lnTo>
                <a:lnTo>
                  <a:pt x="363150" y="538302"/>
                </a:lnTo>
                <a:close/>
              </a:path>
              <a:path w="632460" h="542925">
                <a:moveTo>
                  <a:pt x="452893" y="404101"/>
                </a:moveTo>
                <a:lnTo>
                  <a:pt x="327520" y="404101"/>
                </a:lnTo>
                <a:lnTo>
                  <a:pt x="350367" y="405625"/>
                </a:lnTo>
                <a:lnTo>
                  <a:pt x="362546" y="414781"/>
                </a:lnTo>
                <a:lnTo>
                  <a:pt x="370166" y="423925"/>
                </a:lnTo>
                <a:lnTo>
                  <a:pt x="371690" y="437654"/>
                </a:lnTo>
                <a:lnTo>
                  <a:pt x="367118" y="455955"/>
                </a:lnTo>
                <a:lnTo>
                  <a:pt x="353415" y="468147"/>
                </a:lnTo>
                <a:lnTo>
                  <a:pt x="325996" y="472732"/>
                </a:lnTo>
                <a:lnTo>
                  <a:pt x="449091" y="472732"/>
                </a:lnTo>
                <a:lnTo>
                  <a:pt x="449376" y="471208"/>
                </a:lnTo>
                <a:lnTo>
                  <a:pt x="453948" y="452907"/>
                </a:lnTo>
                <a:lnTo>
                  <a:pt x="458520" y="422401"/>
                </a:lnTo>
                <a:lnTo>
                  <a:pt x="452893" y="404101"/>
                </a:lnTo>
                <a:close/>
              </a:path>
              <a:path w="632460" h="542925">
                <a:moveTo>
                  <a:pt x="432625" y="0"/>
                </a:moveTo>
                <a:lnTo>
                  <a:pt x="432625" y="35077"/>
                </a:lnTo>
                <a:lnTo>
                  <a:pt x="431101" y="68618"/>
                </a:lnTo>
                <a:lnTo>
                  <a:pt x="432625" y="105219"/>
                </a:lnTo>
                <a:lnTo>
                  <a:pt x="432625" y="198247"/>
                </a:lnTo>
                <a:lnTo>
                  <a:pt x="434149" y="250088"/>
                </a:lnTo>
                <a:lnTo>
                  <a:pt x="435673" y="320230"/>
                </a:lnTo>
                <a:lnTo>
                  <a:pt x="470700" y="335483"/>
                </a:lnTo>
                <a:lnTo>
                  <a:pt x="504215" y="321754"/>
                </a:lnTo>
                <a:lnTo>
                  <a:pt x="525551" y="306514"/>
                </a:lnTo>
                <a:lnTo>
                  <a:pt x="525551" y="259232"/>
                </a:lnTo>
                <a:lnTo>
                  <a:pt x="527062" y="218058"/>
                </a:lnTo>
                <a:lnTo>
                  <a:pt x="560578" y="218058"/>
                </a:lnTo>
                <a:lnTo>
                  <a:pt x="574294" y="215011"/>
                </a:lnTo>
                <a:lnTo>
                  <a:pt x="615729" y="215011"/>
                </a:lnTo>
                <a:lnTo>
                  <a:pt x="627608" y="210438"/>
                </a:lnTo>
                <a:lnTo>
                  <a:pt x="632180" y="184518"/>
                </a:lnTo>
                <a:lnTo>
                  <a:pt x="632180" y="160121"/>
                </a:lnTo>
                <a:lnTo>
                  <a:pt x="610857" y="143344"/>
                </a:lnTo>
                <a:lnTo>
                  <a:pt x="566674" y="140296"/>
                </a:lnTo>
                <a:lnTo>
                  <a:pt x="527062" y="140296"/>
                </a:lnTo>
                <a:lnTo>
                  <a:pt x="527062" y="128092"/>
                </a:lnTo>
                <a:lnTo>
                  <a:pt x="530110" y="109791"/>
                </a:lnTo>
                <a:lnTo>
                  <a:pt x="528586" y="94551"/>
                </a:lnTo>
                <a:lnTo>
                  <a:pt x="528586" y="68618"/>
                </a:lnTo>
                <a:lnTo>
                  <a:pt x="520979" y="44221"/>
                </a:lnTo>
                <a:lnTo>
                  <a:pt x="490512" y="28968"/>
                </a:lnTo>
                <a:lnTo>
                  <a:pt x="461568" y="15252"/>
                </a:lnTo>
                <a:lnTo>
                  <a:pt x="432625" y="0"/>
                </a:lnTo>
                <a:close/>
              </a:path>
              <a:path w="632460" h="542925">
                <a:moveTo>
                  <a:pt x="615729" y="215011"/>
                </a:moveTo>
                <a:lnTo>
                  <a:pt x="574294" y="215011"/>
                </a:lnTo>
                <a:lnTo>
                  <a:pt x="578866" y="218058"/>
                </a:lnTo>
                <a:lnTo>
                  <a:pt x="584949" y="216535"/>
                </a:lnTo>
                <a:lnTo>
                  <a:pt x="611769" y="216535"/>
                </a:lnTo>
                <a:lnTo>
                  <a:pt x="615729" y="215011"/>
                </a:lnTo>
                <a:close/>
              </a:path>
              <a:path w="632460" h="542925">
                <a:moveTo>
                  <a:pt x="611769" y="216535"/>
                </a:moveTo>
                <a:lnTo>
                  <a:pt x="584949" y="216535"/>
                </a:lnTo>
                <a:lnTo>
                  <a:pt x="607809" y="218058"/>
                </a:lnTo>
                <a:lnTo>
                  <a:pt x="611769" y="21653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52235" y="1582038"/>
            <a:ext cx="614045" cy="410209"/>
          </a:xfrm>
          <a:custGeom>
            <a:avLst/>
            <a:gdLst/>
            <a:ahLst/>
            <a:cxnLst/>
            <a:rect l="l" t="t" r="r" b="b"/>
            <a:pathLst>
              <a:path w="614045" h="410210">
                <a:moveTo>
                  <a:pt x="248297" y="216535"/>
                </a:moveTo>
                <a:lnTo>
                  <a:pt x="246773" y="332435"/>
                </a:lnTo>
                <a:lnTo>
                  <a:pt x="0" y="332435"/>
                </a:lnTo>
                <a:lnTo>
                  <a:pt x="9144" y="353783"/>
                </a:lnTo>
                <a:lnTo>
                  <a:pt x="16751" y="387324"/>
                </a:lnTo>
                <a:lnTo>
                  <a:pt x="25895" y="410210"/>
                </a:lnTo>
                <a:lnTo>
                  <a:pt x="103581" y="410210"/>
                </a:lnTo>
                <a:lnTo>
                  <a:pt x="131000" y="407149"/>
                </a:lnTo>
                <a:lnTo>
                  <a:pt x="370163" y="407149"/>
                </a:lnTo>
                <a:lnTo>
                  <a:pt x="393014" y="402577"/>
                </a:lnTo>
                <a:lnTo>
                  <a:pt x="599046" y="402577"/>
                </a:lnTo>
                <a:lnTo>
                  <a:pt x="600189" y="401053"/>
                </a:lnTo>
                <a:lnTo>
                  <a:pt x="613892" y="373608"/>
                </a:lnTo>
                <a:lnTo>
                  <a:pt x="606272" y="344627"/>
                </a:lnTo>
                <a:lnTo>
                  <a:pt x="588453" y="330911"/>
                </a:lnTo>
                <a:lnTo>
                  <a:pt x="359498" y="330911"/>
                </a:lnTo>
                <a:lnTo>
                  <a:pt x="361022" y="242468"/>
                </a:lnTo>
                <a:lnTo>
                  <a:pt x="318376" y="231787"/>
                </a:lnTo>
                <a:lnTo>
                  <a:pt x="248297" y="216535"/>
                </a:lnTo>
                <a:close/>
              </a:path>
              <a:path w="614045" h="410210">
                <a:moveTo>
                  <a:pt x="345795" y="407149"/>
                </a:moveTo>
                <a:lnTo>
                  <a:pt x="131000" y="407149"/>
                </a:lnTo>
                <a:lnTo>
                  <a:pt x="167563" y="410210"/>
                </a:lnTo>
                <a:lnTo>
                  <a:pt x="345795" y="407149"/>
                </a:lnTo>
                <a:close/>
              </a:path>
              <a:path w="614045" h="410210">
                <a:moveTo>
                  <a:pt x="370163" y="407149"/>
                </a:moveTo>
                <a:lnTo>
                  <a:pt x="345795" y="407149"/>
                </a:lnTo>
                <a:lnTo>
                  <a:pt x="362546" y="408673"/>
                </a:lnTo>
                <a:lnTo>
                  <a:pt x="370163" y="407149"/>
                </a:lnTo>
                <a:close/>
              </a:path>
              <a:path w="614045" h="410210">
                <a:moveTo>
                  <a:pt x="599046" y="402577"/>
                </a:moveTo>
                <a:lnTo>
                  <a:pt x="393014" y="402577"/>
                </a:lnTo>
                <a:lnTo>
                  <a:pt x="440232" y="407149"/>
                </a:lnTo>
                <a:lnTo>
                  <a:pt x="456996" y="404101"/>
                </a:lnTo>
                <a:lnTo>
                  <a:pt x="597903" y="404101"/>
                </a:lnTo>
                <a:lnTo>
                  <a:pt x="599046" y="402577"/>
                </a:lnTo>
                <a:close/>
              </a:path>
              <a:path w="614045" h="410210">
                <a:moveTo>
                  <a:pt x="597903" y="404101"/>
                </a:moveTo>
                <a:lnTo>
                  <a:pt x="456996" y="404101"/>
                </a:lnTo>
                <a:lnTo>
                  <a:pt x="482892" y="407149"/>
                </a:lnTo>
                <a:lnTo>
                  <a:pt x="595617" y="407149"/>
                </a:lnTo>
                <a:lnTo>
                  <a:pt x="597903" y="404101"/>
                </a:lnTo>
                <a:close/>
              </a:path>
              <a:path w="614045" h="410210">
                <a:moveTo>
                  <a:pt x="190411" y="329387"/>
                </a:moveTo>
                <a:lnTo>
                  <a:pt x="71589" y="329387"/>
                </a:lnTo>
                <a:lnTo>
                  <a:pt x="28943" y="332435"/>
                </a:lnTo>
                <a:lnTo>
                  <a:pt x="201079" y="332435"/>
                </a:lnTo>
                <a:lnTo>
                  <a:pt x="190411" y="329387"/>
                </a:lnTo>
                <a:close/>
              </a:path>
              <a:path w="614045" h="410210">
                <a:moveTo>
                  <a:pt x="586473" y="329387"/>
                </a:moveTo>
                <a:lnTo>
                  <a:pt x="359498" y="330911"/>
                </a:lnTo>
                <a:lnTo>
                  <a:pt x="588453" y="330911"/>
                </a:lnTo>
                <a:lnTo>
                  <a:pt x="586473" y="329387"/>
                </a:lnTo>
                <a:close/>
              </a:path>
              <a:path w="614045" h="410210">
                <a:moveTo>
                  <a:pt x="348843" y="77774"/>
                </a:moveTo>
                <a:lnTo>
                  <a:pt x="272668" y="77774"/>
                </a:lnTo>
                <a:lnTo>
                  <a:pt x="225450" y="102171"/>
                </a:lnTo>
                <a:lnTo>
                  <a:pt x="179755" y="118948"/>
                </a:lnTo>
                <a:lnTo>
                  <a:pt x="153847" y="134188"/>
                </a:lnTo>
                <a:lnTo>
                  <a:pt x="129476" y="140296"/>
                </a:lnTo>
                <a:lnTo>
                  <a:pt x="102057" y="155536"/>
                </a:lnTo>
                <a:lnTo>
                  <a:pt x="76161" y="166217"/>
                </a:lnTo>
                <a:lnTo>
                  <a:pt x="48742" y="179946"/>
                </a:lnTo>
                <a:lnTo>
                  <a:pt x="41122" y="205866"/>
                </a:lnTo>
                <a:lnTo>
                  <a:pt x="50266" y="237883"/>
                </a:lnTo>
                <a:lnTo>
                  <a:pt x="54838" y="253136"/>
                </a:lnTo>
                <a:lnTo>
                  <a:pt x="71589" y="256184"/>
                </a:lnTo>
                <a:lnTo>
                  <a:pt x="95973" y="242468"/>
                </a:lnTo>
                <a:lnTo>
                  <a:pt x="143192" y="230263"/>
                </a:lnTo>
                <a:lnTo>
                  <a:pt x="167563" y="216535"/>
                </a:lnTo>
                <a:lnTo>
                  <a:pt x="191935" y="205866"/>
                </a:lnTo>
                <a:lnTo>
                  <a:pt x="289433" y="152488"/>
                </a:lnTo>
                <a:lnTo>
                  <a:pt x="313804" y="140296"/>
                </a:lnTo>
                <a:lnTo>
                  <a:pt x="485024" y="140296"/>
                </a:lnTo>
                <a:lnTo>
                  <a:pt x="411289" y="106743"/>
                </a:lnTo>
                <a:lnTo>
                  <a:pt x="379298" y="88442"/>
                </a:lnTo>
                <a:lnTo>
                  <a:pt x="348843" y="77774"/>
                </a:lnTo>
                <a:close/>
              </a:path>
              <a:path w="614045" h="410210">
                <a:moveTo>
                  <a:pt x="485024" y="140296"/>
                </a:moveTo>
                <a:lnTo>
                  <a:pt x="313804" y="140296"/>
                </a:lnTo>
                <a:lnTo>
                  <a:pt x="339699" y="149440"/>
                </a:lnTo>
                <a:lnTo>
                  <a:pt x="438708" y="207390"/>
                </a:lnTo>
                <a:lnTo>
                  <a:pt x="478320" y="239407"/>
                </a:lnTo>
                <a:lnTo>
                  <a:pt x="531634" y="245516"/>
                </a:lnTo>
                <a:lnTo>
                  <a:pt x="557530" y="230263"/>
                </a:lnTo>
                <a:lnTo>
                  <a:pt x="569721" y="202819"/>
                </a:lnTo>
                <a:lnTo>
                  <a:pt x="563626" y="179946"/>
                </a:lnTo>
                <a:lnTo>
                  <a:pt x="542302" y="166217"/>
                </a:lnTo>
                <a:lnTo>
                  <a:pt x="485024" y="140296"/>
                </a:lnTo>
                <a:close/>
              </a:path>
              <a:path w="614045" h="410210">
                <a:moveTo>
                  <a:pt x="552196" y="76250"/>
                </a:moveTo>
                <a:lnTo>
                  <a:pt x="460044" y="76250"/>
                </a:lnTo>
                <a:lnTo>
                  <a:pt x="492036" y="80822"/>
                </a:lnTo>
                <a:lnTo>
                  <a:pt x="545350" y="80822"/>
                </a:lnTo>
                <a:lnTo>
                  <a:pt x="552196" y="76250"/>
                </a:lnTo>
                <a:close/>
              </a:path>
              <a:path w="614045" h="410210">
                <a:moveTo>
                  <a:pt x="21323" y="6096"/>
                </a:moveTo>
                <a:lnTo>
                  <a:pt x="68541" y="79298"/>
                </a:lnTo>
                <a:lnTo>
                  <a:pt x="178231" y="76250"/>
                </a:lnTo>
                <a:lnTo>
                  <a:pt x="552196" y="76250"/>
                </a:lnTo>
                <a:lnTo>
                  <a:pt x="563626" y="68618"/>
                </a:lnTo>
                <a:lnTo>
                  <a:pt x="569721" y="30492"/>
                </a:lnTo>
                <a:lnTo>
                  <a:pt x="552968" y="13728"/>
                </a:lnTo>
                <a:lnTo>
                  <a:pt x="202603" y="13728"/>
                </a:lnTo>
                <a:lnTo>
                  <a:pt x="53314" y="9144"/>
                </a:lnTo>
                <a:lnTo>
                  <a:pt x="21323" y="6096"/>
                </a:lnTo>
                <a:close/>
              </a:path>
              <a:path w="614045" h="410210">
                <a:moveTo>
                  <a:pt x="420433" y="76250"/>
                </a:moveTo>
                <a:lnTo>
                  <a:pt x="178231" y="76250"/>
                </a:lnTo>
                <a:lnTo>
                  <a:pt x="222402" y="79298"/>
                </a:lnTo>
                <a:lnTo>
                  <a:pt x="230022" y="79298"/>
                </a:lnTo>
                <a:lnTo>
                  <a:pt x="272668" y="77774"/>
                </a:lnTo>
                <a:lnTo>
                  <a:pt x="348843" y="77774"/>
                </a:lnTo>
                <a:lnTo>
                  <a:pt x="420433" y="76250"/>
                </a:lnTo>
                <a:close/>
              </a:path>
              <a:path w="614045" h="410210">
                <a:moveTo>
                  <a:pt x="226974" y="7620"/>
                </a:moveTo>
                <a:lnTo>
                  <a:pt x="202603" y="13728"/>
                </a:lnTo>
                <a:lnTo>
                  <a:pt x="552968" y="13728"/>
                </a:lnTo>
                <a:lnTo>
                  <a:pt x="549922" y="10680"/>
                </a:lnTo>
                <a:lnTo>
                  <a:pt x="544566" y="9144"/>
                </a:lnTo>
                <a:lnTo>
                  <a:pt x="428053" y="9144"/>
                </a:lnTo>
                <a:lnTo>
                  <a:pt x="226974" y="7620"/>
                </a:lnTo>
                <a:close/>
              </a:path>
              <a:path w="614045" h="410210">
                <a:moveTo>
                  <a:pt x="469176" y="0"/>
                </a:moveTo>
                <a:lnTo>
                  <a:pt x="428053" y="9144"/>
                </a:lnTo>
                <a:lnTo>
                  <a:pt x="544566" y="9144"/>
                </a:lnTo>
                <a:lnTo>
                  <a:pt x="539254" y="7620"/>
                </a:lnTo>
                <a:lnTo>
                  <a:pt x="508787" y="4572"/>
                </a:lnTo>
                <a:lnTo>
                  <a:pt x="46917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44082" y="2808071"/>
            <a:ext cx="108153" cy="108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12179" y="2753182"/>
            <a:ext cx="290956" cy="247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827507" y="2753182"/>
            <a:ext cx="156908" cy="247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83425" y="2777578"/>
            <a:ext cx="341223" cy="178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449019" y="2788246"/>
            <a:ext cx="102069" cy="167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70889" y="2753182"/>
            <a:ext cx="169087" cy="2470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62823" y="2753182"/>
            <a:ext cx="158432" cy="247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44082" y="3294532"/>
            <a:ext cx="108153" cy="108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503048" y="3248774"/>
            <a:ext cx="455460" cy="2378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46861" y="3241154"/>
            <a:ext cx="766229" cy="2455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44082" y="3782504"/>
            <a:ext cx="108153" cy="1082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6951" y="3727602"/>
            <a:ext cx="1421256" cy="2455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17217" y="3727602"/>
            <a:ext cx="213360" cy="245745"/>
          </a:xfrm>
          <a:custGeom>
            <a:avLst/>
            <a:gdLst/>
            <a:ahLst/>
            <a:cxnLst/>
            <a:rect l="l" t="t" r="r" b="b"/>
            <a:pathLst>
              <a:path w="213359" h="245745">
                <a:moveTo>
                  <a:pt x="120345" y="0"/>
                </a:moveTo>
                <a:lnTo>
                  <a:pt x="115773" y="0"/>
                </a:lnTo>
                <a:lnTo>
                  <a:pt x="115773" y="4572"/>
                </a:lnTo>
                <a:lnTo>
                  <a:pt x="121869" y="6096"/>
                </a:lnTo>
                <a:lnTo>
                  <a:pt x="127965" y="10680"/>
                </a:lnTo>
                <a:lnTo>
                  <a:pt x="132524" y="15252"/>
                </a:lnTo>
                <a:lnTo>
                  <a:pt x="132524" y="88442"/>
                </a:lnTo>
                <a:lnTo>
                  <a:pt x="133405" y="97643"/>
                </a:lnTo>
                <a:lnTo>
                  <a:pt x="133857" y="105986"/>
                </a:lnTo>
                <a:lnTo>
                  <a:pt x="134004" y="111315"/>
                </a:lnTo>
                <a:lnTo>
                  <a:pt x="134048" y="167741"/>
                </a:lnTo>
                <a:lnTo>
                  <a:pt x="135572" y="181470"/>
                </a:lnTo>
                <a:lnTo>
                  <a:pt x="138620" y="221119"/>
                </a:lnTo>
                <a:lnTo>
                  <a:pt x="138620" y="231787"/>
                </a:lnTo>
                <a:lnTo>
                  <a:pt x="140144" y="242468"/>
                </a:lnTo>
                <a:lnTo>
                  <a:pt x="141668" y="245516"/>
                </a:lnTo>
                <a:lnTo>
                  <a:pt x="144716" y="245516"/>
                </a:lnTo>
                <a:lnTo>
                  <a:pt x="144716" y="243992"/>
                </a:lnTo>
                <a:lnTo>
                  <a:pt x="147764" y="228739"/>
                </a:lnTo>
                <a:lnTo>
                  <a:pt x="149288" y="219595"/>
                </a:lnTo>
                <a:lnTo>
                  <a:pt x="149288" y="208914"/>
                </a:lnTo>
                <a:lnTo>
                  <a:pt x="150812" y="198247"/>
                </a:lnTo>
                <a:lnTo>
                  <a:pt x="152336" y="186042"/>
                </a:lnTo>
                <a:lnTo>
                  <a:pt x="152336" y="123520"/>
                </a:lnTo>
                <a:lnTo>
                  <a:pt x="210731" y="123520"/>
                </a:lnTo>
                <a:lnTo>
                  <a:pt x="210223" y="121996"/>
                </a:lnTo>
                <a:lnTo>
                  <a:pt x="204127" y="118948"/>
                </a:lnTo>
                <a:lnTo>
                  <a:pt x="199555" y="115900"/>
                </a:lnTo>
                <a:lnTo>
                  <a:pt x="191935" y="112852"/>
                </a:lnTo>
                <a:lnTo>
                  <a:pt x="184327" y="111315"/>
                </a:lnTo>
                <a:lnTo>
                  <a:pt x="152336" y="111315"/>
                </a:lnTo>
                <a:lnTo>
                  <a:pt x="152336" y="38125"/>
                </a:lnTo>
                <a:lnTo>
                  <a:pt x="153860" y="28981"/>
                </a:lnTo>
                <a:lnTo>
                  <a:pt x="153860" y="10680"/>
                </a:lnTo>
                <a:lnTo>
                  <a:pt x="152336" y="9156"/>
                </a:lnTo>
                <a:lnTo>
                  <a:pt x="150812" y="6096"/>
                </a:lnTo>
                <a:lnTo>
                  <a:pt x="147764" y="6096"/>
                </a:lnTo>
                <a:lnTo>
                  <a:pt x="146240" y="4572"/>
                </a:lnTo>
                <a:lnTo>
                  <a:pt x="143192" y="3048"/>
                </a:lnTo>
                <a:lnTo>
                  <a:pt x="138620" y="3048"/>
                </a:lnTo>
                <a:lnTo>
                  <a:pt x="134048" y="1524"/>
                </a:lnTo>
                <a:lnTo>
                  <a:pt x="124917" y="1524"/>
                </a:lnTo>
                <a:lnTo>
                  <a:pt x="120345" y="0"/>
                </a:lnTo>
                <a:close/>
              </a:path>
              <a:path w="213359" h="245745">
                <a:moveTo>
                  <a:pt x="210731" y="123520"/>
                </a:moveTo>
                <a:lnTo>
                  <a:pt x="152336" y="123520"/>
                </a:lnTo>
                <a:lnTo>
                  <a:pt x="156908" y="125044"/>
                </a:lnTo>
                <a:lnTo>
                  <a:pt x="159956" y="126568"/>
                </a:lnTo>
                <a:lnTo>
                  <a:pt x="164515" y="128092"/>
                </a:lnTo>
                <a:lnTo>
                  <a:pt x="167563" y="129616"/>
                </a:lnTo>
                <a:lnTo>
                  <a:pt x="173659" y="131140"/>
                </a:lnTo>
                <a:lnTo>
                  <a:pt x="179755" y="134200"/>
                </a:lnTo>
                <a:lnTo>
                  <a:pt x="191935" y="137248"/>
                </a:lnTo>
                <a:lnTo>
                  <a:pt x="198031" y="140296"/>
                </a:lnTo>
                <a:lnTo>
                  <a:pt x="207175" y="140296"/>
                </a:lnTo>
                <a:lnTo>
                  <a:pt x="210223" y="137248"/>
                </a:lnTo>
                <a:lnTo>
                  <a:pt x="213271" y="131140"/>
                </a:lnTo>
                <a:lnTo>
                  <a:pt x="210731" y="123520"/>
                </a:lnTo>
                <a:close/>
              </a:path>
              <a:path w="213359" h="245745">
                <a:moveTo>
                  <a:pt x="105105" y="70154"/>
                </a:moveTo>
                <a:lnTo>
                  <a:pt x="77685" y="70154"/>
                </a:lnTo>
                <a:lnTo>
                  <a:pt x="77685" y="76250"/>
                </a:lnTo>
                <a:lnTo>
                  <a:pt x="71602" y="91503"/>
                </a:lnTo>
                <a:lnTo>
                  <a:pt x="53314" y="126568"/>
                </a:lnTo>
                <a:lnTo>
                  <a:pt x="19799" y="160121"/>
                </a:lnTo>
                <a:lnTo>
                  <a:pt x="12853" y="166600"/>
                </a:lnTo>
                <a:lnTo>
                  <a:pt x="6475" y="171938"/>
                </a:lnTo>
                <a:lnTo>
                  <a:pt x="1809" y="175562"/>
                </a:lnTo>
                <a:lnTo>
                  <a:pt x="0" y="176898"/>
                </a:lnTo>
                <a:lnTo>
                  <a:pt x="1524" y="179946"/>
                </a:lnTo>
                <a:lnTo>
                  <a:pt x="9143" y="178422"/>
                </a:lnTo>
                <a:lnTo>
                  <a:pt x="18275" y="172313"/>
                </a:lnTo>
                <a:lnTo>
                  <a:pt x="28943" y="167741"/>
                </a:lnTo>
                <a:lnTo>
                  <a:pt x="59410" y="141820"/>
                </a:lnTo>
                <a:lnTo>
                  <a:pt x="67004" y="134627"/>
                </a:lnTo>
                <a:lnTo>
                  <a:pt x="90258" y="104268"/>
                </a:lnTo>
                <a:lnTo>
                  <a:pt x="94449" y="96075"/>
                </a:lnTo>
                <a:lnTo>
                  <a:pt x="99329" y="86876"/>
                </a:lnTo>
                <a:lnTo>
                  <a:pt x="102635" y="78538"/>
                </a:lnTo>
                <a:lnTo>
                  <a:pt x="104511" y="72488"/>
                </a:lnTo>
                <a:lnTo>
                  <a:pt x="105105" y="70154"/>
                </a:lnTo>
                <a:close/>
              </a:path>
              <a:path w="213359" h="245745">
                <a:moveTo>
                  <a:pt x="77685" y="53378"/>
                </a:moveTo>
                <a:lnTo>
                  <a:pt x="73126" y="54902"/>
                </a:lnTo>
                <a:lnTo>
                  <a:pt x="67030" y="56426"/>
                </a:lnTo>
                <a:lnTo>
                  <a:pt x="57886" y="59474"/>
                </a:lnTo>
                <a:lnTo>
                  <a:pt x="48742" y="60998"/>
                </a:lnTo>
                <a:lnTo>
                  <a:pt x="35039" y="62522"/>
                </a:lnTo>
                <a:lnTo>
                  <a:pt x="25611" y="64284"/>
                </a:lnTo>
                <a:lnTo>
                  <a:pt x="16757" y="65189"/>
                </a:lnTo>
                <a:lnTo>
                  <a:pt x="10189" y="65522"/>
                </a:lnTo>
                <a:lnTo>
                  <a:pt x="7619" y="65570"/>
                </a:lnTo>
                <a:lnTo>
                  <a:pt x="6095" y="67094"/>
                </a:lnTo>
                <a:lnTo>
                  <a:pt x="10667" y="71678"/>
                </a:lnTo>
                <a:lnTo>
                  <a:pt x="13715" y="73202"/>
                </a:lnTo>
                <a:lnTo>
                  <a:pt x="15239" y="76250"/>
                </a:lnTo>
                <a:lnTo>
                  <a:pt x="18275" y="77774"/>
                </a:lnTo>
                <a:lnTo>
                  <a:pt x="21323" y="80822"/>
                </a:lnTo>
                <a:lnTo>
                  <a:pt x="25895" y="80822"/>
                </a:lnTo>
                <a:lnTo>
                  <a:pt x="30467" y="82346"/>
                </a:lnTo>
                <a:lnTo>
                  <a:pt x="39611" y="79298"/>
                </a:lnTo>
                <a:lnTo>
                  <a:pt x="42659" y="79298"/>
                </a:lnTo>
                <a:lnTo>
                  <a:pt x="48742" y="77774"/>
                </a:lnTo>
                <a:lnTo>
                  <a:pt x="54838" y="74726"/>
                </a:lnTo>
                <a:lnTo>
                  <a:pt x="77685" y="70154"/>
                </a:lnTo>
                <a:lnTo>
                  <a:pt x="105105" y="70154"/>
                </a:lnTo>
                <a:lnTo>
                  <a:pt x="106629" y="67094"/>
                </a:lnTo>
                <a:lnTo>
                  <a:pt x="105105" y="65570"/>
                </a:lnTo>
                <a:lnTo>
                  <a:pt x="105105" y="62522"/>
                </a:lnTo>
                <a:lnTo>
                  <a:pt x="100545" y="60998"/>
                </a:lnTo>
                <a:lnTo>
                  <a:pt x="97497" y="60998"/>
                </a:lnTo>
                <a:lnTo>
                  <a:pt x="94449" y="59474"/>
                </a:lnTo>
                <a:lnTo>
                  <a:pt x="89877" y="57950"/>
                </a:lnTo>
                <a:lnTo>
                  <a:pt x="86829" y="56426"/>
                </a:lnTo>
                <a:lnTo>
                  <a:pt x="77685" y="5337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38096" y="3727602"/>
            <a:ext cx="215265" cy="245745"/>
          </a:xfrm>
          <a:custGeom>
            <a:avLst/>
            <a:gdLst/>
            <a:ahLst/>
            <a:cxnLst/>
            <a:rect l="l" t="t" r="r" b="b"/>
            <a:pathLst>
              <a:path w="215265" h="245745">
                <a:moveTo>
                  <a:pt x="9144" y="60998"/>
                </a:moveTo>
                <a:lnTo>
                  <a:pt x="1524" y="60998"/>
                </a:lnTo>
                <a:lnTo>
                  <a:pt x="0" y="64046"/>
                </a:lnTo>
                <a:lnTo>
                  <a:pt x="1524" y="65570"/>
                </a:lnTo>
                <a:lnTo>
                  <a:pt x="4572" y="67094"/>
                </a:lnTo>
                <a:lnTo>
                  <a:pt x="7620" y="70154"/>
                </a:lnTo>
                <a:lnTo>
                  <a:pt x="10668" y="76250"/>
                </a:lnTo>
                <a:lnTo>
                  <a:pt x="10668" y="88442"/>
                </a:lnTo>
                <a:lnTo>
                  <a:pt x="12192" y="97599"/>
                </a:lnTo>
                <a:lnTo>
                  <a:pt x="15204" y="135724"/>
                </a:lnTo>
                <a:lnTo>
                  <a:pt x="15240" y="138772"/>
                </a:lnTo>
                <a:lnTo>
                  <a:pt x="16359" y="149733"/>
                </a:lnTo>
                <a:lnTo>
                  <a:pt x="17335" y="158977"/>
                </a:lnTo>
                <a:lnTo>
                  <a:pt x="18288" y="167741"/>
                </a:lnTo>
                <a:lnTo>
                  <a:pt x="25895" y="167741"/>
                </a:lnTo>
                <a:lnTo>
                  <a:pt x="27419" y="166217"/>
                </a:lnTo>
                <a:lnTo>
                  <a:pt x="28943" y="166217"/>
                </a:lnTo>
                <a:lnTo>
                  <a:pt x="30467" y="164693"/>
                </a:lnTo>
                <a:lnTo>
                  <a:pt x="31991" y="161645"/>
                </a:lnTo>
                <a:lnTo>
                  <a:pt x="97497" y="161645"/>
                </a:lnTo>
                <a:lnTo>
                  <a:pt x="106641" y="157073"/>
                </a:lnTo>
                <a:lnTo>
                  <a:pt x="106641" y="150964"/>
                </a:lnTo>
                <a:lnTo>
                  <a:pt x="31991" y="150964"/>
                </a:lnTo>
                <a:lnTo>
                  <a:pt x="31991" y="109791"/>
                </a:lnTo>
                <a:lnTo>
                  <a:pt x="67819" y="109791"/>
                </a:lnTo>
                <a:lnTo>
                  <a:pt x="83781" y="106743"/>
                </a:lnTo>
                <a:lnTo>
                  <a:pt x="99602" y="106743"/>
                </a:lnTo>
                <a:lnTo>
                  <a:pt x="99783" y="103887"/>
                </a:lnTo>
                <a:lnTo>
                  <a:pt x="100222" y="99123"/>
                </a:lnTo>
                <a:lnTo>
                  <a:pt x="30467" y="99123"/>
                </a:lnTo>
                <a:lnTo>
                  <a:pt x="30467" y="70154"/>
                </a:lnTo>
                <a:lnTo>
                  <a:pt x="21336" y="64046"/>
                </a:lnTo>
                <a:lnTo>
                  <a:pt x="9144" y="60998"/>
                </a:lnTo>
                <a:close/>
              </a:path>
              <a:path w="215265" h="245745">
                <a:moveTo>
                  <a:pt x="99602" y="106743"/>
                </a:moveTo>
                <a:lnTo>
                  <a:pt x="83781" y="106743"/>
                </a:lnTo>
                <a:lnTo>
                  <a:pt x="83781" y="117424"/>
                </a:lnTo>
                <a:lnTo>
                  <a:pt x="85305" y="126568"/>
                </a:lnTo>
                <a:lnTo>
                  <a:pt x="85305" y="144868"/>
                </a:lnTo>
                <a:lnTo>
                  <a:pt x="79222" y="144868"/>
                </a:lnTo>
                <a:lnTo>
                  <a:pt x="73126" y="146392"/>
                </a:lnTo>
                <a:lnTo>
                  <a:pt x="65506" y="146392"/>
                </a:lnTo>
                <a:lnTo>
                  <a:pt x="50279" y="149440"/>
                </a:lnTo>
                <a:lnTo>
                  <a:pt x="44183" y="149440"/>
                </a:lnTo>
                <a:lnTo>
                  <a:pt x="36563" y="150964"/>
                </a:lnTo>
                <a:lnTo>
                  <a:pt x="106641" y="150964"/>
                </a:lnTo>
                <a:lnTo>
                  <a:pt x="106641" y="149440"/>
                </a:lnTo>
                <a:lnTo>
                  <a:pt x="105117" y="147916"/>
                </a:lnTo>
                <a:lnTo>
                  <a:pt x="103593" y="144868"/>
                </a:lnTo>
                <a:lnTo>
                  <a:pt x="97497" y="143344"/>
                </a:lnTo>
                <a:lnTo>
                  <a:pt x="97497" y="135724"/>
                </a:lnTo>
                <a:lnTo>
                  <a:pt x="99021" y="121996"/>
                </a:lnTo>
                <a:lnTo>
                  <a:pt x="99243" y="112852"/>
                </a:lnTo>
                <a:lnTo>
                  <a:pt x="99313" y="111315"/>
                </a:lnTo>
                <a:lnTo>
                  <a:pt x="99602" y="106743"/>
                </a:lnTo>
                <a:close/>
              </a:path>
              <a:path w="215265" h="245745">
                <a:moveTo>
                  <a:pt x="67819" y="109791"/>
                </a:moveTo>
                <a:lnTo>
                  <a:pt x="31991" y="109791"/>
                </a:lnTo>
                <a:lnTo>
                  <a:pt x="41135" y="112852"/>
                </a:lnTo>
                <a:lnTo>
                  <a:pt x="47231" y="114376"/>
                </a:lnTo>
                <a:lnTo>
                  <a:pt x="51790" y="112852"/>
                </a:lnTo>
                <a:lnTo>
                  <a:pt x="67819" y="109791"/>
                </a:lnTo>
                <a:close/>
              </a:path>
              <a:path w="215265" h="245745">
                <a:moveTo>
                  <a:pt x="80733" y="42697"/>
                </a:moveTo>
                <a:lnTo>
                  <a:pt x="71602" y="42697"/>
                </a:lnTo>
                <a:lnTo>
                  <a:pt x="70078" y="45745"/>
                </a:lnTo>
                <a:lnTo>
                  <a:pt x="73126" y="47269"/>
                </a:lnTo>
                <a:lnTo>
                  <a:pt x="74650" y="48806"/>
                </a:lnTo>
                <a:lnTo>
                  <a:pt x="77698" y="50330"/>
                </a:lnTo>
                <a:lnTo>
                  <a:pt x="80733" y="56426"/>
                </a:lnTo>
                <a:lnTo>
                  <a:pt x="80733" y="64046"/>
                </a:lnTo>
                <a:lnTo>
                  <a:pt x="82257" y="73202"/>
                </a:lnTo>
                <a:lnTo>
                  <a:pt x="82257" y="80822"/>
                </a:lnTo>
                <a:lnTo>
                  <a:pt x="83781" y="91503"/>
                </a:lnTo>
                <a:lnTo>
                  <a:pt x="73954" y="92860"/>
                </a:lnTo>
                <a:lnTo>
                  <a:pt x="65695" y="94361"/>
                </a:lnTo>
                <a:lnTo>
                  <a:pt x="60005" y="95575"/>
                </a:lnTo>
                <a:lnTo>
                  <a:pt x="57886" y="96075"/>
                </a:lnTo>
                <a:lnTo>
                  <a:pt x="48464" y="97194"/>
                </a:lnTo>
                <a:lnTo>
                  <a:pt x="30467" y="99123"/>
                </a:lnTo>
                <a:lnTo>
                  <a:pt x="100222" y="99123"/>
                </a:lnTo>
                <a:lnTo>
                  <a:pt x="100420" y="97194"/>
                </a:lnTo>
                <a:lnTo>
                  <a:pt x="100545" y="83870"/>
                </a:lnTo>
                <a:lnTo>
                  <a:pt x="102069" y="71678"/>
                </a:lnTo>
                <a:lnTo>
                  <a:pt x="102069" y="60998"/>
                </a:lnTo>
                <a:lnTo>
                  <a:pt x="103593" y="56426"/>
                </a:lnTo>
                <a:lnTo>
                  <a:pt x="103593" y="51854"/>
                </a:lnTo>
                <a:lnTo>
                  <a:pt x="99021" y="48806"/>
                </a:lnTo>
                <a:lnTo>
                  <a:pt x="92925" y="45745"/>
                </a:lnTo>
                <a:lnTo>
                  <a:pt x="88353" y="44221"/>
                </a:lnTo>
                <a:lnTo>
                  <a:pt x="80733" y="42697"/>
                </a:lnTo>
                <a:close/>
              </a:path>
              <a:path w="215265" h="245745">
                <a:moveTo>
                  <a:pt x="120345" y="0"/>
                </a:moveTo>
                <a:lnTo>
                  <a:pt x="117297" y="0"/>
                </a:lnTo>
                <a:lnTo>
                  <a:pt x="115773" y="4572"/>
                </a:lnTo>
                <a:lnTo>
                  <a:pt x="123393" y="6096"/>
                </a:lnTo>
                <a:lnTo>
                  <a:pt x="129489" y="10680"/>
                </a:lnTo>
                <a:lnTo>
                  <a:pt x="134061" y="15252"/>
                </a:lnTo>
                <a:lnTo>
                  <a:pt x="134061" y="88442"/>
                </a:lnTo>
                <a:lnTo>
                  <a:pt x="134942" y="97643"/>
                </a:lnTo>
                <a:lnTo>
                  <a:pt x="135394" y="105986"/>
                </a:lnTo>
                <a:lnTo>
                  <a:pt x="135561" y="112040"/>
                </a:lnTo>
                <a:lnTo>
                  <a:pt x="135585" y="167741"/>
                </a:lnTo>
                <a:lnTo>
                  <a:pt x="137109" y="181470"/>
                </a:lnTo>
                <a:lnTo>
                  <a:pt x="137345" y="190663"/>
                </a:lnTo>
                <a:lnTo>
                  <a:pt x="137864" y="199002"/>
                </a:lnTo>
                <a:lnTo>
                  <a:pt x="138384" y="205055"/>
                </a:lnTo>
                <a:lnTo>
                  <a:pt x="138620" y="207390"/>
                </a:lnTo>
                <a:lnTo>
                  <a:pt x="138620" y="221119"/>
                </a:lnTo>
                <a:lnTo>
                  <a:pt x="141668" y="242468"/>
                </a:lnTo>
                <a:lnTo>
                  <a:pt x="143192" y="245516"/>
                </a:lnTo>
                <a:lnTo>
                  <a:pt x="146240" y="245516"/>
                </a:lnTo>
                <a:lnTo>
                  <a:pt x="146240" y="243992"/>
                </a:lnTo>
                <a:lnTo>
                  <a:pt x="149288" y="228739"/>
                </a:lnTo>
                <a:lnTo>
                  <a:pt x="150812" y="219595"/>
                </a:lnTo>
                <a:lnTo>
                  <a:pt x="150812" y="208914"/>
                </a:lnTo>
                <a:lnTo>
                  <a:pt x="152336" y="198247"/>
                </a:lnTo>
                <a:lnTo>
                  <a:pt x="153860" y="186042"/>
                </a:lnTo>
                <a:lnTo>
                  <a:pt x="153860" y="131140"/>
                </a:lnTo>
                <a:lnTo>
                  <a:pt x="212254" y="131140"/>
                </a:lnTo>
                <a:lnTo>
                  <a:pt x="211747" y="129616"/>
                </a:lnTo>
                <a:lnTo>
                  <a:pt x="205651" y="125044"/>
                </a:lnTo>
                <a:lnTo>
                  <a:pt x="201079" y="121996"/>
                </a:lnTo>
                <a:lnTo>
                  <a:pt x="193471" y="120472"/>
                </a:lnTo>
                <a:lnTo>
                  <a:pt x="189661" y="118948"/>
                </a:lnTo>
                <a:lnTo>
                  <a:pt x="153860" y="118948"/>
                </a:lnTo>
                <a:lnTo>
                  <a:pt x="153860" y="16776"/>
                </a:lnTo>
                <a:lnTo>
                  <a:pt x="155384" y="13728"/>
                </a:lnTo>
                <a:lnTo>
                  <a:pt x="155384" y="10680"/>
                </a:lnTo>
                <a:lnTo>
                  <a:pt x="153860" y="9156"/>
                </a:lnTo>
                <a:lnTo>
                  <a:pt x="152336" y="6096"/>
                </a:lnTo>
                <a:lnTo>
                  <a:pt x="149288" y="6096"/>
                </a:lnTo>
                <a:lnTo>
                  <a:pt x="147764" y="4572"/>
                </a:lnTo>
                <a:lnTo>
                  <a:pt x="143192" y="3048"/>
                </a:lnTo>
                <a:lnTo>
                  <a:pt x="140144" y="3048"/>
                </a:lnTo>
                <a:lnTo>
                  <a:pt x="135585" y="1524"/>
                </a:lnTo>
                <a:lnTo>
                  <a:pt x="126441" y="1524"/>
                </a:lnTo>
                <a:lnTo>
                  <a:pt x="120345" y="0"/>
                </a:lnTo>
                <a:close/>
              </a:path>
              <a:path w="215265" h="245745">
                <a:moveTo>
                  <a:pt x="212254" y="131140"/>
                </a:moveTo>
                <a:lnTo>
                  <a:pt x="153860" y="131140"/>
                </a:lnTo>
                <a:lnTo>
                  <a:pt x="170611" y="135724"/>
                </a:lnTo>
                <a:lnTo>
                  <a:pt x="175183" y="137248"/>
                </a:lnTo>
                <a:lnTo>
                  <a:pt x="187375" y="143344"/>
                </a:lnTo>
                <a:lnTo>
                  <a:pt x="199555" y="146392"/>
                </a:lnTo>
                <a:lnTo>
                  <a:pt x="208699" y="146392"/>
                </a:lnTo>
                <a:lnTo>
                  <a:pt x="211747" y="143344"/>
                </a:lnTo>
                <a:lnTo>
                  <a:pt x="214795" y="138772"/>
                </a:lnTo>
                <a:lnTo>
                  <a:pt x="212254" y="131140"/>
                </a:lnTo>
                <a:close/>
              </a:path>
              <a:path w="215265" h="245745">
                <a:moveTo>
                  <a:pt x="185851" y="117424"/>
                </a:moveTo>
                <a:lnTo>
                  <a:pt x="164528" y="117424"/>
                </a:lnTo>
                <a:lnTo>
                  <a:pt x="158432" y="118948"/>
                </a:lnTo>
                <a:lnTo>
                  <a:pt x="189661" y="118948"/>
                </a:lnTo>
                <a:lnTo>
                  <a:pt x="185851" y="1174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60511" y="3727602"/>
            <a:ext cx="158750" cy="245745"/>
          </a:xfrm>
          <a:custGeom>
            <a:avLst/>
            <a:gdLst/>
            <a:ahLst/>
            <a:cxnLst/>
            <a:rect l="l" t="t" r="r" b="b"/>
            <a:pathLst>
              <a:path w="158750" h="245745">
                <a:moveTo>
                  <a:pt x="124904" y="0"/>
                </a:moveTo>
                <a:lnTo>
                  <a:pt x="121856" y="0"/>
                </a:lnTo>
                <a:lnTo>
                  <a:pt x="120332" y="4572"/>
                </a:lnTo>
                <a:lnTo>
                  <a:pt x="127952" y="6096"/>
                </a:lnTo>
                <a:lnTo>
                  <a:pt x="132524" y="10680"/>
                </a:lnTo>
                <a:lnTo>
                  <a:pt x="138620" y="15252"/>
                </a:lnTo>
                <a:lnTo>
                  <a:pt x="138620" y="160121"/>
                </a:lnTo>
                <a:lnTo>
                  <a:pt x="140144" y="167741"/>
                </a:lnTo>
                <a:lnTo>
                  <a:pt x="140144" y="181470"/>
                </a:lnTo>
                <a:lnTo>
                  <a:pt x="141018" y="190663"/>
                </a:lnTo>
                <a:lnTo>
                  <a:pt x="141426" y="198247"/>
                </a:lnTo>
                <a:lnTo>
                  <a:pt x="141487" y="199771"/>
                </a:lnTo>
                <a:lnTo>
                  <a:pt x="141632" y="205055"/>
                </a:lnTo>
                <a:lnTo>
                  <a:pt x="141655" y="207390"/>
                </a:lnTo>
                <a:lnTo>
                  <a:pt x="143179" y="221119"/>
                </a:lnTo>
                <a:lnTo>
                  <a:pt x="146227" y="242468"/>
                </a:lnTo>
                <a:lnTo>
                  <a:pt x="146227" y="245516"/>
                </a:lnTo>
                <a:lnTo>
                  <a:pt x="149275" y="245516"/>
                </a:lnTo>
                <a:lnTo>
                  <a:pt x="150799" y="243992"/>
                </a:lnTo>
                <a:lnTo>
                  <a:pt x="152323" y="236359"/>
                </a:lnTo>
                <a:lnTo>
                  <a:pt x="152323" y="228739"/>
                </a:lnTo>
                <a:lnTo>
                  <a:pt x="153847" y="219595"/>
                </a:lnTo>
                <a:lnTo>
                  <a:pt x="155371" y="208914"/>
                </a:lnTo>
                <a:lnTo>
                  <a:pt x="155371" y="198247"/>
                </a:lnTo>
                <a:lnTo>
                  <a:pt x="156895" y="186042"/>
                </a:lnTo>
                <a:lnTo>
                  <a:pt x="156895" y="38125"/>
                </a:lnTo>
                <a:lnTo>
                  <a:pt x="158419" y="28981"/>
                </a:lnTo>
                <a:lnTo>
                  <a:pt x="158419" y="10680"/>
                </a:lnTo>
                <a:lnTo>
                  <a:pt x="156895" y="9156"/>
                </a:lnTo>
                <a:lnTo>
                  <a:pt x="155371" y="6096"/>
                </a:lnTo>
                <a:lnTo>
                  <a:pt x="152323" y="6096"/>
                </a:lnTo>
                <a:lnTo>
                  <a:pt x="150799" y="4572"/>
                </a:lnTo>
                <a:lnTo>
                  <a:pt x="147751" y="3048"/>
                </a:lnTo>
                <a:lnTo>
                  <a:pt x="143179" y="3048"/>
                </a:lnTo>
                <a:lnTo>
                  <a:pt x="138620" y="1524"/>
                </a:lnTo>
                <a:lnTo>
                  <a:pt x="129476" y="1524"/>
                </a:lnTo>
                <a:lnTo>
                  <a:pt x="124904" y="0"/>
                </a:lnTo>
                <a:close/>
              </a:path>
              <a:path w="158750" h="245745">
                <a:moveTo>
                  <a:pt x="120332" y="140296"/>
                </a:moveTo>
                <a:lnTo>
                  <a:pt x="103581" y="140296"/>
                </a:lnTo>
                <a:lnTo>
                  <a:pt x="103581" y="149440"/>
                </a:lnTo>
                <a:lnTo>
                  <a:pt x="105105" y="158597"/>
                </a:lnTo>
                <a:lnTo>
                  <a:pt x="105105" y="167741"/>
                </a:lnTo>
                <a:lnTo>
                  <a:pt x="106629" y="176898"/>
                </a:lnTo>
                <a:lnTo>
                  <a:pt x="106629" y="184518"/>
                </a:lnTo>
                <a:lnTo>
                  <a:pt x="109677" y="196723"/>
                </a:lnTo>
                <a:lnTo>
                  <a:pt x="109677" y="199771"/>
                </a:lnTo>
                <a:lnTo>
                  <a:pt x="112725" y="199771"/>
                </a:lnTo>
                <a:lnTo>
                  <a:pt x="115760" y="192138"/>
                </a:lnTo>
                <a:lnTo>
                  <a:pt x="117284" y="182994"/>
                </a:lnTo>
                <a:lnTo>
                  <a:pt x="117284" y="173837"/>
                </a:lnTo>
                <a:lnTo>
                  <a:pt x="120332" y="152488"/>
                </a:lnTo>
                <a:lnTo>
                  <a:pt x="120332" y="140296"/>
                </a:lnTo>
                <a:close/>
              </a:path>
              <a:path w="158750" h="245745">
                <a:moveTo>
                  <a:pt x="3035" y="62522"/>
                </a:moveTo>
                <a:lnTo>
                  <a:pt x="0" y="62522"/>
                </a:lnTo>
                <a:lnTo>
                  <a:pt x="0" y="67094"/>
                </a:lnTo>
                <a:lnTo>
                  <a:pt x="3035" y="68618"/>
                </a:lnTo>
                <a:lnTo>
                  <a:pt x="9131" y="74726"/>
                </a:lnTo>
                <a:lnTo>
                  <a:pt x="10655" y="80822"/>
                </a:lnTo>
                <a:lnTo>
                  <a:pt x="12179" y="85394"/>
                </a:lnTo>
                <a:lnTo>
                  <a:pt x="13703" y="91503"/>
                </a:lnTo>
                <a:lnTo>
                  <a:pt x="13703" y="102171"/>
                </a:lnTo>
                <a:lnTo>
                  <a:pt x="12179" y="114376"/>
                </a:lnTo>
                <a:lnTo>
                  <a:pt x="12179" y="135724"/>
                </a:lnTo>
                <a:lnTo>
                  <a:pt x="10655" y="147916"/>
                </a:lnTo>
                <a:lnTo>
                  <a:pt x="10655" y="158597"/>
                </a:lnTo>
                <a:lnTo>
                  <a:pt x="22847" y="178422"/>
                </a:lnTo>
                <a:lnTo>
                  <a:pt x="32674" y="174176"/>
                </a:lnTo>
                <a:lnTo>
                  <a:pt x="40933" y="170791"/>
                </a:lnTo>
                <a:lnTo>
                  <a:pt x="46623" y="168551"/>
                </a:lnTo>
                <a:lnTo>
                  <a:pt x="48742" y="167741"/>
                </a:lnTo>
                <a:lnTo>
                  <a:pt x="60921" y="161645"/>
                </a:lnTo>
                <a:lnTo>
                  <a:pt x="71589" y="157073"/>
                </a:lnTo>
                <a:lnTo>
                  <a:pt x="74631" y="155549"/>
                </a:lnTo>
                <a:lnTo>
                  <a:pt x="31978" y="155549"/>
                </a:lnTo>
                <a:lnTo>
                  <a:pt x="31978" y="111315"/>
                </a:lnTo>
                <a:lnTo>
                  <a:pt x="33502" y="105219"/>
                </a:lnTo>
                <a:lnTo>
                  <a:pt x="33502" y="70154"/>
                </a:lnTo>
                <a:lnTo>
                  <a:pt x="31978" y="68618"/>
                </a:lnTo>
                <a:lnTo>
                  <a:pt x="31978" y="67094"/>
                </a:lnTo>
                <a:lnTo>
                  <a:pt x="28943" y="67094"/>
                </a:lnTo>
                <a:lnTo>
                  <a:pt x="21323" y="65570"/>
                </a:lnTo>
                <a:lnTo>
                  <a:pt x="16751" y="65570"/>
                </a:lnTo>
                <a:lnTo>
                  <a:pt x="10655" y="64046"/>
                </a:lnTo>
                <a:lnTo>
                  <a:pt x="7607" y="64046"/>
                </a:lnTo>
                <a:lnTo>
                  <a:pt x="3035" y="62522"/>
                </a:lnTo>
                <a:close/>
              </a:path>
              <a:path w="158750" h="245745">
                <a:moveTo>
                  <a:pt x="121856" y="108267"/>
                </a:moveTo>
                <a:lnTo>
                  <a:pt x="103581" y="108267"/>
                </a:lnTo>
                <a:lnTo>
                  <a:pt x="103581" y="131140"/>
                </a:lnTo>
                <a:lnTo>
                  <a:pt x="91389" y="135724"/>
                </a:lnTo>
                <a:lnTo>
                  <a:pt x="80733" y="140296"/>
                </a:lnTo>
                <a:lnTo>
                  <a:pt x="70065" y="143344"/>
                </a:lnTo>
                <a:lnTo>
                  <a:pt x="60921" y="146392"/>
                </a:lnTo>
                <a:lnTo>
                  <a:pt x="50266" y="149440"/>
                </a:lnTo>
                <a:lnTo>
                  <a:pt x="44170" y="152488"/>
                </a:lnTo>
                <a:lnTo>
                  <a:pt x="38074" y="154025"/>
                </a:lnTo>
                <a:lnTo>
                  <a:pt x="35026" y="154025"/>
                </a:lnTo>
                <a:lnTo>
                  <a:pt x="31978" y="155549"/>
                </a:lnTo>
                <a:lnTo>
                  <a:pt x="74631" y="155549"/>
                </a:lnTo>
                <a:lnTo>
                  <a:pt x="89865" y="147916"/>
                </a:lnTo>
                <a:lnTo>
                  <a:pt x="97485" y="143344"/>
                </a:lnTo>
                <a:lnTo>
                  <a:pt x="103581" y="140296"/>
                </a:lnTo>
                <a:lnTo>
                  <a:pt x="120332" y="140296"/>
                </a:lnTo>
                <a:lnTo>
                  <a:pt x="121213" y="129095"/>
                </a:lnTo>
                <a:lnTo>
                  <a:pt x="121666" y="119324"/>
                </a:lnTo>
                <a:lnTo>
                  <a:pt x="121785" y="114376"/>
                </a:lnTo>
                <a:lnTo>
                  <a:pt x="121856" y="108267"/>
                </a:lnTo>
                <a:close/>
              </a:path>
              <a:path w="158750" h="245745">
                <a:moveTo>
                  <a:pt x="80733" y="111315"/>
                </a:moveTo>
                <a:lnTo>
                  <a:pt x="70065" y="111315"/>
                </a:lnTo>
                <a:lnTo>
                  <a:pt x="73113" y="112852"/>
                </a:lnTo>
                <a:lnTo>
                  <a:pt x="76161" y="112852"/>
                </a:lnTo>
                <a:lnTo>
                  <a:pt x="80733" y="111315"/>
                </a:lnTo>
                <a:close/>
              </a:path>
              <a:path w="158750" h="245745">
                <a:moveTo>
                  <a:pt x="103581" y="27457"/>
                </a:moveTo>
                <a:lnTo>
                  <a:pt x="89865" y="27457"/>
                </a:lnTo>
                <a:lnTo>
                  <a:pt x="88341" y="30505"/>
                </a:lnTo>
                <a:lnTo>
                  <a:pt x="92913" y="32029"/>
                </a:lnTo>
                <a:lnTo>
                  <a:pt x="99009" y="35077"/>
                </a:lnTo>
                <a:lnTo>
                  <a:pt x="100533" y="38125"/>
                </a:lnTo>
                <a:lnTo>
                  <a:pt x="102057" y="39649"/>
                </a:lnTo>
                <a:lnTo>
                  <a:pt x="102057" y="64046"/>
                </a:lnTo>
                <a:lnTo>
                  <a:pt x="103581" y="73202"/>
                </a:lnTo>
                <a:lnTo>
                  <a:pt x="103581" y="91503"/>
                </a:lnTo>
                <a:lnTo>
                  <a:pt x="95961" y="91503"/>
                </a:lnTo>
                <a:lnTo>
                  <a:pt x="91389" y="93027"/>
                </a:lnTo>
                <a:lnTo>
                  <a:pt x="85293" y="93027"/>
                </a:lnTo>
                <a:lnTo>
                  <a:pt x="80733" y="94551"/>
                </a:lnTo>
                <a:lnTo>
                  <a:pt x="74637" y="94551"/>
                </a:lnTo>
                <a:lnTo>
                  <a:pt x="62445" y="97599"/>
                </a:lnTo>
                <a:lnTo>
                  <a:pt x="53314" y="99123"/>
                </a:lnTo>
                <a:lnTo>
                  <a:pt x="51790" y="100647"/>
                </a:lnTo>
                <a:lnTo>
                  <a:pt x="59397" y="108267"/>
                </a:lnTo>
                <a:lnTo>
                  <a:pt x="62445" y="109791"/>
                </a:lnTo>
                <a:lnTo>
                  <a:pt x="65493" y="109791"/>
                </a:lnTo>
                <a:lnTo>
                  <a:pt x="67017" y="111315"/>
                </a:lnTo>
                <a:lnTo>
                  <a:pt x="88341" y="111315"/>
                </a:lnTo>
                <a:lnTo>
                  <a:pt x="92913" y="109791"/>
                </a:lnTo>
                <a:lnTo>
                  <a:pt x="103581" y="108267"/>
                </a:lnTo>
                <a:lnTo>
                  <a:pt x="121856" y="108267"/>
                </a:lnTo>
                <a:lnTo>
                  <a:pt x="121856" y="56426"/>
                </a:lnTo>
                <a:lnTo>
                  <a:pt x="123380" y="47269"/>
                </a:lnTo>
                <a:lnTo>
                  <a:pt x="123380" y="36601"/>
                </a:lnTo>
                <a:lnTo>
                  <a:pt x="121856" y="35077"/>
                </a:lnTo>
                <a:lnTo>
                  <a:pt x="121856" y="32029"/>
                </a:lnTo>
                <a:lnTo>
                  <a:pt x="120332" y="32029"/>
                </a:lnTo>
                <a:lnTo>
                  <a:pt x="117284" y="30505"/>
                </a:lnTo>
                <a:lnTo>
                  <a:pt x="112725" y="28981"/>
                </a:lnTo>
                <a:lnTo>
                  <a:pt x="108153" y="28981"/>
                </a:lnTo>
                <a:lnTo>
                  <a:pt x="103581" y="2745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47874" y="3739806"/>
            <a:ext cx="56515" cy="219710"/>
          </a:xfrm>
          <a:custGeom>
            <a:avLst/>
            <a:gdLst/>
            <a:ahLst/>
            <a:cxnLst/>
            <a:rect l="l" t="t" r="r" b="b"/>
            <a:pathLst>
              <a:path w="56515" h="219710">
                <a:moveTo>
                  <a:pt x="4572" y="0"/>
                </a:moveTo>
                <a:lnTo>
                  <a:pt x="0" y="3048"/>
                </a:lnTo>
                <a:lnTo>
                  <a:pt x="7620" y="10667"/>
                </a:lnTo>
                <a:lnTo>
                  <a:pt x="13703" y="19824"/>
                </a:lnTo>
                <a:lnTo>
                  <a:pt x="18822" y="28137"/>
                </a:lnTo>
                <a:lnTo>
                  <a:pt x="22656" y="36023"/>
                </a:lnTo>
                <a:lnTo>
                  <a:pt x="25061" y="41909"/>
                </a:lnTo>
                <a:lnTo>
                  <a:pt x="25895" y="44221"/>
                </a:lnTo>
                <a:lnTo>
                  <a:pt x="29895" y="54539"/>
                </a:lnTo>
                <a:lnTo>
                  <a:pt x="37706" y="97782"/>
                </a:lnTo>
                <a:lnTo>
                  <a:pt x="38039" y="106431"/>
                </a:lnTo>
                <a:lnTo>
                  <a:pt x="37972" y="113175"/>
                </a:lnTo>
                <a:lnTo>
                  <a:pt x="32324" y="157348"/>
                </a:lnTo>
                <a:lnTo>
                  <a:pt x="25895" y="175361"/>
                </a:lnTo>
                <a:lnTo>
                  <a:pt x="22061" y="184965"/>
                </a:lnTo>
                <a:lnTo>
                  <a:pt x="18084" y="192708"/>
                </a:lnTo>
                <a:lnTo>
                  <a:pt x="14965" y="197876"/>
                </a:lnTo>
                <a:lnTo>
                  <a:pt x="7620" y="208914"/>
                </a:lnTo>
                <a:lnTo>
                  <a:pt x="0" y="216535"/>
                </a:lnTo>
                <a:lnTo>
                  <a:pt x="4572" y="219582"/>
                </a:lnTo>
                <a:lnTo>
                  <a:pt x="34658" y="187369"/>
                </a:lnTo>
                <a:lnTo>
                  <a:pt x="50957" y="150752"/>
                </a:lnTo>
                <a:lnTo>
                  <a:pt x="56362" y="109791"/>
                </a:lnTo>
                <a:lnTo>
                  <a:pt x="55648" y="95470"/>
                </a:lnTo>
                <a:lnTo>
                  <a:pt x="43986" y="50128"/>
                </a:lnTo>
                <a:lnTo>
                  <a:pt x="24395" y="17157"/>
                </a:lnTo>
                <a:lnTo>
                  <a:pt x="13703" y="6095"/>
                </a:lnTo>
                <a:lnTo>
                  <a:pt x="457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244082" y="4268952"/>
            <a:ext cx="108153" cy="1082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510655" y="4215574"/>
            <a:ext cx="1259789" cy="2546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849654" y="4215574"/>
            <a:ext cx="874382" cy="2455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804770" y="4227779"/>
            <a:ext cx="225450" cy="2333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512179" y="4702035"/>
            <a:ext cx="152336" cy="2455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66573" y="4702035"/>
            <a:ext cx="804316" cy="2455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651622" y="4702035"/>
            <a:ext cx="389966" cy="2455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154314" y="4702035"/>
            <a:ext cx="795172" cy="2455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44082" y="5243372"/>
            <a:ext cx="108153" cy="1082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503048" y="5190007"/>
            <a:ext cx="758609" cy="2546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372857" y="5190007"/>
            <a:ext cx="1207985" cy="2455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79865" y="5190007"/>
            <a:ext cx="162991" cy="2455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870277" y="5190007"/>
            <a:ext cx="204470" cy="255270"/>
          </a:xfrm>
          <a:custGeom>
            <a:avLst/>
            <a:gdLst/>
            <a:ahLst/>
            <a:cxnLst/>
            <a:rect l="l" t="t" r="r" b="b"/>
            <a:pathLst>
              <a:path w="204470" h="255270">
                <a:moveTo>
                  <a:pt x="4572" y="42697"/>
                </a:moveTo>
                <a:lnTo>
                  <a:pt x="1524" y="42697"/>
                </a:lnTo>
                <a:lnTo>
                  <a:pt x="0" y="47269"/>
                </a:lnTo>
                <a:lnTo>
                  <a:pt x="3048" y="50317"/>
                </a:lnTo>
                <a:lnTo>
                  <a:pt x="6096" y="56426"/>
                </a:lnTo>
                <a:lnTo>
                  <a:pt x="9144" y="59474"/>
                </a:lnTo>
                <a:lnTo>
                  <a:pt x="9144" y="64046"/>
                </a:lnTo>
                <a:lnTo>
                  <a:pt x="10668" y="70142"/>
                </a:lnTo>
                <a:lnTo>
                  <a:pt x="13716" y="88442"/>
                </a:lnTo>
                <a:lnTo>
                  <a:pt x="15304" y="103787"/>
                </a:lnTo>
                <a:lnTo>
                  <a:pt x="17431" y="120472"/>
                </a:lnTo>
                <a:lnTo>
                  <a:pt x="19131" y="132664"/>
                </a:lnTo>
                <a:lnTo>
                  <a:pt x="19799" y="137236"/>
                </a:lnTo>
                <a:lnTo>
                  <a:pt x="25895" y="137236"/>
                </a:lnTo>
                <a:lnTo>
                  <a:pt x="28943" y="135712"/>
                </a:lnTo>
                <a:lnTo>
                  <a:pt x="30467" y="134188"/>
                </a:lnTo>
                <a:lnTo>
                  <a:pt x="30467" y="132664"/>
                </a:lnTo>
                <a:lnTo>
                  <a:pt x="92925" y="132664"/>
                </a:lnTo>
                <a:lnTo>
                  <a:pt x="97497" y="131140"/>
                </a:lnTo>
                <a:lnTo>
                  <a:pt x="100545" y="128092"/>
                </a:lnTo>
                <a:lnTo>
                  <a:pt x="100545" y="121996"/>
                </a:lnTo>
                <a:lnTo>
                  <a:pt x="99783" y="120472"/>
                </a:lnTo>
                <a:lnTo>
                  <a:pt x="30467" y="120472"/>
                </a:lnTo>
                <a:lnTo>
                  <a:pt x="31991" y="109791"/>
                </a:lnTo>
                <a:lnTo>
                  <a:pt x="31991" y="96062"/>
                </a:lnTo>
                <a:lnTo>
                  <a:pt x="31811" y="88442"/>
                </a:lnTo>
                <a:lnTo>
                  <a:pt x="31717" y="85394"/>
                </a:lnTo>
                <a:lnTo>
                  <a:pt x="31229" y="77196"/>
                </a:lnTo>
                <a:lnTo>
                  <a:pt x="30621" y="70142"/>
                </a:lnTo>
                <a:lnTo>
                  <a:pt x="30467" y="68618"/>
                </a:lnTo>
                <a:lnTo>
                  <a:pt x="33515" y="68618"/>
                </a:lnTo>
                <a:lnTo>
                  <a:pt x="35039" y="67094"/>
                </a:lnTo>
                <a:lnTo>
                  <a:pt x="41135" y="67094"/>
                </a:lnTo>
                <a:lnTo>
                  <a:pt x="59410" y="62522"/>
                </a:lnTo>
                <a:lnTo>
                  <a:pt x="74637" y="59474"/>
                </a:lnTo>
                <a:lnTo>
                  <a:pt x="80733" y="57950"/>
                </a:lnTo>
                <a:lnTo>
                  <a:pt x="104189" y="57950"/>
                </a:lnTo>
                <a:lnTo>
                  <a:pt x="105105" y="53365"/>
                </a:lnTo>
                <a:lnTo>
                  <a:pt x="105105" y="50317"/>
                </a:lnTo>
                <a:lnTo>
                  <a:pt x="25895" y="50317"/>
                </a:lnTo>
                <a:lnTo>
                  <a:pt x="22847" y="47269"/>
                </a:lnTo>
                <a:lnTo>
                  <a:pt x="13716" y="44221"/>
                </a:lnTo>
                <a:lnTo>
                  <a:pt x="9144" y="44221"/>
                </a:lnTo>
                <a:lnTo>
                  <a:pt x="4572" y="42697"/>
                </a:lnTo>
                <a:close/>
              </a:path>
              <a:path w="204470" h="255270">
                <a:moveTo>
                  <a:pt x="104189" y="57950"/>
                </a:moveTo>
                <a:lnTo>
                  <a:pt x="80733" y="57950"/>
                </a:lnTo>
                <a:lnTo>
                  <a:pt x="80733" y="114363"/>
                </a:lnTo>
                <a:lnTo>
                  <a:pt x="74637" y="115887"/>
                </a:lnTo>
                <a:lnTo>
                  <a:pt x="60934" y="115887"/>
                </a:lnTo>
                <a:lnTo>
                  <a:pt x="54838" y="117411"/>
                </a:lnTo>
                <a:lnTo>
                  <a:pt x="47218" y="117411"/>
                </a:lnTo>
                <a:lnTo>
                  <a:pt x="41135" y="118948"/>
                </a:lnTo>
                <a:lnTo>
                  <a:pt x="35039" y="118948"/>
                </a:lnTo>
                <a:lnTo>
                  <a:pt x="30467" y="120472"/>
                </a:lnTo>
                <a:lnTo>
                  <a:pt x="99783" y="120472"/>
                </a:lnTo>
                <a:lnTo>
                  <a:pt x="99021" y="118948"/>
                </a:lnTo>
                <a:lnTo>
                  <a:pt x="95973" y="115887"/>
                </a:lnTo>
                <a:lnTo>
                  <a:pt x="92925" y="114363"/>
                </a:lnTo>
                <a:lnTo>
                  <a:pt x="94449" y="106743"/>
                </a:lnTo>
                <a:lnTo>
                  <a:pt x="97497" y="85394"/>
                </a:lnTo>
                <a:lnTo>
                  <a:pt x="100545" y="76238"/>
                </a:lnTo>
                <a:lnTo>
                  <a:pt x="102057" y="67094"/>
                </a:lnTo>
                <a:lnTo>
                  <a:pt x="103581" y="60998"/>
                </a:lnTo>
                <a:lnTo>
                  <a:pt x="104189" y="57950"/>
                </a:lnTo>
                <a:close/>
              </a:path>
              <a:path w="204470" h="255270">
                <a:moveTo>
                  <a:pt x="83781" y="39649"/>
                </a:moveTo>
                <a:lnTo>
                  <a:pt x="80733" y="41173"/>
                </a:lnTo>
                <a:lnTo>
                  <a:pt x="79209" y="42697"/>
                </a:lnTo>
                <a:lnTo>
                  <a:pt x="76161" y="44221"/>
                </a:lnTo>
                <a:lnTo>
                  <a:pt x="73113" y="44221"/>
                </a:lnTo>
                <a:lnTo>
                  <a:pt x="70078" y="45745"/>
                </a:lnTo>
                <a:lnTo>
                  <a:pt x="67030" y="45745"/>
                </a:lnTo>
                <a:lnTo>
                  <a:pt x="25895" y="50317"/>
                </a:lnTo>
                <a:lnTo>
                  <a:pt x="105105" y="50317"/>
                </a:lnTo>
                <a:lnTo>
                  <a:pt x="105105" y="47269"/>
                </a:lnTo>
                <a:lnTo>
                  <a:pt x="103581" y="44221"/>
                </a:lnTo>
                <a:lnTo>
                  <a:pt x="99021" y="42697"/>
                </a:lnTo>
                <a:lnTo>
                  <a:pt x="95973" y="42697"/>
                </a:lnTo>
                <a:lnTo>
                  <a:pt x="92925" y="41173"/>
                </a:lnTo>
                <a:lnTo>
                  <a:pt x="88353" y="41173"/>
                </a:lnTo>
                <a:lnTo>
                  <a:pt x="83781" y="39649"/>
                </a:lnTo>
                <a:close/>
              </a:path>
              <a:path w="204470" h="255270">
                <a:moveTo>
                  <a:pt x="124917" y="0"/>
                </a:moveTo>
                <a:lnTo>
                  <a:pt x="112725" y="0"/>
                </a:lnTo>
                <a:lnTo>
                  <a:pt x="111201" y="3047"/>
                </a:lnTo>
                <a:lnTo>
                  <a:pt x="118821" y="4571"/>
                </a:lnTo>
                <a:lnTo>
                  <a:pt x="123393" y="10667"/>
                </a:lnTo>
                <a:lnTo>
                  <a:pt x="129476" y="15252"/>
                </a:lnTo>
                <a:lnTo>
                  <a:pt x="129476" y="24396"/>
                </a:lnTo>
                <a:lnTo>
                  <a:pt x="129240" y="36955"/>
                </a:lnTo>
                <a:lnTo>
                  <a:pt x="128720" y="48226"/>
                </a:lnTo>
                <a:lnTo>
                  <a:pt x="128201" y="56352"/>
                </a:lnTo>
                <a:lnTo>
                  <a:pt x="127965" y="59474"/>
                </a:lnTo>
                <a:lnTo>
                  <a:pt x="128201" y="73316"/>
                </a:lnTo>
                <a:lnTo>
                  <a:pt x="128720" y="84440"/>
                </a:lnTo>
                <a:lnTo>
                  <a:pt x="129240" y="91847"/>
                </a:lnTo>
                <a:lnTo>
                  <a:pt x="129476" y="94538"/>
                </a:lnTo>
                <a:lnTo>
                  <a:pt x="129476" y="111315"/>
                </a:lnTo>
                <a:lnTo>
                  <a:pt x="131000" y="120472"/>
                </a:lnTo>
                <a:lnTo>
                  <a:pt x="134048" y="135712"/>
                </a:lnTo>
                <a:lnTo>
                  <a:pt x="135572" y="140296"/>
                </a:lnTo>
                <a:lnTo>
                  <a:pt x="137096" y="146392"/>
                </a:lnTo>
                <a:lnTo>
                  <a:pt x="137096" y="150964"/>
                </a:lnTo>
                <a:lnTo>
                  <a:pt x="141668" y="150964"/>
                </a:lnTo>
                <a:lnTo>
                  <a:pt x="141668" y="143344"/>
                </a:lnTo>
                <a:lnTo>
                  <a:pt x="143192" y="138760"/>
                </a:lnTo>
                <a:lnTo>
                  <a:pt x="143192" y="132664"/>
                </a:lnTo>
                <a:lnTo>
                  <a:pt x="144716" y="126568"/>
                </a:lnTo>
                <a:lnTo>
                  <a:pt x="146240" y="118948"/>
                </a:lnTo>
                <a:lnTo>
                  <a:pt x="146240" y="111315"/>
                </a:lnTo>
                <a:lnTo>
                  <a:pt x="147764" y="102171"/>
                </a:lnTo>
                <a:lnTo>
                  <a:pt x="201841" y="102171"/>
                </a:lnTo>
                <a:lnTo>
                  <a:pt x="201079" y="99123"/>
                </a:lnTo>
                <a:lnTo>
                  <a:pt x="188887" y="93014"/>
                </a:lnTo>
                <a:lnTo>
                  <a:pt x="181279" y="89966"/>
                </a:lnTo>
                <a:lnTo>
                  <a:pt x="173659" y="88442"/>
                </a:lnTo>
                <a:lnTo>
                  <a:pt x="147764" y="88442"/>
                </a:lnTo>
                <a:lnTo>
                  <a:pt x="147764" y="83870"/>
                </a:lnTo>
                <a:lnTo>
                  <a:pt x="149270" y="73316"/>
                </a:lnTo>
                <a:lnTo>
                  <a:pt x="149288" y="13715"/>
                </a:lnTo>
                <a:lnTo>
                  <a:pt x="150812" y="9143"/>
                </a:lnTo>
                <a:lnTo>
                  <a:pt x="147764" y="6095"/>
                </a:lnTo>
                <a:lnTo>
                  <a:pt x="144716" y="4571"/>
                </a:lnTo>
                <a:lnTo>
                  <a:pt x="143192" y="3047"/>
                </a:lnTo>
                <a:lnTo>
                  <a:pt x="138620" y="3047"/>
                </a:lnTo>
                <a:lnTo>
                  <a:pt x="135572" y="1523"/>
                </a:lnTo>
                <a:lnTo>
                  <a:pt x="129476" y="1523"/>
                </a:lnTo>
                <a:lnTo>
                  <a:pt x="124917" y="0"/>
                </a:lnTo>
                <a:close/>
              </a:path>
              <a:path w="204470" h="255270">
                <a:moveTo>
                  <a:pt x="201841" y="102171"/>
                </a:moveTo>
                <a:lnTo>
                  <a:pt x="147764" y="102171"/>
                </a:lnTo>
                <a:lnTo>
                  <a:pt x="158419" y="106743"/>
                </a:lnTo>
                <a:lnTo>
                  <a:pt x="164515" y="108267"/>
                </a:lnTo>
                <a:lnTo>
                  <a:pt x="170611" y="111315"/>
                </a:lnTo>
                <a:lnTo>
                  <a:pt x="176707" y="112839"/>
                </a:lnTo>
                <a:lnTo>
                  <a:pt x="182803" y="115887"/>
                </a:lnTo>
                <a:lnTo>
                  <a:pt x="188887" y="117411"/>
                </a:lnTo>
                <a:lnTo>
                  <a:pt x="198031" y="117411"/>
                </a:lnTo>
                <a:lnTo>
                  <a:pt x="201079" y="114363"/>
                </a:lnTo>
                <a:lnTo>
                  <a:pt x="204127" y="109791"/>
                </a:lnTo>
                <a:lnTo>
                  <a:pt x="202603" y="105219"/>
                </a:lnTo>
                <a:lnTo>
                  <a:pt x="201841" y="102171"/>
                </a:lnTo>
                <a:close/>
              </a:path>
              <a:path w="204470" h="255270">
                <a:moveTo>
                  <a:pt x="143192" y="172313"/>
                </a:moveTo>
                <a:lnTo>
                  <a:pt x="121869" y="172313"/>
                </a:lnTo>
                <a:lnTo>
                  <a:pt x="122750" y="194809"/>
                </a:lnTo>
                <a:lnTo>
                  <a:pt x="123202" y="211585"/>
                </a:lnTo>
                <a:lnTo>
                  <a:pt x="126179" y="253136"/>
                </a:lnTo>
                <a:lnTo>
                  <a:pt x="126441" y="254660"/>
                </a:lnTo>
                <a:lnTo>
                  <a:pt x="127965" y="254660"/>
                </a:lnTo>
                <a:lnTo>
                  <a:pt x="131000" y="250088"/>
                </a:lnTo>
                <a:lnTo>
                  <a:pt x="134048" y="243979"/>
                </a:lnTo>
                <a:lnTo>
                  <a:pt x="135572" y="239407"/>
                </a:lnTo>
                <a:lnTo>
                  <a:pt x="137096" y="231787"/>
                </a:lnTo>
                <a:lnTo>
                  <a:pt x="140144" y="225691"/>
                </a:lnTo>
                <a:lnTo>
                  <a:pt x="141668" y="216534"/>
                </a:lnTo>
                <a:lnTo>
                  <a:pt x="142549" y="205573"/>
                </a:lnTo>
                <a:lnTo>
                  <a:pt x="143001" y="196330"/>
                </a:lnTo>
                <a:lnTo>
                  <a:pt x="143168" y="189947"/>
                </a:lnTo>
                <a:lnTo>
                  <a:pt x="143192" y="172313"/>
                </a:lnTo>
                <a:close/>
              </a:path>
              <a:path w="204470" h="255270">
                <a:moveTo>
                  <a:pt x="123393" y="157060"/>
                </a:moveTo>
                <a:lnTo>
                  <a:pt x="121869" y="157060"/>
                </a:lnTo>
                <a:lnTo>
                  <a:pt x="112679" y="159063"/>
                </a:lnTo>
                <a:lnTo>
                  <a:pt x="104349" y="160496"/>
                </a:lnTo>
                <a:lnTo>
                  <a:pt x="98305" y="161357"/>
                </a:lnTo>
                <a:lnTo>
                  <a:pt x="95973" y="161645"/>
                </a:lnTo>
                <a:lnTo>
                  <a:pt x="87427" y="163645"/>
                </a:lnTo>
                <a:lnTo>
                  <a:pt x="79025" y="165074"/>
                </a:lnTo>
                <a:lnTo>
                  <a:pt x="72624" y="165931"/>
                </a:lnTo>
                <a:lnTo>
                  <a:pt x="42659" y="169265"/>
                </a:lnTo>
                <a:lnTo>
                  <a:pt x="41135" y="170789"/>
                </a:lnTo>
                <a:lnTo>
                  <a:pt x="42659" y="172313"/>
                </a:lnTo>
                <a:lnTo>
                  <a:pt x="44170" y="175361"/>
                </a:lnTo>
                <a:lnTo>
                  <a:pt x="47218" y="176885"/>
                </a:lnTo>
                <a:lnTo>
                  <a:pt x="56362" y="182994"/>
                </a:lnTo>
                <a:lnTo>
                  <a:pt x="67030" y="182994"/>
                </a:lnTo>
                <a:lnTo>
                  <a:pt x="73113" y="181470"/>
                </a:lnTo>
                <a:lnTo>
                  <a:pt x="83781" y="179933"/>
                </a:lnTo>
                <a:lnTo>
                  <a:pt x="91401" y="178409"/>
                </a:lnTo>
                <a:lnTo>
                  <a:pt x="100545" y="176885"/>
                </a:lnTo>
                <a:lnTo>
                  <a:pt x="106629" y="175361"/>
                </a:lnTo>
                <a:lnTo>
                  <a:pt x="121869" y="172313"/>
                </a:lnTo>
                <a:lnTo>
                  <a:pt x="143192" y="172313"/>
                </a:lnTo>
                <a:lnTo>
                  <a:pt x="143192" y="161645"/>
                </a:lnTo>
                <a:lnTo>
                  <a:pt x="138620" y="160108"/>
                </a:lnTo>
                <a:lnTo>
                  <a:pt x="131000" y="160108"/>
                </a:lnTo>
                <a:lnTo>
                  <a:pt x="127965" y="158584"/>
                </a:lnTo>
                <a:lnTo>
                  <a:pt x="126441" y="158584"/>
                </a:lnTo>
                <a:lnTo>
                  <a:pt x="123393" y="15706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9855" y="2324671"/>
            <a:ext cx="4119054" cy="3496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709276" y="1583563"/>
            <a:ext cx="614045" cy="408940"/>
          </a:xfrm>
          <a:custGeom>
            <a:avLst/>
            <a:gdLst/>
            <a:ahLst/>
            <a:cxnLst/>
            <a:rect l="l" t="t" r="r" b="b"/>
            <a:pathLst>
              <a:path w="614045" h="408939">
                <a:moveTo>
                  <a:pt x="347319" y="242468"/>
                </a:moveTo>
                <a:lnTo>
                  <a:pt x="248297" y="242468"/>
                </a:lnTo>
                <a:lnTo>
                  <a:pt x="289432" y="245516"/>
                </a:lnTo>
                <a:lnTo>
                  <a:pt x="347319" y="242468"/>
                </a:lnTo>
                <a:close/>
              </a:path>
              <a:path w="614045" h="408939">
                <a:moveTo>
                  <a:pt x="509685" y="239420"/>
                </a:moveTo>
                <a:lnTo>
                  <a:pt x="137096" y="239420"/>
                </a:lnTo>
                <a:lnTo>
                  <a:pt x="182803" y="242468"/>
                </a:lnTo>
                <a:lnTo>
                  <a:pt x="347319" y="242468"/>
                </a:lnTo>
                <a:lnTo>
                  <a:pt x="364070" y="243992"/>
                </a:lnTo>
                <a:lnTo>
                  <a:pt x="396062" y="240944"/>
                </a:lnTo>
                <a:lnTo>
                  <a:pt x="506337" y="240944"/>
                </a:lnTo>
                <a:lnTo>
                  <a:pt x="509685" y="239420"/>
                </a:lnTo>
                <a:close/>
              </a:path>
              <a:path w="614045" h="408939">
                <a:moveTo>
                  <a:pt x="506337" y="240944"/>
                </a:moveTo>
                <a:lnTo>
                  <a:pt x="396062" y="240944"/>
                </a:lnTo>
                <a:lnTo>
                  <a:pt x="412826" y="242468"/>
                </a:lnTo>
                <a:lnTo>
                  <a:pt x="434149" y="243992"/>
                </a:lnTo>
                <a:lnTo>
                  <a:pt x="453948" y="243992"/>
                </a:lnTo>
                <a:lnTo>
                  <a:pt x="476796" y="242468"/>
                </a:lnTo>
                <a:lnTo>
                  <a:pt x="502990" y="242468"/>
                </a:lnTo>
                <a:lnTo>
                  <a:pt x="506337" y="240944"/>
                </a:lnTo>
                <a:close/>
              </a:path>
              <a:path w="614045" h="408939">
                <a:moveTo>
                  <a:pt x="502990" y="242468"/>
                </a:moveTo>
                <a:lnTo>
                  <a:pt x="476796" y="242468"/>
                </a:lnTo>
                <a:lnTo>
                  <a:pt x="499643" y="243992"/>
                </a:lnTo>
                <a:lnTo>
                  <a:pt x="502990" y="242468"/>
                </a:lnTo>
                <a:close/>
              </a:path>
              <a:path w="614045" h="408939">
                <a:moveTo>
                  <a:pt x="19799" y="4572"/>
                </a:moveTo>
                <a:lnTo>
                  <a:pt x="39611" y="83870"/>
                </a:lnTo>
                <a:lnTo>
                  <a:pt x="59410" y="83870"/>
                </a:lnTo>
                <a:lnTo>
                  <a:pt x="59410" y="199771"/>
                </a:lnTo>
                <a:lnTo>
                  <a:pt x="63982" y="242468"/>
                </a:lnTo>
                <a:lnTo>
                  <a:pt x="89877" y="240944"/>
                </a:lnTo>
                <a:lnTo>
                  <a:pt x="114249" y="240944"/>
                </a:lnTo>
                <a:lnTo>
                  <a:pt x="137096" y="239420"/>
                </a:lnTo>
                <a:lnTo>
                  <a:pt x="509685" y="239420"/>
                </a:lnTo>
                <a:lnTo>
                  <a:pt x="516407" y="236359"/>
                </a:lnTo>
                <a:lnTo>
                  <a:pt x="558804" y="236359"/>
                </a:lnTo>
                <a:lnTo>
                  <a:pt x="565150" y="221119"/>
                </a:lnTo>
                <a:lnTo>
                  <a:pt x="568198" y="181470"/>
                </a:lnTo>
                <a:lnTo>
                  <a:pt x="558042" y="169265"/>
                </a:lnTo>
                <a:lnTo>
                  <a:pt x="182803" y="169265"/>
                </a:lnTo>
                <a:lnTo>
                  <a:pt x="173659" y="164693"/>
                </a:lnTo>
                <a:lnTo>
                  <a:pt x="146240" y="163169"/>
                </a:lnTo>
                <a:lnTo>
                  <a:pt x="147764" y="83870"/>
                </a:lnTo>
                <a:lnTo>
                  <a:pt x="210223" y="80822"/>
                </a:lnTo>
                <a:lnTo>
                  <a:pt x="287908" y="80822"/>
                </a:lnTo>
                <a:lnTo>
                  <a:pt x="316852" y="79298"/>
                </a:lnTo>
                <a:lnTo>
                  <a:pt x="555709" y="79298"/>
                </a:lnTo>
                <a:lnTo>
                  <a:pt x="566674" y="67094"/>
                </a:lnTo>
                <a:lnTo>
                  <a:pt x="560577" y="22872"/>
                </a:lnTo>
                <a:lnTo>
                  <a:pt x="537730" y="10680"/>
                </a:lnTo>
                <a:lnTo>
                  <a:pt x="156908" y="10680"/>
                </a:lnTo>
                <a:lnTo>
                  <a:pt x="70078" y="6096"/>
                </a:lnTo>
                <a:lnTo>
                  <a:pt x="19799" y="4572"/>
                </a:lnTo>
                <a:close/>
              </a:path>
              <a:path w="614045" h="408939">
                <a:moveTo>
                  <a:pt x="558804" y="236359"/>
                </a:moveTo>
                <a:lnTo>
                  <a:pt x="516407" y="236359"/>
                </a:lnTo>
                <a:lnTo>
                  <a:pt x="539254" y="239420"/>
                </a:lnTo>
                <a:lnTo>
                  <a:pt x="557529" y="239420"/>
                </a:lnTo>
                <a:lnTo>
                  <a:pt x="558804" y="236359"/>
                </a:lnTo>
                <a:close/>
              </a:path>
              <a:path w="614045" h="408939">
                <a:moveTo>
                  <a:pt x="214795" y="164693"/>
                </a:moveTo>
                <a:lnTo>
                  <a:pt x="182803" y="169265"/>
                </a:lnTo>
                <a:lnTo>
                  <a:pt x="248297" y="169265"/>
                </a:lnTo>
                <a:lnTo>
                  <a:pt x="240690" y="167741"/>
                </a:lnTo>
                <a:lnTo>
                  <a:pt x="214795" y="164693"/>
                </a:lnTo>
                <a:close/>
              </a:path>
              <a:path w="614045" h="408939">
                <a:moveTo>
                  <a:pt x="287908" y="167741"/>
                </a:moveTo>
                <a:lnTo>
                  <a:pt x="248297" y="169265"/>
                </a:lnTo>
                <a:lnTo>
                  <a:pt x="309232" y="169265"/>
                </a:lnTo>
                <a:lnTo>
                  <a:pt x="287908" y="167741"/>
                </a:lnTo>
                <a:close/>
              </a:path>
              <a:path w="614045" h="408939">
                <a:moveTo>
                  <a:pt x="330555" y="164693"/>
                </a:moveTo>
                <a:lnTo>
                  <a:pt x="309232" y="169265"/>
                </a:lnTo>
                <a:lnTo>
                  <a:pt x="558042" y="169265"/>
                </a:lnTo>
                <a:lnTo>
                  <a:pt x="556774" y="167741"/>
                </a:lnTo>
                <a:lnTo>
                  <a:pt x="368642" y="167741"/>
                </a:lnTo>
                <a:lnTo>
                  <a:pt x="330555" y="164693"/>
                </a:lnTo>
                <a:close/>
              </a:path>
              <a:path w="614045" h="408939">
                <a:moveTo>
                  <a:pt x="534682" y="160121"/>
                </a:moveTo>
                <a:lnTo>
                  <a:pt x="429577" y="164693"/>
                </a:lnTo>
                <a:lnTo>
                  <a:pt x="393014" y="164693"/>
                </a:lnTo>
                <a:lnTo>
                  <a:pt x="368642" y="167741"/>
                </a:lnTo>
                <a:lnTo>
                  <a:pt x="556774" y="167741"/>
                </a:lnTo>
                <a:lnTo>
                  <a:pt x="552970" y="163169"/>
                </a:lnTo>
                <a:lnTo>
                  <a:pt x="534682" y="160121"/>
                </a:lnTo>
                <a:close/>
              </a:path>
              <a:path w="614045" h="408939">
                <a:moveTo>
                  <a:pt x="555709" y="79298"/>
                </a:moveTo>
                <a:lnTo>
                  <a:pt x="463092" y="79298"/>
                </a:lnTo>
                <a:lnTo>
                  <a:pt x="496608" y="86918"/>
                </a:lnTo>
                <a:lnTo>
                  <a:pt x="552970" y="82346"/>
                </a:lnTo>
                <a:lnTo>
                  <a:pt x="555709" y="79298"/>
                </a:lnTo>
                <a:close/>
              </a:path>
              <a:path w="614045" h="408939">
                <a:moveTo>
                  <a:pt x="463092" y="79298"/>
                </a:moveTo>
                <a:lnTo>
                  <a:pt x="316852" y="79298"/>
                </a:lnTo>
                <a:lnTo>
                  <a:pt x="379310" y="83870"/>
                </a:lnTo>
                <a:lnTo>
                  <a:pt x="406730" y="82346"/>
                </a:lnTo>
                <a:lnTo>
                  <a:pt x="444811" y="82346"/>
                </a:lnTo>
                <a:lnTo>
                  <a:pt x="450900" y="80822"/>
                </a:lnTo>
                <a:lnTo>
                  <a:pt x="463092" y="79298"/>
                </a:lnTo>
                <a:close/>
              </a:path>
              <a:path w="614045" h="408939">
                <a:moveTo>
                  <a:pt x="444811" y="82346"/>
                </a:moveTo>
                <a:lnTo>
                  <a:pt x="406730" y="82346"/>
                </a:lnTo>
                <a:lnTo>
                  <a:pt x="438721" y="83870"/>
                </a:lnTo>
                <a:lnTo>
                  <a:pt x="444811" y="82346"/>
                </a:lnTo>
                <a:close/>
              </a:path>
              <a:path w="614045" h="408939">
                <a:moveTo>
                  <a:pt x="287908" y="80822"/>
                </a:moveTo>
                <a:lnTo>
                  <a:pt x="210223" y="80822"/>
                </a:lnTo>
                <a:lnTo>
                  <a:pt x="260489" y="82346"/>
                </a:lnTo>
                <a:lnTo>
                  <a:pt x="287908" y="80822"/>
                </a:lnTo>
                <a:close/>
              </a:path>
              <a:path w="614045" h="408939">
                <a:moveTo>
                  <a:pt x="166039" y="6096"/>
                </a:moveTo>
                <a:lnTo>
                  <a:pt x="156908" y="10680"/>
                </a:lnTo>
                <a:lnTo>
                  <a:pt x="537730" y="10680"/>
                </a:lnTo>
                <a:lnTo>
                  <a:pt x="534470" y="9156"/>
                </a:lnTo>
                <a:lnTo>
                  <a:pt x="265061" y="9156"/>
                </a:lnTo>
                <a:lnTo>
                  <a:pt x="166039" y="6096"/>
                </a:lnTo>
                <a:close/>
              </a:path>
              <a:path w="614045" h="408939">
                <a:moveTo>
                  <a:pt x="356463" y="4572"/>
                </a:moveTo>
                <a:lnTo>
                  <a:pt x="327520" y="9156"/>
                </a:lnTo>
                <a:lnTo>
                  <a:pt x="418909" y="9156"/>
                </a:lnTo>
                <a:lnTo>
                  <a:pt x="377786" y="7620"/>
                </a:lnTo>
                <a:lnTo>
                  <a:pt x="356463" y="4572"/>
                </a:lnTo>
                <a:close/>
              </a:path>
              <a:path w="614045" h="408939">
                <a:moveTo>
                  <a:pt x="514883" y="0"/>
                </a:moveTo>
                <a:lnTo>
                  <a:pt x="495084" y="6096"/>
                </a:lnTo>
                <a:lnTo>
                  <a:pt x="437197" y="6096"/>
                </a:lnTo>
                <a:lnTo>
                  <a:pt x="418909" y="9156"/>
                </a:lnTo>
                <a:lnTo>
                  <a:pt x="534470" y="9156"/>
                </a:lnTo>
                <a:lnTo>
                  <a:pt x="514883" y="0"/>
                </a:lnTo>
                <a:close/>
              </a:path>
              <a:path w="614045" h="408939">
                <a:moveTo>
                  <a:pt x="249821" y="250088"/>
                </a:moveTo>
                <a:lnTo>
                  <a:pt x="248297" y="330911"/>
                </a:lnTo>
                <a:lnTo>
                  <a:pt x="0" y="330911"/>
                </a:lnTo>
                <a:lnTo>
                  <a:pt x="9143" y="352259"/>
                </a:lnTo>
                <a:lnTo>
                  <a:pt x="16763" y="385800"/>
                </a:lnTo>
                <a:lnTo>
                  <a:pt x="25895" y="408686"/>
                </a:lnTo>
                <a:lnTo>
                  <a:pt x="103581" y="408686"/>
                </a:lnTo>
                <a:lnTo>
                  <a:pt x="131013" y="405625"/>
                </a:lnTo>
                <a:lnTo>
                  <a:pt x="370163" y="405625"/>
                </a:lnTo>
                <a:lnTo>
                  <a:pt x="393014" y="401053"/>
                </a:lnTo>
                <a:lnTo>
                  <a:pt x="600189" y="401053"/>
                </a:lnTo>
                <a:lnTo>
                  <a:pt x="601713" y="399529"/>
                </a:lnTo>
                <a:lnTo>
                  <a:pt x="613892" y="372084"/>
                </a:lnTo>
                <a:lnTo>
                  <a:pt x="606285" y="343103"/>
                </a:lnTo>
                <a:lnTo>
                  <a:pt x="588454" y="329387"/>
                </a:lnTo>
                <a:lnTo>
                  <a:pt x="361022" y="329387"/>
                </a:lnTo>
                <a:lnTo>
                  <a:pt x="362546" y="277533"/>
                </a:lnTo>
                <a:lnTo>
                  <a:pt x="249821" y="250088"/>
                </a:lnTo>
                <a:close/>
              </a:path>
              <a:path w="614045" h="408939">
                <a:moveTo>
                  <a:pt x="345795" y="405625"/>
                </a:moveTo>
                <a:lnTo>
                  <a:pt x="131013" y="405625"/>
                </a:lnTo>
                <a:lnTo>
                  <a:pt x="167563" y="408686"/>
                </a:lnTo>
                <a:lnTo>
                  <a:pt x="345795" y="405625"/>
                </a:lnTo>
                <a:close/>
              </a:path>
              <a:path w="614045" h="408939">
                <a:moveTo>
                  <a:pt x="370163" y="405625"/>
                </a:moveTo>
                <a:lnTo>
                  <a:pt x="345795" y="405625"/>
                </a:lnTo>
                <a:lnTo>
                  <a:pt x="362546" y="407149"/>
                </a:lnTo>
                <a:lnTo>
                  <a:pt x="370163" y="405625"/>
                </a:lnTo>
                <a:close/>
              </a:path>
              <a:path w="614045" h="408939">
                <a:moveTo>
                  <a:pt x="600189" y="401053"/>
                </a:moveTo>
                <a:lnTo>
                  <a:pt x="393014" y="401053"/>
                </a:lnTo>
                <a:lnTo>
                  <a:pt x="440245" y="405625"/>
                </a:lnTo>
                <a:lnTo>
                  <a:pt x="456996" y="402577"/>
                </a:lnTo>
                <a:lnTo>
                  <a:pt x="598665" y="402577"/>
                </a:lnTo>
                <a:lnTo>
                  <a:pt x="600189" y="401053"/>
                </a:lnTo>
                <a:close/>
              </a:path>
              <a:path w="614045" h="408939">
                <a:moveTo>
                  <a:pt x="598665" y="402577"/>
                </a:moveTo>
                <a:lnTo>
                  <a:pt x="456996" y="402577"/>
                </a:lnTo>
                <a:lnTo>
                  <a:pt x="482892" y="405625"/>
                </a:lnTo>
                <a:lnTo>
                  <a:pt x="595617" y="405625"/>
                </a:lnTo>
                <a:lnTo>
                  <a:pt x="598665" y="402577"/>
                </a:lnTo>
                <a:close/>
              </a:path>
              <a:path w="614045" h="408939">
                <a:moveTo>
                  <a:pt x="190411" y="327863"/>
                </a:moveTo>
                <a:lnTo>
                  <a:pt x="71602" y="327863"/>
                </a:lnTo>
                <a:lnTo>
                  <a:pt x="28943" y="330911"/>
                </a:lnTo>
                <a:lnTo>
                  <a:pt x="201079" y="330911"/>
                </a:lnTo>
                <a:lnTo>
                  <a:pt x="190411" y="327863"/>
                </a:lnTo>
                <a:close/>
              </a:path>
              <a:path w="614045" h="408939">
                <a:moveTo>
                  <a:pt x="586473" y="327863"/>
                </a:moveTo>
                <a:lnTo>
                  <a:pt x="361022" y="329387"/>
                </a:lnTo>
                <a:lnTo>
                  <a:pt x="588454" y="329387"/>
                </a:lnTo>
                <a:lnTo>
                  <a:pt x="586473" y="32786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55160" y="1562214"/>
            <a:ext cx="547370" cy="441325"/>
          </a:xfrm>
          <a:custGeom>
            <a:avLst/>
            <a:gdLst/>
            <a:ahLst/>
            <a:cxnLst/>
            <a:rect l="l" t="t" r="r" b="b"/>
            <a:pathLst>
              <a:path w="547370" h="441325">
                <a:moveTo>
                  <a:pt x="543826" y="227215"/>
                </a:moveTo>
                <a:lnTo>
                  <a:pt x="458520" y="227215"/>
                </a:lnTo>
                <a:lnTo>
                  <a:pt x="458520" y="243992"/>
                </a:lnTo>
                <a:lnTo>
                  <a:pt x="455472" y="277533"/>
                </a:lnTo>
                <a:lnTo>
                  <a:pt x="458520" y="312610"/>
                </a:lnTo>
                <a:lnTo>
                  <a:pt x="458520" y="349211"/>
                </a:lnTo>
                <a:lnTo>
                  <a:pt x="453948" y="388861"/>
                </a:lnTo>
                <a:lnTo>
                  <a:pt x="460044" y="423925"/>
                </a:lnTo>
                <a:lnTo>
                  <a:pt x="492036" y="440702"/>
                </a:lnTo>
                <a:lnTo>
                  <a:pt x="522503" y="413257"/>
                </a:lnTo>
                <a:lnTo>
                  <a:pt x="527075" y="413257"/>
                </a:lnTo>
                <a:lnTo>
                  <a:pt x="542302" y="402577"/>
                </a:lnTo>
                <a:lnTo>
                  <a:pt x="542302" y="385800"/>
                </a:lnTo>
                <a:lnTo>
                  <a:pt x="543826" y="364451"/>
                </a:lnTo>
                <a:lnTo>
                  <a:pt x="543826" y="227215"/>
                </a:lnTo>
                <a:close/>
              </a:path>
              <a:path w="547370" h="441325">
                <a:moveTo>
                  <a:pt x="348843" y="4572"/>
                </a:moveTo>
                <a:lnTo>
                  <a:pt x="318376" y="6095"/>
                </a:lnTo>
                <a:lnTo>
                  <a:pt x="322948" y="57950"/>
                </a:lnTo>
                <a:lnTo>
                  <a:pt x="321424" y="68618"/>
                </a:lnTo>
                <a:lnTo>
                  <a:pt x="321525" y="83870"/>
                </a:lnTo>
                <a:lnTo>
                  <a:pt x="322948" y="105219"/>
                </a:lnTo>
                <a:lnTo>
                  <a:pt x="322948" y="134188"/>
                </a:lnTo>
                <a:lnTo>
                  <a:pt x="321424" y="224167"/>
                </a:lnTo>
                <a:lnTo>
                  <a:pt x="321533" y="243992"/>
                </a:lnTo>
                <a:lnTo>
                  <a:pt x="322948" y="263817"/>
                </a:lnTo>
                <a:lnTo>
                  <a:pt x="321424" y="288213"/>
                </a:lnTo>
                <a:lnTo>
                  <a:pt x="321424" y="315658"/>
                </a:lnTo>
                <a:lnTo>
                  <a:pt x="319900" y="344639"/>
                </a:lnTo>
                <a:lnTo>
                  <a:pt x="319900" y="364451"/>
                </a:lnTo>
                <a:lnTo>
                  <a:pt x="321424" y="391909"/>
                </a:lnTo>
                <a:lnTo>
                  <a:pt x="327520" y="411733"/>
                </a:lnTo>
                <a:lnTo>
                  <a:pt x="356463" y="423925"/>
                </a:lnTo>
                <a:lnTo>
                  <a:pt x="377786" y="423925"/>
                </a:lnTo>
                <a:lnTo>
                  <a:pt x="406730" y="388861"/>
                </a:lnTo>
                <a:lnTo>
                  <a:pt x="405206" y="361403"/>
                </a:lnTo>
                <a:lnTo>
                  <a:pt x="406730" y="347687"/>
                </a:lnTo>
                <a:lnTo>
                  <a:pt x="405206" y="329387"/>
                </a:lnTo>
                <a:lnTo>
                  <a:pt x="405206" y="300405"/>
                </a:lnTo>
                <a:lnTo>
                  <a:pt x="408254" y="277533"/>
                </a:lnTo>
                <a:lnTo>
                  <a:pt x="405206" y="250088"/>
                </a:lnTo>
                <a:lnTo>
                  <a:pt x="405206" y="227215"/>
                </a:lnTo>
                <a:lnTo>
                  <a:pt x="543826" y="227215"/>
                </a:lnTo>
                <a:lnTo>
                  <a:pt x="543826" y="155536"/>
                </a:lnTo>
                <a:lnTo>
                  <a:pt x="435673" y="155536"/>
                </a:lnTo>
                <a:lnTo>
                  <a:pt x="415874" y="150964"/>
                </a:lnTo>
                <a:lnTo>
                  <a:pt x="408254" y="149440"/>
                </a:lnTo>
                <a:lnTo>
                  <a:pt x="408254" y="50317"/>
                </a:lnTo>
                <a:lnTo>
                  <a:pt x="414350" y="16776"/>
                </a:lnTo>
                <a:lnTo>
                  <a:pt x="388454" y="10680"/>
                </a:lnTo>
                <a:lnTo>
                  <a:pt x="370166" y="9143"/>
                </a:lnTo>
                <a:lnTo>
                  <a:pt x="348843" y="4572"/>
                </a:lnTo>
                <a:close/>
              </a:path>
              <a:path w="547370" h="441325">
                <a:moveTo>
                  <a:pt x="461568" y="0"/>
                </a:moveTo>
                <a:lnTo>
                  <a:pt x="452424" y="0"/>
                </a:lnTo>
                <a:lnTo>
                  <a:pt x="460044" y="85394"/>
                </a:lnTo>
                <a:lnTo>
                  <a:pt x="460044" y="150964"/>
                </a:lnTo>
                <a:lnTo>
                  <a:pt x="456996" y="150964"/>
                </a:lnTo>
                <a:lnTo>
                  <a:pt x="435673" y="155536"/>
                </a:lnTo>
                <a:lnTo>
                  <a:pt x="543826" y="155536"/>
                </a:lnTo>
                <a:lnTo>
                  <a:pt x="543826" y="146392"/>
                </a:lnTo>
                <a:lnTo>
                  <a:pt x="545350" y="114376"/>
                </a:lnTo>
                <a:lnTo>
                  <a:pt x="545350" y="83870"/>
                </a:lnTo>
                <a:lnTo>
                  <a:pt x="540778" y="51854"/>
                </a:lnTo>
                <a:lnTo>
                  <a:pt x="539254" y="27444"/>
                </a:lnTo>
                <a:lnTo>
                  <a:pt x="546874" y="19824"/>
                </a:lnTo>
                <a:lnTo>
                  <a:pt x="514883" y="9143"/>
                </a:lnTo>
                <a:lnTo>
                  <a:pt x="461568" y="0"/>
                </a:lnTo>
                <a:close/>
              </a:path>
              <a:path w="547370" h="441325">
                <a:moveTo>
                  <a:pt x="57886" y="399529"/>
                </a:moveTo>
                <a:lnTo>
                  <a:pt x="16763" y="399529"/>
                </a:lnTo>
                <a:lnTo>
                  <a:pt x="45707" y="405625"/>
                </a:lnTo>
                <a:lnTo>
                  <a:pt x="57886" y="399529"/>
                </a:lnTo>
                <a:close/>
              </a:path>
              <a:path w="547370" h="441325">
                <a:moveTo>
                  <a:pt x="233066" y="399529"/>
                </a:moveTo>
                <a:lnTo>
                  <a:pt x="57886" y="399529"/>
                </a:lnTo>
                <a:lnTo>
                  <a:pt x="102069" y="404101"/>
                </a:lnTo>
                <a:lnTo>
                  <a:pt x="114249" y="402577"/>
                </a:lnTo>
                <a:lnTo>
                  <a:pt x="196507" y="402577"/>
                </a:lnTo>
                <a:lnTo>
                  <a:pt x="233066" y="399529"/>
                </a:lnTo>
                <a:close/>
              </a:path>
              <a:path w="547370" h="441325">
                <a:moveTo>
                  <a:pt x="41135" y="184518"/>
                </a:moveTo>
                <a:lnTo>
                  <a:pt x="3048" y="186042"/>
                </a:lnTo>
                <a:lnTo>
                  <a:pt x="3048" y="211962"/>
                </a:lnTo>
                <a:lnTo>
                  <a:pt x="6096" y="228739"/>
                </a:lnTo>
                <a:lnTo>
                  <a:pt x="6096" y="253136"/>
                </a:lnTo>
                <a:lnTo>
                  <a:pt x="4572" y="272961"/>
                </a:lnTo>
                <a:lnTo>
                  <a:pt x="7620" y="292785"/>
                </a:lnTo>
                <a:lnTo>
                  <a:pt x="9144" y="315658"/>
                </a:lnTo>
                <a:lnTo>
                  <a:pt x="7620" y="332435"/>
                </a:lnTo>
                <a:lnTo>
                  <a:pt x="4572" y="396481"/>
                </a:lnTo>
                <a:lnTo>
                  <a:pt x="4572" y="402577"/>
                </a:lnTo>
                <a:lnTo>
                  <a:pt x="16763" y="399529"/>
                </a:lnTo>
                <a:lnTo>
                  <a:pt x="233066" y="399529"/>
                </a:lnTo>
                <a:lnTo>
                  <a:pt x="251345" y="398005"/>
                </a:lnTo>
                <a:lnTo>
                  <a:pt x="277554" y="398005"/>
                </a:lnTo>
                <a:lnTo>
                  <a:pt x="292481" y="387337"/>
                </a:lnTo>
                <a:lnTo>
                  <a:pt x="301625" y="361403"/>
                </a:lnTo>
                <a:lnTo>
                  <a:pt x="294005" y="340055"/>
                </a:lnTo>
                <a:lnTo>
                  <a:pt x="279347" y="329387"/>
                </a:lnTo>
                <a:lnTo>
                  <a:pt x="216319" y="329387"/>
                </a:lnTo>
                <a:lnTo>
                  <a:pt x="184327" y="326339"/>
                </a:lnTo>
                <a:lnTo>
                  <a:pt x="94449" y="326339"/>
                </a:lnTo>
                <a:lnTo>
                  <a:pt x="95973" y="308038"/>
                </a:lnTo>
                <a:lnTo>
                  <a:pt x="95973" y="259232"/>
                </a:lnTo>
                <a:lnTo>
                  <a:pt x="197123" y="259232"/>
                </a:lnTo>
                <a:lnTo>
                  <a:pt x="234594" y="256184"/>
                </a:lnTo>
                <a:lnTo>
                  <a:pt x="271157" y="256184"/>
                </a:lnTo>
                <a:lnTo>
                  <a:pt x="271157" y="234835"/>
                </a:lnTo>
                <a:lnTo>
                  <a:pt x="268109" y="193662"/>
                </a:lnTo>
                <a:lnTo>
                  <a:pt x="268109" y="187566"/>
                </a:lnTo>
                <a:lnTo>
                  <a:pt x="65506" y="187566"/>
                </a:lnTo>
                <a:lnTo>
                  <a:pt x="41135" y="184518"/>
                </a:lnTo>
                <a:close/>
              </a:path>
              <a:path w="547370" h="441325">
                <a:moveTo>
                  <a:pt x="277554" y="398005"/>
                </a:moveTo>
                <a:lnTo>
                  <a:pt x="251345" y="398005"/>
                </a:lnTo>
                <a:lnTo>
                  <a:pt x="271157" y="402577"/>
                </a:lnTo>
                <a:lnTo>
                  <a:pt x="277554" y="398005"/>
                </a:lnTo>
                <a:close/>
              </a:path>
              <a:path w="547370" h="441325">
                <a:moveTo>
                  <a:pt x="263537" y="324815"/>
                </a:moveTo>
                <a:lnTo>
                  <a:pt x="216319" y="329387"/>
                </a:lnTo>
                <a:lnTo>
                  <a:pt x="279347" y="329387"/>
                </a:lnTo>
                <a:lnTo>
                  <a:pt x="277253" y="327863"/>
                </a:lnTo>
                <a:lnTo>
                  <a:pt x="263537" y="324815"/>
                </a:lnTo>
                <a:close/>
              </a:path>
              <a:path w="547370" h="441325">
                <a:moveTo>
                  <a:pt x="197123" y="259232"/>
                </a:moveTo>
                <a:lnTo>
                  <a:pt x="167563" y="259232"/>
                </a:lnTo>
                <a:lnTo>
                  <a:pt x="178231" y="260769"/>
                </a:lnTo>
                <a:lnTo>
                  <a:pt x="197123" y="259232"/>
                </a:lnTo>
                <a:close/>
              </a:path>
              <a:path w="547370" h="441325">
                <a:moveTo>
                  <a:pt x="271157" y="256184"/>
                </a:moveTo>
                <a:lnTo>
                  <a:pt x="234594" y="256184"/>
                </a:lnTo>
                <a:lnTo>
                  <a:pt x="271157" y="257708"/>
                </a:lnTo>
                <a:lnTo>
                  <a:pt x="271157" y="256184"/>
                </a:lnTo>
                <a:close/>
              </a:path>
              <a:path w="547370" h="441325">
                <a:moveTo>
                  <a:pt x="271157" y="108267"/>
                </a:moveTo>
                <a:lnTo>
                  <a:pt x="181279" y="108267"/>
                </a:lnTo>
                <a:lnTo>
                  <a:pt x="181279" y="132664"/>
                </a:lnTo>
                <a:lnTo>
                  <a:pt x="176707" y="147916"/>
                </a:lnTo>
                <a:lnTo>
                  <a:pt x="181279" y="169265"/>
                </a:lnTo>
                <a:lnTo>
                  <a:pt x="181279" y="186042"/>
                </a:lnTo>
                <a:lnTo>
                  <a:pt x="85305" y="186042"/>
                </a:lnTo>
                <a:lnTo>
                  <a:pt x="65506" y="187566"/>
                </a:lnTo>
                <a:lnTo>
                  <a:pt x="268109" y="187566"/>
                </a:lnTo>
                <a:lnTo>
                  <a:pt x="268109" y="186042"/>
                </a:lnTo>
                <a:lnTo>
                  <a:pt x="181279" y="186042"/>
                </a:lnTo>
                <a:lnTo>
                  <a:pt x="115773" y="184518"/>
                </a:lnTo>
                <a:lnTo>
                  <a:pt x="268109" y="184518"/>
                </a:lnTo>
                <a:lnTo>
                  <a:pt x="268109" y="155536"/>
                </a:lnTo>
                <a:lnTo>
                  <a:pt x="271157" y="143344"/>
                </a:lnTo>
                <a:lnTo>
                  <a:pt x="271157" y="108267"/>
                </a:lnTo>
                <a:close/>
              </a:path>
              <a:path w="547370" h="441325">
                <a:moveTo>
                  <a:pt x="0" y="32029"/>
                </a:moveTo>
                <a:lnTo>
                  <a:pt x="0" y="44221"/>
                </a:lnTo>
                <a:lnTo>
                  <a:pt x="3048" y="96075"/>
                </a:lnTo>
                <a:lnTo>
                  <a:pt x="3048" y="111315"/>
                </a:lnTo>
                <a:lnTo>
                  <a:pt x="16763" y="108267"/>
                </a:lnTo>
                <a:lnTo>
                  <a:pt x="271157" y="108267"/>
                </a:lnTo>
                <a:lnTo>
                  <a:pt x="271157" y="39649"/>
                </a:lnTo>
                <a:lnTo>
                  <a:pt x="33515" y="39649"/>
                </a:lnTo>
                <a:lnTo>
                  <a:pt x="0" y="32029"/>
                </a:lnTo>
                <a:close/>
              </a:path>
              <a:path w="547370" h="441325">
                <a:moveTo>
                  <a:pt x="181279" y="108267"/>
                </a:moveTo>
                <a:lnTo>
                  <a:pt x="50279" y="108267"/>
                </a:lnTo>
                <a:lnTo>
                  <a:pt x="112725" y="111315"/>
                </a:lnTo>
                <a:lnTo>
                  <a:pt x="126441" y="109791"/>
                </a:lnTo>
                <a:lnTo>
                  <a:pt x="181279" y="108267"/>
                </a:lnTo>
                <a:close/>
              </a:path>
              <a:path w="547370" h="441325">
                <a:moveTo>
                  <a:pt x="228498" y="32029"/>
                </a:moveTo>
                <a:lnTo>
                  <a:pt x="208699" y="32029"/>
                </a:lnTo>
                <a:lnTo>
                  <a:pt x="184327" y="36601"/>
                </a:lnTo>
                <a:lnTo>
                  <a:pt x="59410" y="36601"/>
                </a:lnTo>
                <a:lnTo>
                  <a:pt x="33515" y="39649"/>
                </a:lnTo>
                <a:lnTo>
                  <a:pt x="271157" y="39649"/>
                </a:lnTo>
                <a:lnTo>
                  <a:pt x="271157" y="36601"/>
                </a:lnTo>
                <a:lnTo>
                  <a:pt x="228498" y="32029"/>
                </a:lnTo>
                <a:close/>
              </a:path>
              <a:path w="547370" h="441325">
                <a:moveTo>
                  <a:pt x="105117" y="35077"/>
                </a:moveTo>
                <a:lnTo>
                  <a:pt x="92925" y="36601"/>
                </a:lnTo>
                <a:lnTo>
                  <a:pt x="129489" y="36601"/>
                </a:lnTo>
                <a:lnTo>
                  <a:pt x="105117" y="3507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70589" y="1562214"/>
            <a:ext cx="559435" cy="538480"/>
          </a:xfrm>
          <a:custGeom>
            <a:avLst/>
            <a:gdLst/>
            <a:ahLst/>
            <a:cxnLst/>
            <a:rect l="l" t="t" r="r" b="b"/>
            <a:pathLst>
              <a:path w="559435" h="538480">
                <a:moveTo>
                  <a:pt x="105105" y="25920"/>
                </a:moveTo>
                <a:lnTo>
                  <a:pt x="24371" y="83870"/>
                </a:lnTo>
                <a:lnTo>
                  <a:pt x="3048" y="128092"/>
                </a:lnTo>
                <a:lnTo>
                  <a:pt x="0" y="144868"/>
                </a:lnTo>
                <a:lnTo>
                  <a:pt x="9131" y="169265"/>
                </a:lnTo>
                <a:lnTo>
                  <a:pt x="13703" y="199770"/>
                </a:lnTo>
                <a:lnTo>
                  <a:pt x="27419" y="228739"/>
                </a:lnTo>
                <a:lnTo>
                  <a:pt x="65493" y="262293"/>
                </a:lnTo>
                <a:lnTo>
                  <a:pt x="123380" y="283641"/>
                </a:lnTo>
                <a:lnTo>
                  <a:pt x="179743" y="282117"/>
                </a:lnTo>
                <a:lnTo>
                  <a:pt x="222402" y="276009"/>
                </a:lnTo>
                <a:lnTo>
                  <a:pt x="269621" y="256184"/>
                </a:lnTo>
                <a:lnTo>
                  <a:pt x="303136" y="216535"/>
                </a:lnTo>
                <a:lnTo>
                  <a:pt x="304659" y="208914"/>
                </a:lnTo>
                <a:lnTo>
                  <a:pt x="162991" y="208914"/>
                </a:lnTo>
                <a:lnTo>
                  <a:pt x="131000" y="201294"/>
                </a:lnTo>
                <a:lnTo>
                  <a:pt x="112725" y="192138"/>
                </a:lnTo>
                <a:lnTo>
                  <a:pt x="105105" y="179946"/>
                </a:lnTo>
                <a:lnTo>
                  <a:pt x="97485" y="161645"/>
                </a:lnTo>
                <a:lnTo>
                  <a:pt x="99009" y="144868"/>
                </a:lnTo>
                <a:lnTo>
                  <a:pt x="108153" y="121996"/>
                </a:lnTo>
                <a:lnTo>
                  <a:pt x="120332" y="114376"/>
                </a:lnTo>
                <a:lnTo>
                  <a:pt x="140144" y="105219"/>
                </a:lnTo>
                <a:lnTo>
                  <a:pt x="158419" y="103695"/>
                </a:lnTo>
                <a:lnTo>
                  <a:pt x="308587" y="103695"/>
                </a:lnTo>
                <a:lnTo>
                  <a:pt x="306184" y="94551"/>
                </a:lnTo>
                <a:lnTo>
                  <a:pt x="271145" y="56426"/>
                </a:lnTo>
                <a:lnTo>
                  <a:pt x="210758" y="27444"/>
                </a:lnTo>
                <a:lnTo>
                  <a:pt x="124904" y="27444"/>
                </a:lnTo>
                <a:lnTo>
                  <a:pt x="105105" y="25920"/>
                </a:lnTo>
                <a:close/>
              </a:path>
              <a:path w="559435" h="538480">
                <a:moveTo>
                  <a:pt x="308587" y="103695"/>
                </a:moveTo>
                <a:lnTo>
                  <a:pt x="158419" y="103695"/>
                </a:lnTo>
                <a:lnTo>
                  <a:pt x="179743" y="105219"/>
                </a:lnTo>
                <a:lnTo>
                  <a:pt x="207162" y="114376"/>
                </a:lnTo>
                <a:lnTo>
                  <a:pt x="222402" y="131140"/>
                </a:lnTo>
                <a:lnTo>
                  <a:pt x="225450" y="154012"/>
                </a:lnTo>
                <a:lnTo>
                  <a:pt x="226974" y="163169"/>
                </a:lnTo>
                <a:lnTo>
                  <a:pt x="225450" y="169265"/>
                </a:lnTo>
                <a:lnTo>
                  <a:pt x="211734" y="189090"/>
                </a:lnTo>
                <a:lnTo>
                  <a:pt x="190411" y="204342"/>
                </a:lnTo>
                <a:lnTo>
                  <a:pt x="162991" y="208914"/>
                </a:lnTo>
                <a:lnTo>
                  <a:pt x="304659" y="208914"/>
                </a:lnTo>
                <a:lnTo>
                  <a:pt x="309232" y="186042"/>
                </a:lnTo>
                <a:lnTo>
                  <a:pt x="321411" y="152488"/>
                </a:lnTo>
                <a:lnTo>
                  <a:pt x="308587" y="103695"/>
                </a:lnTo>
                <a:close/>
              </a:path>
              <a:path w="559435" h="538480">
                <a:moveTo>
                  <a:pt x="198031" y="21348"/>
                </a:moveTo>
                <a:lnTo>
                  <a:pt x="162991" y="21348"/>
                </a:lnTo>
                <a:lnTo>
                  <a:pt x="146227" y="22872"/>
                </a:lnTo>
                <a:lnTo>
                  <a:pt x="124904" y="27444"/>
                </a:lnTo>
                <a:lnTo>
                  <a:pt x="210758" y="27444"/>
                </a:lnTo>
                <a:lnTo>
                  <a:pt x="198031" y="21348"/>
                </a:lnTo>
                <a:close/>
              </a:path>
              <a:path w="559435" h="538480">
                <a:moveTo>
                  <a:pt x="21323" y="323278"/>
                </a:moveTo>
                <a:lnTo>
                  <a:pt x="15227" y="333959"/>
                </a:lnTo>
                <a:lnTo>
                  <a:pt x="16751" y="402577"/>
                </a:lnTo>
                <a:lnTo>
                  <a:pt x="18275" y="404101"/>
                </a:lnTo>
                <a:lnTo>
                  <a:pt x="15227" y="413257"/>
                </a:lnTo>
                <a:lnTo>
                  <a:pt x="16751" y="469671"/>
                </a:lnTo>
                <a:lnTo>
                  <a:pt x="15227" y="503224"/>
                </a:lnTo>
                <a:lnTo>
                  <a:pt x="15227" y="538302"/>
                </a:lnTo>
                <a:lnTo>
                  <a:pt x="31991" y="535254"/>
                </a:lnTo>
                <a:lnTo>
                  <a:pt x="45694" y="530669"/>
                </a:lnTo>
                <a:lnTo>
                  <a:pt x="57886" y="530669"/>
                </a:lnTo>
                <a:lnTo>
                  <a:pt x="74637" y="526097"/>
                </a:lnTo>
                <a:lnTo>
                  <a:pt x="181654" y="526097"/>
                </a:lnTo>
                <a:lnTo>
                  <a:pt x="228498" y="521525"/>
                </a:lnTo>
                <a:lnTo>
                  <a:pt x="546480" y="521525"/>
                </a:lnTo>
                <a:lnTo>
                  <a:pt x="559053" y="504748"/>
                </a:lnTo>
                <a:lnTo>
                  <a:pt x="549910" y="483400"/>
                </a:lnTo>
                <a:lnTo>
                  <a:pt x="537730" y="460527"/>
                </a:lnTo>
                <a:lnTo>
                  <a:pt x="529843" y="455955"/>
                </a:lnTo>
                <a:lnTo>
                  <a:pt x="117284" y="455955"/>
                </a:lnTo>
                <a:lnTo>
                  <a:pt x="109677" y="448322"/>
                </a:lnTo>
                <a:lnTo>
                  <a:pt x="111201" y="401053"/>
                </a:lnTo>
                <a:lnTo>
                  <a:pt x="108153" y="367512"/>
                </a:lnTo>
                <a:lnTo>
                  <a:pt x="114249" y="344639"/>
                </a:lnTo>
                <a:lnTo>
                  <a:pt x="21323" y="323278"/>
                </a:lnTo>
                <a:close/>
              </a:path>
              <a:path w="559435" h="538480">
                <a:moveTo>
                  <a:pt x="545338" y="523049"/>
                </a:moveTo>
                <a:lnTo>
                  <a:pt x="365594" y="523049"/>
                </a:lnTo>
                <a:lnTo>
                  <a:pt x="371690" y="527621"/>
                </a:lnTo>
                <a:lnTo>
                  <a:pt x="415861" y="527621"/>
                </a:lnTo>
                <a:lnTo>
                  <a:pt x="431088" y="529145"/>
                </a:lnTo>
                <a:lnTo>
                  <a:pt x="452424" y="532193"/>
                </a:lnTo>
                <a:lnTo>
                  <a:pt x="482892" y="532193"/>
                </a:lnTo>
                <a:lnTo>
                  <a:pt x="527062" y="536778"/>
                </a:lnTo>
                <a:lnTo>
                  <a:pt x="545338" y="523049"/>
                </a:lnTo>
                <a:close/>
              </a:path>
              <a:path w="559435" h="538480">
                <a:moveTo>
                  <a:pt x="181654" y="526097"/>
                </a:moveTo>
                <a:lnTo>
                  <a:pt x="100533" y="526097"/>
                </a:lnTo>
                <a:lnTo>
                  <a:pt x="121856" y="527621"/>
                </a:lnTo>
                <a:lnTo>
                  <a:pt x="166039" y="527621"/>
                </a:lnTo>
                <a:lnTo>
                  <a:pt x="181654" y="526097"/>
                </a:lnTo>
                <a:close/>
              </a:path>
              <a:path w="559435" h="538480">
                <a:moveTo>
                  <a:pt x="546480" y="521525"/>
                </a:moveTo>
                <a:lnTo>
                  <a:pt x="228498" y="521525"/>
                </a:lnTo>
                <a:lnTo>
                  <a:pt x="298564" y="526097"/>
                </a:lnTo>
                <a:lnTo>
                  <a:pt x="342747" y="526097"/>
                </a:lnTo>
                <a:lnTo>
                  <a:pt x="365594" y="523049"/>
                </a:lnTo>
                <a:lnTo>
                  <a:pt x="545338" y="523049"/>
                </a:lnTo>
                <a:lnTo>
                  <a:pt x="546480" y="521525"/>
                </a:lnTo>
                <a:close/>
              </a:path>
              <a:path w="559435" h="538480">
                <a:moveTo>
                  <a:pt x="469176" y="436130"/>
                </a:moveTo>
                <a:lnTo>
                  <a:pt x="402145" y="440702"/>
                </a:lnTo>
                <a:lnTo>
                  <a:pt x="373202" y="440702"/>
                </a:lnTo>
                <a:lnTo>
                  <a:pt x="344258" y="445274"/>
                </a:lnTo>
                <a:lnTo>
                  <a:pt x="312280" y="451383"/>
                </a:lnTo>
                <a:lnTo>
                  <a:pt x="143192" y="451383"/>
                </a:lnTo>
                <a:lnTo>
                  <a:pt x="117284" y="455955"/>
                </a:lnTo>
                <a:lnTo>
                  <a:pt x="529843" y="455955"/>
                </a:lnTo>
                <a:lnTo>
                  <a:pt x="508787" y="443750"/>
                </a:lnTo>
                <a:lnTo>
                  <a:pt x="485927" y="440702"/>
                </a:lnTo>
                <a:lnTo>
                  <a:pt x="469176" y="436130"/>
                </a:lnTo>
                <a:close/>
              </a:path>
              <a:path w="559435" h="538480">
                <a:moveTo>
                  <a:pt x="301612" y="448322"/>
                </a:moveTo>
                <a:lnTo>
                  <a:pt x="286385" y="451383"/>
                </a:lnTo>
                <a:lnTo>
                  <a:pt x="312280" y="451383"/>
                </a:lnTo>
                <a:lnTo>
                  <a:pt x="301612" y="448322"/>
                </a:lnTo>
                <a:close/>
              </a:path>
              <a:path w="559435" h="538480">
                <a:moveTo>
                  <a:pt x="452424" y="0"/>
                </a:moveTo>
                <a:lnTo>
                  <a:pt x="452424" y="35077"/>
                </a:lnTo>
                <a:lnTo>
                  <a:pt x="450900" y="68618"/>
                </a:lnTo>
                <a:lnTo>
                  <a:pt x="452424" y="105219"/>
                </a:lnTo>
                <a:lnTo>
                  <a:pt x="453948" y="140296"/>
                </a:lnTo>
                <a:lnTo>
                  <a:pt x="452424" y="198247"/>
                </a:lnTo>
                <a:lnTo>
                  <a:pt x="453948" y="279057"/>
                </a:lnTo>
                <a:lnTo>
                  <a:pt x="456984" y="370560"/>
                </a:lnTo>
                <a:lnTo>
                  <a:pt x="492023" y="385800"/>
                </a:lnTo>
                <a:lnTo>
                  <a:pt x="524014" y="372084"/>
                </a:lnTo>
                <a:lnTo>
                  <a:pt x="545338" y="356831"/>
                </a:lnTo>
                <a:lnTo>
                  <a:pt x="546862" y="288213"/>
                </a:lnTo>
                <a:lnTo>
                  <a:pt x="548386" y="205866"/>
                </a:lnTo>
                <a:lnTo>
                  <a:pt x="548386" y="128092"/>
                </a:lnTo>
                <a:lnTo>
                  <a:pt x="549910" y="109791"/>
                </a:lnTo>
                <a:lnTo>
                  <a:pt x="548386" y="94551"/>
                </a:lnTo>
                <a:lnTo>
                  <a:pt x="548386" y="68618"/>
                </a:lnTo>
                <a:lnTo>
                  <a:pt x="540778" y="44221"/>
                </a:lnTo>
                <a:lnTo>
                  <a:pt x="452424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3770" y="1586611"/>
            <a:ext cx="614045" cy="514350"/>
          </a:xfrm>
          <a:custGeom>
            <a:avLst/>
            <a:gdLst/>
            <a:ahLst/>
            <a:cxnLst/>
            <a:rect l="l" t="t" r="r" b="b"/>
            <a:pathLst>
              <a:path w="614045" h="514350">
                <a:moveTo>
                  <a:pt x="251345" y="3048"/>
                </a:moveTo>
                <a:lnTo>
                  <a:pt x="217830" y="4572"/>
                </a:lnTo>
                <a:lnTo>
                  <a:pt x="45694" y="4572"/>
                </a:lnTo>
                <a:lnTo>
                  <a:pt x="47218" y="33553"/>
                </a:lnTo>
                <a:lnTo>
                  <a:pt x="45694" y="45745"/>
                </a:lnTo>
                <a:lnTo>
                  <a:pt x="45694" y="53378"/>
                </a:lnTo>
                <a:lnTo>
                  <a:pt x="47218" y="62522"/>
                </a:lnTo>
                <a:lnTo>
                  <a:pt x="45694" y="102171"/>
                </a:lnTo>
                <a:lnTo>
                  <a:pt x="48742" y="189090"/>
                </a:lnTo>
                <a:lnTo>
                  <a:pt x="108153" y="187566"/>
                </a:lnTo>
                <a:lnTo>
                  <a:pt x="457752" y="187566"/>
                </a:lnTo>
                <a:lnTo>
                  <a:pt x="469176" y="186042"/>
                </a:lnTo>
                <a:lnTo>
                  <a:pt x="565150" y="186042"/>
                </a:lnTo>
                <a:lnTo>
                  <a:pt x="563626" y="167741"/>
                </a:lnTo>
                <a:lnTo>
                  <a:pt x="563626" y="117424"/>
                </a:lnTo>
                <a:lnTo>
                  <a:pt x="391490" y="117424"/>
                </a:lnTo>
                <a:lnTo>
                  <a:pt x="376250" y="115900"/>
                </a:lnTo>
                <a:lnTo>
                  <a:pt x="138620" y="115900"/>
                </a:lnTo>
                <a:lnTo>
                  <a:pt x="138620" y="86918"/>
                </a:lnTo>
                <a:lnTo>
                  <a:pt x="137096" y="73202"/>
                </a:lnTo>
                <a:lnTo>
                  <a:pt x="146240" y="71678"/>
                </a:lnTo>
                <a:lnTo>
                  <a:pt x="563245" y="71678"/>
                </a:lnTo>
                <a:lnTo>
                  <a:pt x="562101" y="57950"/>
                </a:lnTo>
                <a:lnTo>
                  <a:pt x="562101" y="6108"/>
                </a:lnTo>
                <a:lnTo>
                  <a:pt x="280288" y="6108"/>
                </a:lnTo>
                <a:lnTo>
                  <a:pt x="251345" y="3048"/>
                </a:lnTo>
                <a:close/>
              </a:path>
              <a:path w="614045" h="514350">
                <a:moveTo>
                  <a:pt x="239153" y="187566"/>
                </a:moveTo>
                <a:lnTo>
                  <a:pt x="108153" y="187566"/>
                </a:lnTo>
                <a:lnTo>
                  <a:pt x="187363" y="189090"/>
                </a:lnTo>
                <a:lnTo>
                  <a:pt x="239153" y="187566"/>
                </a:lnTo>
                <a:close/>
              </a:path>
              <a:path w="614045" h="514350">
                <a:moveTo>
                  <a:pt x="359498" y="187566"/>
                </a:moveTo>
                <a:lnTo>
                  <a:pt x="239153" y="187566"/>
                </a:lnTo>
                <a:lnTo>
                  <a:pt x="313804" y="189090"/>
                </a:lnTo>
                <a:lnTo>
                  <a:pt x="359498" y="187566"/>
                </a:lnTo>
                <a:close/>
              </a:path>
              <a:path w="614045" h="514350">
                <a:moveTo>
                  <a:pt x="457752" y="187566"/>
                </a:moveTo>
                <a:lnTo>
                  <a:pt x="359498" y="187566"/>
                </a:lnTo>
                <a:lnTo>
                  <a:pt x="382346" y="189090"/>
                </a:lnTo>
                <a:lnTo>
                  <a:pt x="446328" y="189090"/>
                </a:lnTo>
                <a:lnTo>
                  <a:pt x="457752" y="187566"/>
                </a:lnTo>
                <a:close/>
              </a:path>
              <a:path w="614045" h="514350">
                <a:moveTo>
                  <a:pt x="517918" y="186042"/>
                </a:moveTo>
                <a:lnTo>
                  <a:pt x="488975" y="186042"/>
                </a:lnTo>
                <a:lnTo>
                  <a:pt x="508787" y="187566"/>
                </a:lnTo>
                <a:lnTo>
                  <a:pt x="517918" y="186042"/>
                </a:lnTo>
                <a:close/>
              </a:path>
              <a:path w="614045" h="514350">
                <a:moveTo>
                  <a:pt x="563245" y="71678"/>
                </a:moveTo>
                <a:lnTo>
                  <a:pt x="461556" y="71678"/>
                </a:lnTo>
                <a:lnTo>
                  <a:pt x="461556" y="80822"/>
                </a:lnTo>
                <a:lnTo>
                  <a:pt x="464604" y="93027"/>
                </a:lnTo>
                <a:lnTo>
                  <a:pt x="464604" y="114376"/>
                </a:lnTo>
                <a:lnTo>
                  <a:pt x="443280" y="117424"/>
                </a:lnTo>
                <a:lnTo>
                  <a:pt x="563626" y="117424"/>
                </a:lnTo>
                <a:lnTo>
                  <a:pt x="563499" y="74726"/>
                </a:lnTo>
                <a:lnTo>
                  <a:pt x="563245" y="71678"/>
                </a:lnTo>
                <a:close/>
              </a:path>
              <a:path w="614045" h="514350">
                <a:moveTo>
                  <a:pt x="248297" y="112852"/>
                </a:moveTo>
                <a:lnTo>
                  <a:pt x="226974" y="114376"/>
                </a:lnTo>
                <a:lnTo>
                  <a:pt x="198031" y="114376"/>
                </a:lnTo>
                <a:lnTo>
                  <a:pt x="185839" y="115900"/>
                </a:lnTo>
                <a:lnTo>
                  <a:pt x="280288" y="115900"/>
                </a:lnTo>
                <a:lnTo>
                  <a:pt x="248297" y="112852"/>
                </a:lnTo>
                <a:close/>
              </a:path>
              <a:path w="614045" h="514350">
                <a:moveTo>
                  <a:pt x="374726" y="71678"/>
                </a:moveTo>
                <a:lnTo>
                  <a:pt x="318363" y="71678"/>
                </a:lnTo>
                <a:lnTo>
                  <a:pt x="333603" y="74726"/>
                </a:lnTo>
                <a:lnTo>
                  <a:pt x="345795" y="76250"/>
                </a:lnTo>
                <a:lnTo>
                  <a:pt x="374726" y="71678"/>
                </a:lnTo>
                <a:close/>
              </a:path>
              <a:path w="614045" h="514350">
                <a:moveTo>
                  <a:pt x="237629" y="71678"/>
                </a:moveTo>
                <a:lnTo>
                  <a:pt x="146240" y="71678"/>
                </a:lnTo>
                <a:lnTo>
                  <a:pt x="196507" y="73202"/>
                </a:lnTo>
                <a:lnTo>
                  <a:pt x="237629" y="71678"/>
                </a:lnTo>
                <a:close/>
              </a:path>
              <a:path w="614045" h="514350">
                <a:moveTo>
                  <a:pt x="548386" y="3048"/>
                </a:moveTo>
                <a:lnTo>
                  <a:pt x="533158" y="4572"/>
                </a:lnTo>
                <a:lnTo>
                  <a:pt x="336651" y="4572"/>
                </a:lnTo>
                <a:lnTo>
                  <a:pt x="280288" y="6108"/>
                </a:lnTo>
                <a:lnTo>
                  <a:pt x="562101" y="6108"/>
                </a:lnTo>
                <a:lnTo>
                  <a:pt x="562101" y="4572"/>
                </a:lnTo>
                <a:lnTo>
                  <a:pt x="548386" y="3048"/>
                </a:lnTo>
                <a:close/>
              </a:path>
              <a:path w="614045" h="514350">
                <a:moveTo>
                  <a:pt x="201079" y="3048"/>
                </a:moveTo>
                <a:lnTo>
                  <a:pt x="146240" y="4572"/>
                </a:lnTo>
                <a:lnTo>
                  <a:pt x="217830" y="4572"/>
                </a:lnTo>
                <a:lnTo>
                  <a:pt x="201079" y="3048"/>
                </a:lnTo>
                <a:close/>
              </a:path>
              <a:path w="614045" h="514350">
                <a:moveTo>
                  <a:pt x="514883" y="0"/>
                </a:moveTo>
                <a:lnTo>
                  <a:pt x="447852" y="4572"/>
                </a:lnTo>
                <a:lnTo>
                  <a:pt x="533158" y="4572"/>
                </a:lnTo>
                <a:lnTo>
                  <a:pt x="514883" y="0"/>
                </a:lnTo>
                <a:close/>
              </a:path>
              <a:path w="614045" h="514350">
                <a:moveTo>
                  <a:pt x="53314" y="317182"/>
                </a:moveTo>
                <a:lnTo>
                  <a:pt x="47218" y="327863"/>
                </a:lnTo>
                <a:lnTo>
                  <a:pt x="47218" y="378180"/>
                </a:lnTo>
                <a:lnTo>
                  <a:pt x="48742" y="379704"/>
                </a:lnTo>
                <a:lnTo>
                  <a:pt x="45694" y="388861"/>
                </a:lnTo>
                <a:lnTo>
                  <a:pt x="47218" y="445274"/>
                </a:lnTo>
                <a:lnTo>
                  <a:pt x="47218" y="513905"/>
                </a:lnTo>
                <a:lnTo>
                  <a:pt x="62458" y="510857"/>
                </a:lnTo>
                <a:lnTo>
                  <a:pt x="76161" y="506272"/>
                </a:lnTo>
                <a:lnTo>
                  <a:pt x="89877" y="506272"/>
                </a:lnTo>
                <a:lnTo>
                  <a:pt x="106629" y="501700"/>
                </a:lnTo>
                <a:lnTo>
                  <a:pt x="210216" y="501700"/>
                </a:lnTo>
                <a:lnTo>
                  <a:pt x="246773" y="497128"/>
                </a:lnTo>
                <a:lnTo>
                  <a:pt x="563243" y="497128"/>
                </a:lnTo>
                <a:lnTo>
                  <a:pt x="575805" y="480352"/>
                </a:lnTo>
                <a:lnTo>
                  <a:pt x="568198" y="459003"/>
                </a:lnTo>
                <a:lnTo>
                  <a:pt x="556005" y="436130"/>
                </a:lnTo>
                <a:lnTo>
                  <a:pt x="547703" y="431558"/>
                </a:lnTo>
                <a:lnTo>
                  <a:pt x="147751" y="431558"/>
                </a:lnTo>
                <a:lnTo>
                  <a:pt x="141668" y="423925"/>
                </a:lnTo>
                <a:lnTo>
                  <a:pt x="143192" y="376656"/>
                </a:lnTo>
                <a:lnTo>
                  <a:pt x="140144" y="343115"/>
                </a:lnTo>
                <a:lnTo>
                  <a:pt x="146240" y="338531"/>
                </a:lnTo>
                <a:lnTo>
                  <a:pt x="53314" y="317182"/>
                </a:lnTo>
                <a:close/>
              </a:path>
              <a:path w="614045" h="514350">
                <a:moveTo>
                  <a:pt x="562101" y="498652"/>
                </a:moveTo>
                <a:lnTo>
                  <a:pt x="383870" y="498652"/>
                </a:lnTo>
                <a:lnTo>
                  <a:pt x="388442" y="503224"/>
                </a:lnTo>
                <a:lnTo>
                  <a:pt x="432612" y="503224"/>
                </a:lnTo>
                <a:lnTo>
                  <a:pt x="447852" y="504748"/>
                </a:lnTo>
                <a:lnTo>
                  <a:pt x="470700" y="507796"/>
                </a:lnTo>
                <a:lnTo>
                  <a:pt x="499643" y="507796"/>
                </a:lnTo>
                <a:lnTo>
                  <a:pt x="545338" y="512381"/>
                </a:lnTo>
                <a:lnTo>
                  <a:pt x="562101" y="498652"/>
                </a:lnTo>
                <a:close/>
              </a:path>
              <a:path w="614045" h="514350">
                <a:moveTo>
                  <a:pt x="210216" y="501700"/>
                </a:moveTo>
                <a:lnTo>
                  <a:pt x="132524" y="501700"/>
                </a:lnTo>
                <a:lnTo>
                  <a:pt x="152323" y="503224"/>
                </a:lnTo>
                <a:lnTo>
                  <a:pt x="198031" y="503224"/>
                </a:lnTo>
                <a:lnTo>
                  <a:pt x="210216" y="501700"/>
                </a:lnTo>
                <a:close/>
              </a:path>
              <a:path w="614045" h="514350">
                <a:moveTo>
                  <a:pt x="563243" y="497128"/>
                </a:moveTo>
                <a:lnTo>
                  <a:pt x="246773" y="497128"/>
                </a:lnTo>
                <a:lnTo>
                  <a:pt x="315328" y="501700"/>
                </a:lnTo>
                <a:lnTo>
                  <a:pt x="359498" y="501700"/>
                </a:lnTo>
                <a:lnTo>
                  <a:pt x="383870" y="498652"/>
                </a:lnTo>
                <a:lnTo>
                  <a:pt x="562101" y="498652"/>
                </a:lnTo>
                <a:lnTo>
                  <a:pt x="563243" y="497128"/>
                </a:lnTo>
                <a:close/>
              </a:path>
              <a:path w="614045" h="514350">
                <a:moveTo>
                  <a:pt x="485940" y="411734"/>
                </a:moveTo>
                <a:lnTo>
                  <a:pt x="418909" y="416305"/>
                </a:lnTo>
                <a:lnTo>
                  <a:pt x="389966" y="416305"/>
                </a:lnTo>
                <a:lnTo>
                  <a:pt x="361022" y="420877"/>
                </a:lnTo>
                <a:lnTo>
                  <a:pt x="330555" y="426986"/>
                </a:lnTo>
                <a:lnTo>
                  <a:pt x="173659" y="426986"/>
                </a:lnTo>
                <a:lnTo>
                  <a:pt x="147751" y="431558"/>
                </a:lnTo>
                <a:lnTo>
                  <a:pt x="547703" y="431558"/>
                </a:lnTo>
                <a:lnTo>
                  <a:pt x="525538" y="419353"/>
                </a:lnTo>
                <a:lnTo>
                  <a:pt x="502691" y="416305"/>
                </a:lnTo>
                <a:lnTo>
                  <a:pt x="485940" y="411734"/>
                </a:lnTo>
                <a:close/>
              </a:path>
              <a:path w="614045" h="514350">
                <a:moveTo>
                  <a:pt x="318363" y="423925"/>
                </a:moveTo>
                <a:lnTo>
                  <a:pt x="303136" y="426986"/>
                </a:lnTo>
                <a:lnTo>
                  <a:pt x="330555" y="426986"/>
                </a:lnTo>
                <a:lnTo>
                  <a:pt x="318363" y="423925"/>
                </a:lnTo>
                <a:close/>
              </a:path>
              <a:path w="614045" h="514350">
                <a:moveTo>
                  <a:pt x="353620" y="295833"/>
                </a:moveTo>
                <a:lnTo>
                  <a:pt x="255917" y="295833"/>
                </a:lnTo>
                <a:lnTo>
                  <a:pt x="251345" y="344639"/>
                </a:lnTo>
                <a:lnTo>
                  <a:pt x="277240" y="376656"/>
                </a:lnTo>
                <a:lnTo>
                  <a:pt x="321411" y="382752"/>
                </a:lnTo>
                <a:lnTo>
                  <a:pt x="345795" y="365988"/>
                </a:lnTo>
                <a:lnTo>
                  <a:pt x="353402" y="349211"/>
                </a:lnTo>
                <a:lnTo>
                  <a:pt x="361022" y="335483"/>
                </a:lnTo>
                <a:lnTo>
                  <a:pt x="357974" y="323291"/>
                </a:lnTo>
                <a:lnTo>
                  <a:pt x="354926" y="304990"/>
                </a:lnTo>
                <a:lnTo>
                  <a:pt x="353620" y="295833"/>
                </a:lnTo>
                <a:close/>
              </a:path>
              <a:path w="614045" h="514350">
                <a:moveTo>
                  <a:pt x="586473" y="216547"/>
                </a:moveTo>
                <a:lnTo>
                  <a:pt x="217830" y="219595"/>
                </a:lnTo>
                <a:lnTo>
                  <a:pt x="0" y="219595"/>
                </a:lnTo>
                <a:lnTo>
                  <a:pt x="9131" y="240944"/>
                </a:lnTo>
                <a:lnTo>
                  <a:pt x="16751" y="276009"/>
                </a:lnTo>
                <a:lnTo>
                  <a:pt x="27419" y="297357"/>
                </a:lnTo>
                <a:lnTo>
                  <a:pt x="103581" y="297357"/>
                </a:lnTo>
                <a:lnTo>
                  <a:pt x="132524" y="294309"/>
                </a:lnTo>
                <a:lnTo>
                  <a:pt x="370163" y="294309"/>
                </a:lnTo>
                <a:lnTo>
                  <a:pt x="393014" y="289737"/>
                </a:lnTo>
                <a:lnTo>
                  <a:pt x="601700" y="289737"/>
                </a:lnTo>
                <a:lnTo>
                  <a:pt x="613892" y="262293"/>
                </a:lnTo>
                <a:lnTo>
                  <a:pt x="607796" y="233311"/>
                </a:lnTo>
                <a:lnTo>
                  <a:pt x="586473" y="216547"/>
                </a:lnTo>
                <a:close/>
              </a:path>
              <a:path w="614045" h="514350">
                <a:moveTo>
                  <a:pt x="353402" y="294309"/>
                </a:moveTo>
                <a:lnTo>
                  <a:pt x="132524" y="294309"/>
                </a:lnTo>
                <a:lnTo>
                  <a:pt x="153847" y="297357"/>
                </a:lnTo>
                <a:lnTo>
                  <a:pt x="255917" y="295833"/>
                </a:lnTo>
                <a:lnTo>
                  <a:pt x="353620" y="295833"/>
                </a:lnTo>
                <a:lnTo>
                  <a:pt x="353402" y="294309"/>
                </a:lnTo>
                <a:close/>
              </a:path>
              <a:path w="614045" h="514350">
                <a:moveTo>
                  <a:pt x="370163" y="294309"/>
                </a:moveTo>
                <a:lnTo>
                  <a:pt x="353402" y="294309"/>
                </a:lnTo>
                <a:lnTo>
                  <a:pt x="362546" y="295833"/>
                </a:lnTo>
                <a:lnTo>
                  <a:pt x="370163" y="294309"/>
                </a:lnTo>
                <a:close/>
              </a:path>
              <a:path w="614045" h="514350">
                <a:moveTo>
                  <a:pt x="601700" y="289737"/>
                </a:moveTo>
                <a:lnTo>
                  <a:pt x="393014" y="289737"/>
                </a:lnTo>
                <a:lnTo>
                  <a:pt x="440232" y="294309"/>
                </a:lnTo>
                <a:lnTo>
                  <a:pt x="458520" y="291261"/>
                </a:lnTo>
                <a:lnTo>
                  <a:pt x="600180" y="291261"/>
                </a:lnTo>
                <a:lnTo>
                  <a:pt x="601700" y="289737"/>
                </a:lnTo>
                <a:close/>
              </a:path>
              <a:path w="614045" h="514350">
                <a:moveTo>
                  <a:pt x="600180" y="291261"/>
                </a:moveTo>
                <a:lnTo>
                  <a:pt x="458520" y="291261"/>
                </a:lnTo>
                <a:lnTo>
                  <a:pt x="482892" y="294309"/>
                </a:lnTo>
                <a:lnTo>
                  <a:pt x="597141" y="294309"/>
                </a:lnTo>
                <a:lnTo>
                  <a:pt x="600180" y="291261"/>
                </a:lnTo>
                <a:close/>
              </a:path>
              <a:path w="614045" h="514350">
                <a:moveTo>
                  <a:pt x="190411" y="216547"/>
                </a:moveTo>
                <a:lnTo>
                  <a:pt x="71589" y="216547"/>
                </a:lnTo>
                <a:lnTo>
                  <a:pt x="28943" y="219595"/>
                </a:lnTo>
                <a:lnTo>
                  <a:pt x="202603" y="219595"/>
                </a:lnTo>
                <a:lnTo>
                  <a:pt x="190411" y="216547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340043" y="1557642"/>
            <a:ext cx="632460" cy="447040"/>
          </a:xfrm>
          <a:custGeom>
            <a:avLst/>
            <a:gdLst/>
            <a:ahLst/>
            <a:cxnLst/>
            <a:rect l="l" t="t" r="r" b="b"/>
            <a:pathLst>
              <a:path w="632459" h="447039">
                <a:moveTo>
                  <a:pt x="263537" y="126568"/>
                </a:moveTo>
                <a:lnTo>
                  <a:pt x="131013" y="126568"/>
                </a:lnTo>
                <a:lnTo>
                  <a:pt x="127965" y="128092"/>
                </a:lnTo>
                <a:lnTo>
                  <a:pt x="114249" y="143344"/>
                </a:lnTo>
                <a:lnTo>
                  <a:pt x="91401" y="166217"/>
                </a:lnTo>
                <a:lnTo>
                  <a:pt x="91401" y="210438"/>
                </a:lnTo>
                <a:lnTo>
                  <a:pt x="89877" y="225691"/>
                </a:lnTo>
                <a:lnTo>
                  <a:pt x="105117" y="251612"/>
                </a:lnTo>
                <a:lnTo>
                  <a:pt x="127965" y="272961"/>
                </a:lnTo>
                <a:lnTo>
                  <a:pt x="172135" y="288213"/>
                </a:lnTo>
                <a:lnTo>
                  <a:pt x="210223" y="286689"/>
                </a:lnTo>
                <a:lnTo>
                  <a:pt x="265061" y="269913"/>
                </a:lnTo>
                <a:lnTo>
                  <a:pt x="304673" y="228739"/>
                </a:lnTo>
                <a:lnTo>
                  <a:pt x="304941" y="224167"/>
                </a:lnTo>
                <a:lnTo>
                  <a:pt x="193459" y="224167"/>
                </a:lnTo>
                <a:lnTo>
                  <a:pt x="175183" y="215011"/>
                </a:lnTo>
                <a:lnTo>
                  <a:pt x="170611" y="210438"/>
                </a:lnTo>
                <a:lnTo>
                  <a:pt x="169087" y="202819"/>
                </a:lnTo>
                <a:lnTo>
                  <a:pt x="172135" y="190614"/>
                </a:lnTo>
                <a:lnTo>
                  <a:pt x="175183" y="184518"/>
                </a:lnTo>
                <a:lnTo>
                  <a:pt x="185851" y="176885"/>
                </a:lnTo>
                <a:lnTo>
                  <a:pt x="198031" y="173837"/>
                </a:lnTo>
                <a:lnTo>
                  <a:pt x="305432" y="173837"/>
                </a:lnTo>
                <a:lnTo>
                  <a:pt x="304673" y="169265"/>
                </a:lnTo>
                <a:lnTo>
                  <a:pt x="290956" y="143344"/>
                </a:lnTo>
                <a:lnTo>
                  <a:pt x="268109" y="129616"/>
                </a:lnTo>
                <a:lnTo>
                  <a:pt x="263537" y="126568"/>
                </a:lnTo>
                <a:close/>
              </a:path>
              <a:path w="632459" h="447039">
                <a:moveTo>
                  <a:pt x="305432" y="173837"/>
                </a:moveTo>
                <a:lnTo>
                  <a:pt x="210223" y="173837"/>
                </a:lnTo>
                <a:lnTo>
                  <a:pt x="220891" y="178409"/>
                </a:lnTo>
                <a:lnTo>
                  <a:pt x="226974" y="184518"/>
                </a:lnTo>
                <a:lnTo>
                  <a:pt x="230022" y="193662"/>
                </a:lnTo>
                <a:lnTo>
                  <a:pt x="230022" y="201282"/>
                </a:lnTo>
                <a:lnTo>
                  <a:pt x="226974" y="208914"/>
                </a:lnTo>
                <a:lnTo>
                  <a:pt x="220891" y="215011"/>
                </a:lnTo>
                <a:lnTo>
                  <a:pt x="211747" y="222630"/>
                </a:lnTo>
                <a:lnTo>
                  <a:pt x="201079" y="224167"/>
                </a:lnTo>
                <a:lnTo>
                  <a:pt x="304941" y="224167"/>
                </a:lnTo>
                <a:lnTo>
                  <a:pt x="306197" y="202819"/>
                </a:lnTo>
                <a:lnTo>
                  <a:pt x="309232" y="196710"/>
                </a:lnTo>
                <a:lnTo>
                  <a:pt x="305432" y="173837"/>
                </a:lnTo>
                <a:close/>
              </a:path>
              <a:path w="632459" h="447039">
                <a:moveTo>
                  <a:pt x="368645" y="126568"/>
                </a:moveTo>
                <a:lnTo>
                  <a:pt x="278777" y="126568"/>
                </a:lnTo>
                <a:lnTo>
                  <a:pt x="310756" y="131140"/>
                </a:lnTo>
                <a:lnTo>
                  <a:pt x="362559" y="131140"/>
                </a:lnTo>
                <a:lnTo>
                  <a:pt x="368645" y="126568"/>
                </a:lnTo>
                <a:close/>
              </a:path>
              <a:path w="632459" h="447039">
                <a:moveTo>
                  <a:pt x="4572" y="51841"/>
                </a:moveTo>
                <a:lnTo>
                  <a:pt x="44183" y="128092"/>
                </a:lnTo>
                <a:lnTo>
                  <a:pt x="131013" y="126568"/>
                </a:lnTo>
                <a:lnTo>
                  <a:pt x="368645" y="126568"/>
                </a:lnTo>
                <a:lnTo>
                  <a:pt x="380834" y="117411"/>
                </a:lnTo>
                <a:lnTo>
                  <a:pt x="388454" y="80822"/>
                </a:lnTo>
                <a:lnTo>
                  <a:pt x="368642" y="59474"/>
                </a:lnTo>
                <a:lnTo>
                  <a:pt x="155384" y="59474"/>
                </a:lnTo>
                <a:lnTo>
                  <a:pt x="36563" y="54889"/>
                </a:lnTo>
                <a:lnTo>
                  <a:pt x="4572" y="51841"/>
                </a:lnTo>
                <a:close/>
              </a:path>
              <a:path w="632459" h="447039">
                <a:moveTo>
                  <a:pt x="167563" y="0"/>
                </a:moveTo>
                <a:lnTo>
                  <a:pt x="153860" y="0"/>
                </a:lnTo>
                <a:lnTo>
                  <a:pt x="156908" y="36601"/>
                </a:lnTo>
                <a:lnTo>
                  <a:pt x="155384" y="59474"/>
                </a:lnTo>
                <a:lnTo>
                  <a:pt x="243738" y="59474"/>
                </a:lnTo>
                <a:lnTo>
                  <a:pt x="243738" y="51841"/>
                </a:lnTo>
                <a:lnTo>
                  <a:pt x="245262" y="22872"/>
                </a:lnTo>
                <a:lnTo>
                  <a:pt x="167563" y="0"/>
                </a:lnTo>
                <a:close/>
              </a:path>
              <a:path w="632459" h="447039">
                <a:moveTo>
                  <a:pt x="287908" y="48793"/>
                </a:moveTo>
                <a:lnTo>
                  <a:pt x="246786" y="59474"/>
                </a:lnTo>
                <a:lnTo>
                  <a:pt x="368642" y="59474"/>
                </a:lnTo>
                <a:lnTo>
                  <a:pt x="356463" y="56426"/>
                </a:lnTo>
                <a:lnTo>
                  <a:pt x="287908" y="48793"/>
                </a:lnTo>
                <a:close/>
              </a:path>
              <a:path w="632459" h="447039">
                <a:moveTo>
                  <a:pt x="435673" y="1524"/>
                </a:moveTo>
                <a:lnTo>
                  <a:pt x="435673" y="132664"/>
                </a:lnTo>
                <a:lnTo>
                  <a:pt x="437197" y="157060"/>
                </a:lnTo>
                <a:lnTo>
                  <a:pt x="437197" y="215011"/>
                </a:lnTo>
                <a:lnTo>
                  <a:pt x="435673" y="224167"/>
                </a:lnTo>
                <a:lnTo>
                  <a:pt x="435673" y="259232"/>
                </a:lnTo>
                <a:lnTo>
                  <a:pt x="434149" y="271437"/>
                </a:lnTo>
                <a:lnTo>
                  <a:pt x="435673" y="387324"/>
                </a:lnTo>
                <a:lnTo>
                  <a:pt x="432625" y="398005"/>
                </a:lnTo>
                <a:lnTo>
                  <a:pt x="432625" y="411721"/>
                </a:lnTo>
                <a:lnTo>
                  <a:pt x="466140" y="446798"/>
                </a:lnTo>
                <a:lnTo>
                  <a:pt x="504228" y="439178"/>
                </a:lnTo>
                <a:lnTo>
                  <a:pt x="527075" y="411721"/>
                </a:lnTo>
                <a:lnTo>
                  <a:pt x="528599" y="337007"/>
                </a:lnTo>
                <a:lnTo>
                  <a:pt x="531647" y="265341"/>
                </a:lnTo>
                <a:lnTo>
                  <a:pt x="528599" y="259232"/>
                </a:lnTo>
                <a:lnTo>
                  <a:pt x="530123" y="247040"/>
                </a:lnTo>
                <a:lnTo>
                  <a:pt x="566669" y="247040"/>
                </a:lnTo>
                <a:lnTo>
                  <a:pt x="575818" y="243979"/>
                </a:lnTo>
                <a:lnTo>
                  <a:pt x="613917" y="243979"/>
                </a:lnTo>
                <a:lnTo>
                  <a:pt x="626084" y="237883"/>
                </a:lnTo>
                <a:lnTo>
                  <a:pt x="632180" y="210438"/>
                </a:lnTo>
                <a:lnTo>
                  <a:pt x="632180" y="184518"/>
                </a:lnTo>
                <a:lnTo>
                  <a:pt x="612381" y="166217"/>
                </a:lnTo>
                <a:lnTo>
                  <a:pt x="568198" y="164693"/>
                </a:lnTo>
                <a:lnTo>
                  <a:pt x="530123" y="164693"/>
                </a:lnTo>
                <a:lnTo>
                  <a:pt x="528599" y="147916"/>
                </a:lnTo>
                <a:lnTo>
                  <a:pt x="530123" y="137236"/>
                </a:lnTo>
                <a:lnTo>
                  <a:pt x="530123" y="128092"/>
                </a:lnTo>
                <a:lnTo>
                  <a:pt x="528599" y="109791"/>
                </a:lnTo>
                <a:lnTo>
                  <a:pt x="530123" y="97586"/>
                </a:lnTo>
                <a:lnTo>
                  <a:pt x="527075" y="74714"/>
                </a:lnTo>
                <a:lnTo>
                  <a:pt x="530123" y="54889"/>
                </a:lnTo>
                <a:lnTo>
                  <a:pt x="469188" y="24396"/>
                </a:lnTo>
                <a:lnTo>
                  <a:pt x="435673" y="1524"/>
                </a:lnTo>
                <a:close/>
              </a:path>
              <a:path w="632459" h="447039">
                <a:moveTo>
                  <a:pt x="566669" y="247040"/>
                </a:moveTo>
                <a:lnTo>
                  <a:pt x="549922" y="247040"/>
                </a:lnTo>
                <a:lnTo>
                  <a:pt x="562114" y="248564"/>
                </a:lnTo>
                <a:lnTo>
                  <a:pt x="566669" y="247040"/>
                </a:lnTo>
                <a:close/>
              </a:path>
              <a:path w="632459" h="447039">
                <a:moveTo>
                  <a:pt x="613917" y="243979"/>
                </a:moveTo>
                <a:lnTo>
                  <a:pt x="575818" y="243979"/>
                </a:lnTo>
                <a:lnTo>
                  <a:pt x="580390" y="248564"/>
                </a:lnTo>
                <a:lnTo>
                  <a:pt x="586485" y="245516"/>
                </a:lnTo>
                <a:lnTo>
                  <a:pt x="610850" y="245516"/>
                </a:lnTo>
                <a:lnTo>
                  <a:pt x="613917" y="243979"/>
                </a:lnTo>
                <a:close/>
              </a:path>
              <a:path w="632459" h="447039">
                <a:moveTo>
                  <a:pt x="610850" y="245516"/>
                </a:moveTo>
                <a:lnTo>
                  <a:pt x="586485" y="245516"/>
                </a:lnTo>
                <a:lnTo>
                  <a:pt x="607809" y="247040"/>
                </a:lnTo>
                <a:lnTo>
                  <a:pt x="610850" y="245516"/>
                </a:lnTo>
                <a:close/>
              </a:path>
              <a:path w="632459" h="447039">
                <a:moveTo>
                  <a:pt x="388757" y="426974"/>
                </a:moveTo>
                <a:lnTo>
                  <a:pt x="307708" y="426974"/>
                </a:lnTo>
                <a:lnTo>
                  <a:pt x="344271" y="431546"/>
                </a:lnTo>
                <a:lnTo>
                  <a:pt x="382358" y="437654"/>
                </a:lnTo>
                <a:lnTo>
                  <a:pt x="388757" y="426974"/>
                </a:lnTo>
                <a:close/>
              </a:path>
              <a:path w="632459" h="447039">
                <a:moveTo>
                  <a:pt x="164528" y="428498"/>
                </a:moveTo>
                <a:lnTo>
                  <a:pt x="121869" y="428498"/>
                </a:lnTo>
                <a:lnTo>
                  <a:pt x="141668" y="431546"/>
                </a:lnTo>
                <a:lnTo>
                  <a:pt x="164528" y="428498"/>
                </a:lnTo>
                <a:close/>
              </a:path>
              <a:path w="632459" h="447039">
                <a:moveTo>
                  <a:pt x="0" y="355307"/>
                </a:moveTo>
                <a:lnTo>
                  <a:pt x="6096" y="387324"/>
                </a:lnTo>
                <a:lnTo>
                  <a:pt x="13715" y="428498"/>
                </a:lnTo>
                <a:lnTo>
                  <a:pt x="201079" y="428498"/>
                </a:lnTo>
                <a:lnTo>
                  <a:pt x="245262" y="431546"/>
                </a:lnTo>
                <a:lnTo>
                  <a:pt x="275729" y="431546"/>
                </a:lnTo>
                <a:lnTo>
                  <a:pt x="307708" y="426974"/>
                </a:lnTo>
                <a:lnTo>
                  <a:pt x="388757" y="426974"/>
                </a:lnTo>
                <a:lnTo>
                  <a:pt x="400634" y="407149"/>
                </a:lnTo>
                <a:lnTo>
                  <a:pt x="399110" y="384276"/>
                </a:lnTo>
                <a:lnTo>
                  <a:pt x="394538" y="369023"/>
                </a:lnTo>
                <a:lnTo>
                  <a:pt x="391062" y="362927"/>
                </a:lnTo>
                <a:lnTo>
                  <a:pt x="132537" y="362927"/>
                </a:lnTo>
                <a:lnTo>
                  <a:pt x="117678" y="358355"/>
                </a:lnTo>
                <a:lnTo>
                  <a:pt x="79222" y="358355"/>
                </a:lnTo>
                <a:lnTo>
                  <a:pt x="0" y="355307"/>
                </a:lnTo>
                <a:close/>
              </a:path>
              <a:path w="632459" h="447039">
                <a:moveTo>
                  <a:pt x="121869" y="428498"/>
                </a:moveTo>
                <a:lnTo>
                  <a:pt x="56362" y="428498"/>
                </a:lnTo>
                <a:lnTo>
                  <a:pt x="103593" y="430022"/>
                </a:lnTo>
                <a:lnTo>
                  <a:pt x="121869" y="428498"/>
                </a:lnTo>
                <a:close/>
              </a:path>
              <a:path w="632459" h="447039">
                <a:moveTo>
                  <a:pt x="146240" y="297357"/>
                </a:moveTo>
                <a:lnTo>
                  <a:pt x="144716" y="361403"/>
                </a:lnTo>
                <a:lnTo>
                  <a:pt x="132537" y="362927"/>
                </a:lnTo>
                <a:lnTo>
                  <a:pt x="391062" y="362927"/>
                </a:lnTo>
                <a:lnTo>
                  <a:pt x="388454" y="358355"/>
                </a:lnTo>
                <a:lnTo>
                  <a:pt x="251345" y="358355"/>
                </a:lnTo>
                <a:lnTo>
                  <a:pt x="252869" y="324802"/>
                </a:lnTo>
                <a:lnTo>
                  <a:pt x="146240" y="297357"/>
                </a:lnTo>
                <a:close/>
              </a:path>
              <a:path w="632459" h="447039">
                <a:moveTo>
                  <a:pt x="112725" y="356831"/>
                </a:moveTo>
                <a:lnTo>
                  <a:pt x="95973" y="358355"/>
                </a:lnTo>
                <a:lnTo>
                  <a:pt x="117678" y="358355"/>
                </a:lnTo>
                <a:lnTo>
                  <a:pt x="112725" y="356831"/>
                </a:lnTo>
                <a:close/>
              </a:path>
              <a:path w="632459" h="447039">
                <a:moveTo>
                  <a:pt x="344271" y="350735"/>
                </a:moveTo>
                <a:lnTo>
                  <a:pt x="318376" y="355307"/>
                </a:lnTo>
                <a:lnTo>
                  <a:pt x="287908" y="355307"/>
                </a:lnTo>
                <a:lnTo>
                  <a:pt x="278777" y="356831"/>
                </a:lnTo>
                <a:lnTo>
                  <a:pt x="265061" y="358355"/>
                </a:lnTo>
                <a:lnTo>
                  <a:pt x="388454" y="358355"/>
                </a:lnTo>
                <a:lnTo>
                  <a:pt x="380834" y="353783"/>
                </a:lnTo>
                <a:lnTo>
                  <a:pt x="367118" y="352259"/>
                </a:lnTo>
                <a:lnTo>
                  <a:pt x="344271" y="35073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758965" y="38877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7419" y="0"/>
                </a:moveTo>
                <a:lnTo>
                  <a:pt x="0" y="0"/>
                </a:lnTo>
                <a:lnTo>
                  <a:pt x="0" y="27444"/>
                </a:lnTo>
                <a:lnTo>
                  <a:pt x="27419" y="27444"/>
                </a:lnTo>
                <a:lnTo>
                  <a:pt x="27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514526" y="38877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7419" y="0"/>
                </a:moveTo>
                <a:lnTo>
                  <a:pt x="0" y="0"/>
                </a:lnTo>
                <a:lnTo>
                  <a:pt x="0" y="27444"/>
                </a:lnTo>
                <a:lnTo>
                  <a:pt x="27419" y="27444"/>
                </a:lnTo>
                <a:lnTo>
                  <a:pt x="274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37351" y="2600693"/>
            <a:ext cx="108153" cy="108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6317" y="2545791"/>
            <a:ext cx="1054138" cy="243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37351" y="3088665"/>
            <a:ext cx="108153" cy="108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02413" y="3033763"/>
            <a:ext cx="212090" cy="245745"/>
          </a:xfrm>
          <a:custGeom>
            <a:avLst/>
            <a:gdLst/>
            <a:ahLst/>
            <a:cxnLst/>
            <a:rect l="l" t="t" r="r" b="b"/>
            <a:pathLst>
              <a:path w="212089" h="245745">
                <a:moveTo>
                  <a:pt x="6083" y="54902"/>
                </a:moveTo>
                <a:lnTo>
                  <a:pt x="1524" y="54902"/>
                </a:lnTo>
                <a:lnTo>
                  <a:pt x="0" y="59474"/>
                </a:lnTo>
                <a:lnTo>
                  <a:pt x="1524" y="60998"/>
                </a:lnTo>
                <a:lnTo>
                  <a:pt x="4572" y="62522"/>
                </a:lnTo>
                <a:lnTo>
                  <a:pt x="9131" y="71678"/>
                </a:lnTo>
                <a:lnTo>
                  <a:pt x="10655" y="76250"/>
                </a:lnTo>
                <a:lnTo>
                  <a:pt x="10655" y="79298"/>
                </a:lnTo>
                <a:lnTo>
                  <a:pt x="12179" y="86918"/>
                </a:lnTo>
                <a:lnTo>
                  <a:pt x="12179" y="94551"/>
                </a:lnTo>
                <a:lnTo>
                  <a:pt x="13703" y="106743"/>
                </a:lnTo>
                <a:lnTo>
                  <a:pt x="15227" y="117424"/>
                </a:lnTo>
                <a:lnTo>
                  <a:pt x="16751" y="131140"/>
                </a:lnTo>
                <a:lnTo>
                  <a:pt x="17908" y="141820"/>
                </a:lnTo>
                <a:lnTo>
                  <a:pt x="19799" y="160121"/>
                </a:lnTo>
                <a:lnTo>
                  <a:pt x="27419" y="160121"/>
                </a:lnTo>
                <a:lnTo>
                  <a:pt x="28943" y="158597"/>
                </a:lnTo>
                <a:lnTo>
                  <a:pt x="30467" y="158597"/>
                </a:lnTo>
                <a:lnTo>
                  <a:pt x="30467" y="155549"/>
                </a:lnTo>
                <a:lnTo>
                  <a:pt x="95961" y="155549"/>
                </a:lnTo>
                <a:lnTo>
                  <a:pt x="100533" y="154012"/>
                </a:lnTo>
                <a:lnTo>
                  <a:pt x="103581" y="150964"/>
                </a:lnTo>
                <a:lnTo>
                  <a:pt x="103581" y="144868"/>
                </a:lnTo>
                <a:lnTo>
                  <a:pt x="102819" y="143344"/>
                </a:lnTo>
                <a:lnTo>
                  <a:pt x="31991" y="143344"/>
                </a:lnTo>
                <a:lnTo>
                  <a:pt x="31991" y="80822"/>
                </a:lnTo>
                <a:lnTo>
                  <a:pt x="35026" y="80822"/>
                </a:lnTo>
                <a:lnTo>
                  <a:pt x="36550" y="79298"/>
                </a:lnTo>
                <a:lnTo>
                  <a:pt x="38074" y="79298"/>
                </a:lnTo>
                <a:lnTo>
                  <a:pt x="79209" y="71678"/>
                </a:lnTo>
                <a:lnTo>
                  <a:pt x="83781" y="70142"/>
                </a:lnTo>
                <a:lnTo>
                  <a:pt x="107392" y="70142"/>
                </a:lnTo>
                <a:lnTo>
                  <a:pt x="108153" y="65570"/>
                </a:lnTo>
                <a:lnTo>
                  <a:pt x="109677" y="62522"/>
                </a:lnTo>
                <a:lnTo>
                  <a:pt x="25895" y="62522"/>
                </a:lnTo>
                <a:lnTo>
                  <a:pt x="22847" y="59474"/>
                </a:lnTo>
                <a:lnTo>
                  <a:pt x="18275" y="57950"/>
                </a:lnTo>
                <a:lnTo>
                  <a:pt x="15227" y="56426"/>
                </a:lnTo>
                <a:lnTo>
                  <a:pt x="10655" y="56426"/>
                </a:lnTo>
                <a:lnTo>
                  <a:pt x="6083" y="54902"/>
                </a:lnTo>
                <a:close/>
              </a:path>
              <a:path w="212089" h="245745">
                <a:moveTo>
                  <a:pt x="107392" y="70142"/>
                </a:moveTo>
                <a:lnTo>
                  <a:pt x="83781" y="70142"/>
                </a:lnTo>
                <a:lnTo>
                  <a:pt x="83781" y="137248"/>
                </a:lnTo>
                <a:lnTo>
                  <a:pt x="77685" y="138772"/>
                </a:lnTo>
                <a:lnTo>
                  <a:pt x="70065" y="138772"/>
                </a:lnTo>
                <a:lnTo>
                  <a:pt x="63969" y="140296"/>
                </a:lnTo>
                <a:lnTo>
                  <a:pt x="56362" y="140296"/>
                </a:lnTo>
                <a:lnTo>
                  <a:pt x="48742" y="141820"/>
                </a:lnTo>
                <a:lnTo>
                  <a:pt x="35026" y="141820"/>
                </a:lnTo>
                <a:lnTo>
                  <a:pt x="31991" y="143344"/>
                </a:lnTo>
                <a:lnTo>
                  <a:pt x="102819" y="143344"/>
                </a:lnTo>
                <a:lnTo>
                  <a:pt x="102057" y="141820"/>
                </a:lnTo>
                <a:lnTo>
                  <a:pt x="99009" y="138772"/>
                </a:lnTo>
                <a:lnTo>
                  <a:pt x="95961" y="137248"/>
                </a:lnTo>
                <a:lnTo>
                  <a:pt x="97485" y="128092"/>
                </a:lnTo>
                <a:lnTo>
                  <a:pt x="100533" y="103695"/>
                </a:lnTo>
                <a:lnTo>
                  <a:pt x="103581" y="93027"/>
                </a:lnTo>
                <a:lnTo>
                  <a:pt x="105105" y="82346"/>
                </a:lnTo>
                <a:lnTo>
                  <a:pt x="106629" y="74726"/>
                </a:lnTo>
                <a:lnTo>
                  <a:pt x="107392" y="70142"/>
                </a:lnTo>
                <a:close/>
              </a:path>
              <a:path w="212089" h="245745">
                <a:moveTo>
                  <a:pt x="86829" y="51854"/>
                </a:moveTo>
                <a:lnTo>
                  <a:pt x="83781" y="53378"/>
                </a:lnTo>
                <a:lnTo>
                  <a:pt x="82257" y="54902"/>
                </a:lnTo>
                <a:lnTo>
                  <a:pt x="79209" y="56426"/>
                </a:lnTo>
                <a:lnTo>
                  <a:pt x="76161" y="56426"/>
                </a:lnTo>
                <a:lnTo>
                  <a:pt x="73113" y="57950"/>
                </a:lnTo>
                <a:lnTo>
                  <a:pt x="70065" y="57950"/>
                </a:lnTo>
                <a:lnTo>
                  <a:pt x="25895" y="62522"/>
                </a:lnTo>
                <a:lnTo>
                  <a:pt x="109677" y="62522"/>
                </a:lnTo>
                <a:lnTo>
                  <a:pt x="108153" y="59474"/>
                </a:lnTo>
                <a:lnTo>
                  <a:pt x="108153" y="56426"/>
                </a:lnTo>
                <a:lnTo>
                  <a:pt x="102057" y="54902"/>
                </a:lnTo>
                <a:lnTo>
                  <a:pt x="95961" y="54902"/>
                </a:lnTo>
                <a:lnTo>
                  <a:pt x="94437" y="53378"/>
                </a:lnTo>
                <a:lnTo>
                  <a:pt x="91389" y="53378"/>
                </a:lnTo>
                <a:lnTo>
                  <a:pt x="86829" y="51854"/>
                </a:lnTo>
                <a:close/>
              </a:path>
              <a:path w="212089" h="245745">
                <a:moveTo>
                  <a:pt x="123380" y="0"/>
                </a:moveTo>
                <a:lnTo>
                  <a:pt x="114249" y="0"/>
                </a:lnTo>
                <a:lnTo>
                  <a:pt x="114249" y="3048"/>
                </a:lnTo>
                <a:lnTo>
                  <a:pt x="121856" y="6095"/>
                </a:lnTo>
                <a:lnTo>
                  <a:pt x="131000" y="15252"/>
                </a:lnTo>
                <a:lnTo>
                  <a:pt x="131000" y="39649"/>
                </a:lnTo>
                <a:lnTo>
                  <a:pt x="132524" y="50330"/>
                </a:lnTo>
                <a:lnTo>
                  <a:pt x="132524" y="167741"/>
                </a:lnTo>
                <a:lnTo>
                  <a:pt x="134048" y="179946"/>
                </a:lnTo>
                <a:lnTo>
                  <a:pt x="134286" y="190020"/>
                </a:lnTo>
                <a:lnTo>
                  <a:pt x="134810" y="198812"/>
                </a:lnTo>
                <a:lnTo>
                  <a:pt x="135334" y="205031"/>
                </a:lnTo>
                <a:lnTo>
                  <a:pt x="135572" y="207390"/>
                </a:lnTo>
                <a:lnTo>
                  <a:pt x="138620" y="231787"/>
                </a:lnTo>
                <a:lnTo>
                  <a:pt x="138620" y="242468"/>
                </a:lnTo>
                <a:lnTo>
                  <a:pt x="140144" y="245516"/>
                </a:lnTo>
                <a:lnTo>
                  <a:pt x="143192" y="245516"/>
                </a:lnTo>
                <a:lnTo>
                  <a:pt x="144716" y="243992"/>
                </a:lnTo>
                <a:lnTo>
                  <a:pt x="144716" y="236359"/>
                </a:lnTo>
                <a:lnTo>
                  <a:pt x="146240" y="228739"/>
                </a:lnTo>
                <a:lnTo>
                  <a:pt x="147751" y="218071"/>
                </a:lnTo>
                <a:lnTo>
                  <a:pt x="149275" y="208914"/>
                </a:lnTo>
                <a:lnTo>
                  <a:pt x="149275" y="196723"/>
                </a:lnTo>
                <a:lnTo>
                  <a:pt x="150799" y="186042"/>
                </a:lnTo>
                <a:lnTo>
                  <a:pt x="150799" y="175361"/>
                </a:lnTo>
                <a:lnTo>
                  <a:pt x="152323" y="131140"/>
                </a:lnTo>
                <a:lnTo>
                  <a:pt x="209193" y="131140"/>
                </a:lnTo>
                <a:lnTo>
                  <a:pt x="208686" y="129616"/>
                </a:lnTo>
                <a:lnTo>
                  <a:pt x="202603" y="125044"/>
                </a:lnTo>
                <a:lnTo>
                  <a:pt x="198031" y="121996"/>
                </a:lnTo>
                <a:lnTo>
                  <a:pt x="190411" y="120472"/>
                </a:lnTo>
                <a:lnTo>
                  <a:pt x="182791" y="117424"/>
                </a:lnTo>
                <a:lnTo>
                  <a:pt x="152323" y="117424"/>
                </a:lnTo>
                <a:lnTo>
                  <a:pt x="152323" y="10680"/>
                </a:lnTo>
                <a:lnTo>
                  <a:pt x="150799" y="7632"/>
                </a:lnTo>
                <a:lnTo>
                  <a:pt x="147751" y="4571"/>
                </a:lnTo>
                <a:lnTo>
                  <a:pt x="144716" y="4571"/>
                </a:lnTo>
                <a:lnTo>
                  <a:pt x="141668" y="3048"/>
                </a:lnTo>
                <a:lnTo>
                  <a:pt x="137096" y="3048"/>
                </a:lnTo>
                <a:lnTo>
                  <a:pt x="132524" y="1524"/>
                </a:lnTo>
                <a:lnTo>
                  <a:pt x="127952" y="1524"/>
                </a:lnTo>
                <a:lnTo>
                  <a:pt x="123380" y="0"/>
                </a:lnTo>
                <a:close/>
              </a:path>
              <a:path w="212089" h="245745">
                <a:moveTo>
                  <a:pt x="209193" y="131140"/>
                </a:moveTo>
                <a:lnTo>
                  <a:pt x="152323" y="131140"/>
                </a:lnTo>
                <a:lnTo>
                  <a:pt x="167563" y="135724"/>
                </a:lnTo>
                <a:lnTo>
                  <a:pt x="173659" y="137248"/>
                </a:lnTo>
                <a:lnTo>
                  <a:pt x="179743" y="140296"/>
                </a:lnTo>
                <a:lnTo>
                  <a:pt x="185839" y="141820"/>
                </a:lnTo>
                <a:lnTo>
                  <a:pt x="190411" y="144868"/>
                </a:lnTo>
                <a:lnTo>
                  <a:pt x="196507" y="146392"/>
                </a:lnTo>
                <a:lnTo>
                  <a:pt x="207162" y="146392"/>
                </a:lnTo>
                <a:lnTo>
                  <a:pt x="208686" y="143344"/>
                </a:lnTo>
                <a:lnTo>
                  <a:pt x="211734" y="138772"/>
                </a:lnTo>
                <a:lnTo>
                  <a:pt x="209193" y="1311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12623" y="3062744"/>
            <a:ext cx="226060" cy="216535"/>
          </a:xfrm>
          <a:custGeom>
            <a:avLst/>
            <a:gdLst/>
            <a:ahLst/>
            <a:cxnLst/>
            <a:rect l="l" t="t" r="r" b="b"/>
            <a:pathLst>
              <a:path w="226059" h="216535">
                <a:moveTo>
                  <a:pt x="135585" y="114363"/>
                </a:moveTo>
                <a:lnTo>
                  <a:pt x="114249" y="114363"/>
                </a:lnTo>
                <a:lnTo>
                  <a:pt x="114249" y="137236"/>
                </a:lnTo>
                <a:lnTo>
                  <a:pt x="115773" y="144856"/>
                </a:lnTo>
                <a:lnTo>
                  <a:pt x="115773" y="164680"/>
                </a:lnTo>
                <a:lnTo>
                  <a:pt x="117297" y="167741"/>
                </a:lnTo>
                <a:lnTo>
                  <a:pt x="117535" y="177578"/>
                </a:lnTo>
                <a:lnTo>
                  <a:pt x="118076" y="186029"/>
                </a:lnTo>
                <a:lnTo>
                  <a:pt x="118583" y="191541"/>
                </a:lnTo>
                <a:lnTo>
                  <a:pt x="120345" y="207378"/>
                </a:lnTo>
                <a:lnTo>
                  <a:pt x="121869" y="216535"/>
                </a:lnTo>
                <a:lnTo>
                  <a:pt x="124917" y="216535"/>
                </a:lnTo>
                <a:lnTo>
                  <a:pt x="126441" y="210438"/>
                </a:lnTo>
                <a:lnTo>
                  <a:pt x="129489" y="202806"/>
                </a:lnTo>
                <a:lnTo>
                  <a:pt x="133984" y="164680"/>
                </a:lnTo>
                <a:lnTo>
                  <a:pt x="134061" y="141808"/>
                </a:lnTo>
                <a:lnTo>
                  <a:pt x="135585" y="134188"/>
                </a:lnTo>
                <a:lnTo>
                  <a:pt x="135585" y="114363"/>
                </a:lnTo>
                <a:close/>
              </a:path>
              <a:path w="226059" h="216535">
                <a:moveTo>
                  <a:pt x="173406" y="16763"/>
                </a:moveTo>
                <a:lnTo>
                  <a:pt x="144716" y="16763"/>
                </a:lnTo>
                <a:lnTo>
                  <a:pt x="146240" y="19812"/>
                </a:lnTo>
                <a:lnTo>
                  <a:pt x="146240" y="25920"/>
                </a:lnTo>
                <a:lnTo>
                  <a:pt x="144716" y="30492"/>
                </a:lnTo>
                <a:lnTo>
                  <a:pt x="144716" y="38112"/>
                </a:lnTo>
                <a:lnTo>
                  <a:pt x="143192" y="45745"/>
                </a:lnTo>
                <a:lnTo>
                  <a:pt x="129489" y="91490"/>
                </a:lnTo>
                <a:lnTo>
                  <a:pt x="106709" y="100065"/>
                </a:lnTo>
                <a:lnTo>
                  <a:pt x="70078" y="105219"/>
                </a:lnTo>
                <a:lnTo>
                  <a:pt x="24376" y="111696"/>
                </a:lnTo>
                <a:lnTo>
                  <a:pt x="0" y="117411"/>
                </a:lnTo>
                <a:lnTo>
                  <a:pt x="15239" y="126568"/>
                </a:lnTo>
                <a:lnTo>
                  <a:pt x="19812" y="129616"/>
                </a:lnTo>
                <a:lnTo>
                  <a:pt x="25895" y="129616"/>
                </a:lnTo>
                <a:lnTo>
                  <a:pt x="35039" y="126568"/>
                </a:lnTo>
                <a:lnTo>
                  <a:pt x="42659" y="125031"/>
                </a:lnTo>
                <a:lnTo>
                  <a:pt x="51790" y="123507"/>
                </a:lnTo>
                <a:lnTo>
                  <a:pt x="62458" y="121983"/>
                </a:lnTo>
                <a:lnTo>
                  <a:pt x="74650" y="118935"/>
                </a:lnTo>
                <a:lnTo>
                  <a:pt x="99021" y="115887"/>
                </a:lnTo>
                <a:lnTo>
                  <a:pt x="108153" y="114363"/>
                </a:lnTo>
                <a:lnTo>
                  <a:pt x="135585" y="114363"/>
                </a:lnTo>
                <a:lnTo>
                  <a:pt x="135585" y="112839"/>
                </a:lnTo>
                <a:lnTo>
                  <a:pt x="153411" y="111958"/>
                </a:lnTo>
                <a:lnTo>
                  <a:pt x="167381" y="111505"/>
                </a:lnTo>
                <a:lnTo>
                  <a:pt x="176495" y="111339"/>
                </a:lnTo>
                <a:lnTo>
                  <a:pt x="222408" y="111315"/>
                </a:lnTo>
                <a:lnTo>
                  <a:pt x="225450" y="109791"/>
                </a:lnTo>
                <a:lnTo>
                  <a:pt x="225450" y="100634"/>
                </a:lnTo>
                <a:lnTo>
                  <a:pt x="223926" y="99110"/>
                </a:lnTo>
                <a:lnTo>
                  <a:pt x="217843" y="96062"/>
                </a:lnTo>
                <a:lnTo>
                  <a:pt x="144716" y="96062"/>
                </a:lnTo>
                <a:lnTo>
                  <a:pt x="149193" y="87750"/>
                </a:lnTo>
                <a:lnTo>
                  <a:pt x="153098" y="79863"/>
                </a:lnTo>
                <a:lnTo>
                  <a:pt x="155860" y="73977"/>
                </a:lnTo>
                <a:lnTo>
                  <a:pt x="156908" y="71666"/>
                </a:lnTo>
                <a:lnTo>
                  <a:pt x="160264" y="61824"/>
                </a:lnTo>
                <a:lnTo>
                  <a:pt x="163188" y="53557"/>
                </a:lnTo>
                <a:lnTo>
                  <a:pt x="166039" y="45745"/>
                </a:lnTo>
                <a:lnTo>
                  <a:pt x="169087" y="33540"/>
                </a:lnTo>
                <a:lnTo>
                  <a:pt x="172135" y="24396"/>
                </a:lnTo>
                <a:lnTo>
                  <a:pt x="173406" y="16763"/>
                </a:lnTo>
                <a:close/>
              </a:path>
              <a:path w="226059" h="216535">
                <a:moveTo>
                  <a:pt x="222408" y="111315"/>
                </a:moveTo>
                <a:lnTo>
                  <a:pt x="179755" y="111315"/>
                </a:lnTo>
                <a:lnTo>
                  <a:pt x="191988" y="112196"/>
                </a:lnTo>
                <a:lnTo>
                  <a:pt x="201080" y="112649"/>
                </a:lnTo>
                <a:lnTo>
                  <a:pt x="206746" y="112815"/>
                </a:lnTo>
                <a:lnTo>
                  <a:pt x="208699" y="112839"/>
                </a:lnTo>
                <a:lnTo>
                  <a:pt x="219367" y="112839"/>
                </a:lnTo>
                <a:lnTo>
                  <a:pt x="222408" y="111315"/>
                </a:lnTo>
                <a:close/>
              </a:path>
              <a:path w="226059" h="216535">
                <a:moveTo>
                  <a:pt x="211747" y="94538"/>
                </a:moveTo>
                <a:lnTo>
                  <a:pt x="173659" y="94538"/>
                </a:lnTo>
                <a:lnTo>
                  <a:pt x="163356" y="94776"/>
                </a:lnTo>
                <a:lnTo>
                  <a:pt x="154049" y="95300"/>
                </a:lnTo>
                <a:lnTo>
                  <a:pt x="147311" y="95824"/>
                </a:lnTo>
                <a:lnTo>
                  <a:pt x="144716" y="96062"/>
                </a:lnTo>
                <a:lnTo>
                  <a:pt x="217843" y="96062"/>
                </a:lnTo>
                <a:lnTo>
                  <a:pt x="211747" y="94538"/>
                </a:lnTo>
                <a:close/>
              </a:path>
              <a:path w="226059" h="216535">
                <a:moveTo>
                  <a:pt x="79209" y="28968"/>
                </a:moveTo>
                <a:lnTo>
                  <a:pt x="67030" y="28968"/>
                </a:lnTo>
                <a:lnTo>
                  <a:pt x="68554" y="30492"/>
                </a:lnTo>
                <a:lnTo>
                  <a:pt x="76174" y="30492"/>
                </a:lnTo>
                <a:lnTo>
                  <a:pt x="79209" y="28968"/>
                </a:lnTo>
                <a:close/>
              </a:path>
              <a:path w="226059" h="216535">
                <a:moveTo>
                  <a:pt x="50279" y="10667"/>
                </a:moveTo>
                <a:lnTo>
                  <a:pt x="50279" y="13715"/>
                </a:lnTo>
                <a:lnTo>
                  <a:pt x="51790" y="16763"/>
                </a:lnTo>
                <a:lnTo>
                  <a:pt x="62458" y="27444"/>
                </a:lnTo>
                <a:lnTo>
                  <a:pt x="65506" y="28968"/>
                </a:lnTo>
                <a:lnTo>
                  <a:pt x="85305" y="28968"/>
                </a:lnTo>
                <a:lnTo>
                  <a:pt x="88353" y="27444"/>
                </a:lnTo>
                <a:lnTo>
                  <a:pt x="91401" y="27444"/>
                </a:lnTo>
                <a:lnTo>
                  <a:pt x="100545" y="24396"/>
                </a:lnTo>
                <a:lnTo>
                  <a:pt x="106641" y="24396"/>
                </a:lnTo>
                <a:lnTo>
                  <a:pt x="112725" y="22872"/>
                </a:lnTo>
                <a:lnTo>
                  <a:pt x="117297" y="21348"/>
                </a:lnTo>
                <a:lnTo>
                  <a:pt x="126724" y="19984"/>
                </a:lnTo>
                <a:lnTo>
                  <a:pt x="135578" y="18480"/>
                </a:lnTo>
                <a:lnTo>
                  <a:pt x="144716" y="16763"/>
                </a:lnTo>
                <a:lnTo>
                  <a:pt x="173406" y="16763"/>
                </a:lnTo>
                <a:lnTo>
                  <a:pt x="173659" y="15239"/>
                </a:lnTo>
                <a:lnTo>
                  <a:pt x="173659" y="13715"/>
                </a:lnTo>
                <a:lnTo>
                  <a:pt x="60934" y="13715"/>
                </a:lnTo>
                <a:lnTo>
                  <a:pt x="50279" y="10667"/>
                </a:lnTo>
                <a:close/>
              </a:path>
              <a:path w="226059" h="216535">
                <a:moveTo>
                  <a:pt x="143192" y="0"/>
                </a:moveTo>
                <a:lnTo>
                  <a:pt x="141668" y="0"/>
                </a:lnTo>
                <a:lnTo>
                  <a:pt x="138620" y="1524"/>
                </a:lnTo>
                <a:lnTo>
                  <a:pt x="134061" y="3048"/>
                </a:lnTo>
                <a:lnTo>
                  <a:pt x="126441" y="4572"/>
                </a:lnTo>
                <a:lnTo>
                  <a:pt x="120345" y="6096"/>
                </a:lnTo>
                <a:lnTo>
                  <a:pt x="111201" y="9143"/>
                </a:lnTo>
                <a:lnTo>
                  <a:pt x="102069" y="10667"/>
                </a:lnTo>
                <a:lnTo>
                  <a:pt x="91401" y="12191"/>
                </a:lnTo>
                <a:lnTo>
                  <a:pt x="71602" y="12191"/>
                </a:lnTo>
                <a:lnTo>
                  <a:pt x="60934" y="13715"/>
                </a:lnTo>
                <a:lnTo>
                  <a:pt x="173659" y="13715"/>
                </a:lnTo>
                <a:lnTo>
                  <a:pt x="173659" y="9143"/>
                </a:lnTo>
                <a:lnTo>
                  <a:pt x="172135" y="7620"/>
                </a:lnTo>
                <a:lnTo>
                  <a:pt x="167563" y="6096"/>
                </a:lnTo>
                <a:lnTo>
                  <a:pt x="164515" y="6096"/>
                </a:lnTo>
                <a:lnTo>
                  <a:pt x="155384" y="3048"/>
                </a:lnTo>
                <a:lnTo>
                  <a:pt x="152336" y="3048"/>
                </a:lnTo>
                <a:lnTo>
                  <a:pt x="14319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542646" y="3033763"/>
            <a:ext cx="213360" cy="245745"/>
          </a:xfrm>
          <a:custGeom>
            <a:avLst/>
            <a:gdLst/>
            <a:ahLst/>
            <a:cxnLst/>
            <a:rect l="l" t="t" r="r" b="b"/>
            <a:pathLst>
              <a:path w="213359" h="245745">
                <a:moveTo>
                  <a:pt x="124917" y="0"/>
                </a:moveTo>
                <a:lnTo>
                  <a:pt x="115773" y="0"/>
                </a:lnTo>
                <a:lnTo>
                  <a:pt x="114249" y="3048"/>
                </a:lnTo>
                <a:lnTo>
                  <a:pt x="121869" y="6095"/>
                </a:lnTo>
                <a:lnTo>
                  <a:pt x="127965" y="10680"/>
                </a:lnTo>
                <a:lnTo>
                  <a:pt x="132524" y="15252"/>
                </a:lnTo>
                <a:lnTo>
                  <a:pt x="132524" y="114376"/>
                </a:lnTo>
                <a:lnTo>
                  <a:pt x="134048" y="126568"/>
                </a:lnTo>
                <a:lnTo>
                  <a:pt x="134048" y="179946"/>
                </a:lnTo>
                <a:lnTo>
                  <a:pt x="137096" y="207390"/>
                </a:lnTo>
                <a:lnTo>
                  <a:pt x="137096" y="219595"/>
                </a:lnTo>
                <a:lnTo>
                  <a:pt x="138620" y="231787"/>
                </a:lnTo>
                <a:lnTo>
                  <a:pt x="140144" y="242468"/>
                </a:lnTo>
                <a:lnTo>
                  <a:pt x="141668" y="245516"/>
                </a:lnTo>
                <a:lnTo>
                  <a:pt x="144716" y="245516"/>
                </a:lnTo>
                <a:lnTo>
                  <a:pt x="144716" y="243992"/>
                </a:lnTo>
                <a:lnTo>
                  <a:pt x="147764" y="228739"/>
                </a:lnTo>
                <a:lnTo>
                  <a:pt x="147764" y="218071"/>
                </a:lnTo>
                <a:lnTo>
                  <a:pt x="149288" y="208914"/>
                </a:lnTo>
                <a:lnTo>
                  <a:pt x="150812" y="196723"/>
                </a:lnTo>
                <a:lnTo>
                  <a:pt x="152336" y="186042"/>
                </a:lnTo>
                <a:lnTo>
                  <a:pt x="152336" y="123520"/>
                </a:lnTo>
                <a:lnTo>
                  <a:pt x="210731" y="123520"/>
                </a:lnTo>
                <a:lnTo>
                  <a:pt x="210223" y="121996"/>
                </a:lnTo>
                <a:lnTo>
                  <a:pt x="204127" y="118948"/>
                </a:lnTo>
                <a:lnTo>
                  <a:pt x="199555" y="114376"/>
                </a:lnTo>
                <a:lnTo>
                  <a:pt x="191935" y="112852"/>
                </a:lnTo>
                <a:lnTo>
                  <a:pt x="182803" y="111315"/>
                </a:lnTo>
                <a:lnTo>
                  <a:pt x="152336" y="111315"/>
                </a:lnTo>
                <a:lnTo>
                  <a:pt x="152336" y="16776"/>
                </a:lnTo>
                <a:lnTo>
                  <a:pt x="153860" y="13728"/>
                </a:lnTo>
                <a:lnTo>
                  <a:pt x="153860" y="10680"/>
                </a:lnTo>
                <a:lnTo>
                  <a:pt x="152336" y="7632"/>
                </a:lnTo>
                <a:lnTo>
                  <a:pt x="150812" y="6095"/>
                </a:lnTo>
                <a:lnTo>
                  <a:pt x="147764" y="4571"/>
                </a:lnTo>
                <a:lnTo>
                  <a:pt x="146240" y="4571"/>
                </a:lnTo>
                <a:lnTo>
                  <a:pt x="141668" y="3048"/>
                </a:lnTo>
                <a:lnTo>
                  <a:pt x="138620" y="3048"/>
                </a:lnTo>
                <a:lnTo>
                  <a:pt x="134048" y="1524"/>
                </a:lnTo>
                <a:lnTo>
                  <a:pt x="129489" y="1524"/>
                </a:lnTo>
                <a:lnTo>
                  <a:pt x="124917" y="0"/>
                </a:lnTo>
                <a:close/>
              </a:path>
              <a:path w="213359" h="245745">
                <a:moveTo>
                  <a:pt x="210731" y="123520"/>
                </a:moveTo>
                <a:lnTo>
                  <a:pt x="152336" y="123520"/>
                </a:lnTo>
                <a:lnTo>
                  <a:pt x="156908" y="125044"/>
                </a:lnTo>
                <a:lnTo>
                  <a:pt x="159956" y="126568"/>
                </a:lnTo>
                <a:lnTo>
                  <a:pt x="164515" y="128092"/>
                </a:lnTo>
                <a:lnTo>
                  <a:pt x="167563" y="128092"/>
                </a:lnTo>
                <a:lnTo>
                  <a:pt x="173659" y="131140"/>
                </a:lnTo>
                <a:lnTo>
                  <a:pt x="179755" y="132664"/>
                </a:lnTo>
                <a:lnTo>
                  <a:pt x="185851" y="135724"/>
                </a:lnTo>
                <a:lnTo>
                  <a:pt x="198031" y="138772"/>
                </a:lnTo>
                <a:lnTo>
                  <a:pt x="202603" y="140296"/>
                </a:lnTo>
                <a:lnTo>
                  <a:pt x="207175" y="140296"/>
                </a:lnTo>
                <a:lnTo>
                  <a:pt x="210223" y="137248"/>
                </a:lnTo>
                <a:lnTo>
                  <a:pt x="213271" y="131140"/>
                </a:lnTo>
                <a:lnTo>
                  <a:pt x="210731" y="123520"/>
                </a:lnTo>
                <a:close/>
              </a:path>
              <a:path w="213359" h="245745">
                <a:moveTo>
                  <a:pt x="105105" y="68618"/>
                </a:moveTo>
                <a:lnTo>
                  <a:pt x="77685" y="68618"/>
                </a:lnTo>
                <a:lnTo>
                  <a:pt x="77685" y="76250"/>
                </a:lnTo>
                <a:lnTo>
                  <a:pt x="71602" y="91490"/>
                </a:lnTo>
                <a:lnTo>
                  <a:pt x="51790" y="126568"/>
                </a:lnTo>
                <a:lnTo>
                  <a:pt x="47231" y="134200"/>
                </a:lnTo>
                <a:lnTo>
                  <a:pt x="28943" y="152488"/>
                </a:lnTo>
                <a:lnTo>
                  <a:pt x="19799" y="160121"/>
                </a:lnTo>
                <a:lnTo>
                  <a:pt x="12853" y="166600"/>
                </a:lnTo>
                <a:lnTo>
                  <a:pt x="6475" y="171938"/>
                </a:lnTo>
                <a:lnTo>
                  <a:pt x="1809" y="175562"/>
                </a:lnTo>
                <a:lnTo>
                  <a:pt x="0" y="176898"/>
                </a:lnTo>
                <a:lnTo>
                  <a:pt x="1524" y="179946"/>
                </a:lnTo>
                <a:lnTo>
                  <a:pt x="9144" y="178422"/>
                </a:lnTo>
                <a:lnTo>
                  <a:pt x="18288" y="172313"/>
                </a:lnTo>
                <a:lnTo>
                  <a:pt x="28943" y="167741"/>
                </a:lnTo>
                <a:lnTo>
                  <a:pt x="39611" y="160121"/>
                </a:lnTo>
                <a:lnTo>
                  <a:pt x="46557" y="153399"/>
                </a:lnTo>
                <a:lnTo>
                  <a:pt x="52935" y="147537"/>
                </a:lnTo>
                <a:lnTo>
                  <a:pt x="57601" y="143392"/>
                </a:lnTo>
                <a:lnTo>
                  <a:pt x="59410" y="141820"/>
                </a:lnTo>
                <a:lnTo>
                  <a:pt x="67004" y="134622"/>
                </a:lnTo>
                <a:lnTo>
                  <a:pt x="90258" y="103697"/>
                </a:lnTo>
                <a:lnTo>
                  <a:pt x="105105" y="70142"/>
                </a:lnTo>
                <a:lnTo>
                  <a:pt x="105105" y="68618"/>
                </a:lnTo>
                <a:close/>
              </a:path>
              <a:path w="213359" h="245745">
                <a:moveTo>
                  <a:pt x="77685" y="53378"/>
                </a:moveTo>
                <a:lnTo>
                  <a:pt x="71602" y="54902"/>
                </a:lnTo>
                <a:lnTo>
                  <a:pt x="57886" y="59474"/>
                </a:lnTo>
                <a:lnTo>
                  <a:pt x="48742" y="60998"/>
                </a:lnTo>
                <a:lnTo>
                  <a:pt x="35039" y="62522"/>
                </a:lnTo>
                <a:lnTo>
                  <a:pt x="25611" y="64284"/>
                </a:lnTo>
                <a:lnTo>
                  <a:pt x="16757" y="65189"/>
                </a:lnTo>
                <a:lnTo>
                  <a:pt x="10189" y="65522"/>
                </a:lnTo>
                <a:lnTo>
                  <a:pt x="7620" y="65570"/>
                </a:lnTo>
                <a:lnTo>
                  <a:pt x="6096" y="67094"/>
                </a:lnTo>
                <a:lnTo>
                  <a:pt x="10668" y="71678"/>
                </a:lnTo>
                <a:lnTo>
                  <a:pt x="13716" y="73202"/>
                </a:lnTo>
                <a:lnTo>
                  <a:pt x="18288" y="77774"/>
                </a:lnTo>
                <a:lnTo>
                  <a:pt x="21323" y="79298"/>
                </a:lnTo>
                <a:lnTo>
                  <a:pt x="30467" y="82346"/>
                </a:lnTo>
                <a:lnTo>
                  <a:pt x="39611" y="79298"/>
                </a:lnTo>
                <a:lnTo>
                  <a:pt x="42659" y="79298"/>
                </a:lnTo>
                <a:lnTo>
                  <a:pt x="48742" y="76250"/>
                </a:lnTo>
                <a:lnTo>
                  <a:pt x="54838" y="74726"/>
                </a:lnTo>
                <a:lnTo>
                  <a:pt x="70078" y="71678"/>
                </a:lnTo>
                <a:lnTo>
                  <a:pt x="77685" y="68618"/>
                </a:lnTo>
                <a:lnTo>
                  <a:pt x="105105" y="68618"/>
                </a:lnTo>
                <a:lnTo>
                  <a:pt x="105105" y="62522"/>
                </a:lnTo>
                <a:lnTo>
                  <a:pt x="100545" y="60998"/>
                </a:lnTo>
                <a:lnTo>
                  <a:pt x="97497" y="60998"/>
                </a:lnTo>
                <a:lnTo>
                  <a:pt x="94449" y="59474"/>
                </a:lnTo>
                <a:lnTo>
                  <a:pt x="89877" y="57950"/>
                </a:lnTo>
                <a:lnTo>
                  <a:pt x="86829" y="56426"/>
                </a:lnTo>
                <a:lnTo>
                  <a:pt x="77685" y="5337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35126" y="3033763"/>
            <a:ext cx="402158" cy="245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37351" y="3575113"/>
            <a:ext cx="108153" cy="108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105461" y="3521735"/>
            <a:ext cx="152323" cy="2455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356807" y="3521735"/>
            <a:ext cx="170611" cy="2455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50266" y="3521735"/>
            <a:ext cx="158419" cy="2455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37629" y="3521735"/>
            <a:ext cx="164528" cy="2455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781099" y="3521735"/>
            <a:ext cx="880478" cy="2455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97040" y="3521735"/>
            <a:ext cx="1055662" cy="74112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748407" y="3521735"/>
            <a:ext cx="205740" cy="245745"/>
          </a:xfrm>
          <a:custGeom>
            <a:avLst/>
            <a:gdLst/>
            <a:ahLst/>
            <a:cxnLst/>
            <a:rect l="l" t="t" r="r" b="b"/>
            <a:pathLst>
              <a:path w="205740" h="245745">
                <a:moveTo>
                  <a:pt x="38087" y="41173"/>
                </a:moveTo>
                <a:lnTo>
                  <a:pt x="35039" y="41173"/>
                </a:lnTo>
                <a:lnTo>
                  <a:pt x="33515" y="42697"/>
                </a:lnTo>
                <a:lnTo>
                  <a:pt x="36563" y="44234"/>
                </a:lnTo>
                <a:lnTo>
                  <a:pt x="35039" y="47282"/>
                </a:lnTo>
                <a:lnTo>
                  <a:pt x="35039" y="50330"/>
                </a:lnTo>
                <a:lnTo>
                  <a:pt x="31991" y="53378"/>
                </a:lnTo>
                <a:lnTo>
                  <a:pt x="30467" y="56426"/>
                </a:lnTo>
                <a:lnTo>
                  <a:pt x="27419" y="60998"/>
                </a:lnTo>
                <a:lnTo>
                  <a:pt x="24383" y="64046"/>
                </a:lnTo>
                <a:lnTo>
                  <a:pt x="19811" y="67106"/>
                </a:lnTo>
                <a:lnTo>
                  <a:pt x="7620" y="79298"/>
                </a:lnTo>
                <a:lnTo>
                  <a:pt x="6096" y="83870"/>
                </a:lnTo>
                <a:lnTo>
                  <a:pt x="3048" y="89979"/>
                </a:lnTo>
                <a:lnTo>
                  <a:pt x="0" y="105219"/>
                </a:lnTo>
                <a:lnTo>
                  <a:pt x="0" y="112852"/>
                </a:lnTo>
                <a:lnTo>
                  <a:pt x="1524" y="121996"/>
                </a:lnTo>
                <a:lnTo>
                  <a:pt x="7620" y="129628"/>
                </a:lnTo>
                <a:lnTo>
                  <a:pt x="12192" y="137248"/>
                </a:lnTo>
                <a:lnTo>
                  <a:pt x="47231" y="152501"/>
                </a:lnTo>
                <a:lnTo>
                  <a:pt x="57058" y="151547"/>
                </a:lnTo>
                <a:lnTo>
                  <a:pt x="65317" y="149447"/>
                </a:lnTo>
                <a:lnTo>
                  <a:pt x="71007" y="147347"/>
                </a:lnTo>
                <a:lnTo>
                  <a:pt x="73126" y="146392"/>
                </a:lnTo>
                <a:lnTo>
                  <a:pt x="83781" y="141820"/>
                </a:lnTo>
                <a:lnTo>
                  <a:pt x="90313" y="132676"/>
                </a:lnTo>
                <a:lnTo>
                  <a:pt x="42659" y="132676"/>
                </a:lnTo>
                <a:lnTo>
                  <a:pt x="36563" y="131152"/>
                </a:lnTo>
                <a:lnTo>
                  <a:pt x="30467" y="128092"/>
                </a:lnTo>
                <a:lnTo>
                  <a:pt x="24383" y="123520"/>
                </a:lnTo>
                <a:lnTo>
                  <a:pt x="18288" y="111328"/>
                </a:lnTo>
                <a:lnTo>
                  <a:pt x="18288" y="94551"/>
                </a:lnTo>
                <a:lnTo>
                  <a:pt x="19811" y="89979"/>
                </a:lnTo>
                <a:lnTo>
                  <a:pt x="25895" y="83870"/>
                </a:lnTo>
                <a:lnTo>
                  <a:pt x="27419" y="80822"/>
                </a:lnTo>
                <a:lnTo>
                  <a:pt x="33515" y="74726"/>
                </a:lnTo>
                <a:lnTo>
                  <a:pt x="39611" y="71678"/>
                </a:lnTo>
                <a:lnTo>
                  <a:pt x="44183" y="70154"/>
                </a:lnTo>
                <a:lnTo>
                  <a:pt x="47231" y="68630"/>
                </a:lnTo>
                <a:lnTo>
                  <a:pt x="69324" y="68630"/>
                </a:lnTo>
                <a:lnTo>
                  <a:pt x="57886" y="64046"/>
                </a:lnTo>
                <a:lnTo>
                  <a:pt x="54838" y="64046"/>
                </a:lnTo>
                <a:lnTo>
                  <a:pt x="56362" y="62522"/>
                </a:lnTo>
                <a:lnTo>
                  <a:pt x="57886" y="62522"/>
                </a:lnTo>
                <a:lnTo>
                  <a:pt x="59410" y="60998"/>
                </a:lnTo>
                <a:lnTo>
                  <a:pt x="62458" y="59474"/>
                </a:lnTo>
                <a:lnTo>
                  <a:pt x="62458" y="56426"/>
                </a:lnTo>
                <a:lnTo>
                  <a:pt x="57886" y="51854"/>
                </a:lnTo>
                <a:lnTo>
                  <a:pt x="54838" y="50330"/>
                </a:lnTo>
                <a:lnTo>
                  <a:pt x="51803" y="47282"/>
                </a:lnTo>
                <a:lnTo>
                  <a:pt x="45707" y="44234"/>
                </a:lnTo>
                <a:lnTo>
                  <a:pt x="41135" y="42697"/>
                </a:lnTo>
                <a:lnTo>
                  <a:pt x="38087" y="41173"/>
                </a:lnTo>
                <a:close/>
              </a:path>
              <a:path w="205740" h="245745">
                <a:moveTo>
                  <a:pt x="69324" y="68630"/>
                </a:moveTo>
                <a:lnTo>
                  <a:pt x="47231" y="68630"/>
                </a:lnTo>
                <a:lnTo>
                  <a:pt x="57225" y="72464"/>
                </a:lnTo>
                <a:lnTo>
                  <a:pt x="64365" y="76441"/>
                </a:lnTo>
                <a:lnTo>
                  <a:pt x="68650" y="79560"/>
                </a:lnTo>
                <a:lnTo>
                  <a:pt x="70078" y="80822"/>
                </a:lnTo>
                <a:lnTo>
                  <a:pt x="76174" y="89979"/>
                </a:lnTo>
                <a:lnTo>
                  <a:pt x="77698" y="99123"/>
                </a:lnTo>
                <a:lnTo>
                  <a:pt x="79222" y="106743"/>
                </a:lnTo>
                <a:lnTo>
                  <a:pt x="76174" y="115900"/>
                </a:lnTo>
                <a:lnTo>
                  <a:pt x="73126" y="123520"/>
                </a:lnTo>
                <a:lnTo>
                  <a:pt x="67030" y="126568"/>
                </a:lnTo>
                <a:lnTo>
                  <a:pt x="62458" y="131152"/>
                </a:lnTo>
                <a:lnTo>
                  <a:pt x="56362" y="132676"/>
                </a:lnTo>
                <a:lnTo>
                  <a:pt x="90313" y="132676"/>
                </a:lnTo>
                <a:lnTo>
                  <a:pt x="99021" y="106743"/>
                </a:lnTo>
                <a:lnTo>
                  <a:pt x="97497" y="94551"/>
                </a:lnTo>
                <a:lnTo>
                  <a:pt x="92925" y="86931"/>
                </a:lnTo>
                <a:lnTo>
                  <a:pt x="86829" y="79298"/>
                </a:lnTo>
                <a:lnTo>
                  <a:pt x="80733" y="74726"/>
                </a:lnTo>
                <a:lnTo>
                  <a:pt x="73126" y="70154"/>
                </a:lnTo>
                <a:lnTo>
                  <a:pt x="69324" y="68630"/>
                </a:lnTo>
                <a:close/>
              </a:path>
              <a:path w="205740" h="245745">
                <a:moveTo>
                  <a:pt x="121869" y="0"/>
                </a:moveTo>
                <a:lnTo>
                  <a:pt x="108165" y="0"/>
                </a:lnTo>
                <a:lnTo>
                  <a:pt x="108165" y="3060"/>
                </a:lnTo>
                <a:lnTo>
                  <a:pt x="115773" y="4584"/>
                </a:lnTo>
                <a:lnTo>
                  <a:pt x="120345" y="10680"/>
                </a:lnTo>
                <a:lnTo>
                  <a:pt x="124917" y="15252"/>
                </a:lnTo>
                <a:lnTo>
                  <a:pt x="124917" y="60998"/>
                </a:lnTo>
                <a:lnTo>
                  <a:pt x="125798" y="70199"/>
                </a:lnTo>
                <a:lnTo>
                  <a:pt x="126250" y="78541"/>
                </a:lnTo>
                <a:lnTo>
                  <a:pt x="126417" y="84595"/>
                </a:lnTo>
                <a:lnTo>
                  <a:pt x="126441" y="166217"/>
                </a:lnTo>
                <a:lnTo>
                  <a:pt x="127965" y="179946"/>
                </a:lnTo>
                <a:lnTo>
                  <a:pt x="128203" y="189788"/>
                </a:lnTo>
                <a:lnTo>
                  <a:pt x="128727" y="198054"/>
                </a:lnTo>
                <a:lnTo>
                  <a:pt x="129251" y="203747"/>
                </a:lnTo>
                <a:lnTo>
                  <a:pt x="131013" y="219595"/>
                </a:lnTo>
                <a:lnTo>
                  <a:pt x="131013" y="230263"/>
                </a:lnTo>
                <a:lnTo>
                  <a:pt x="132537" y="240944"/>
                </a:lnTo>
                <a:lnTo>
                  <a:pt x="134061" y="245516"/>
                </a:lnTo>
                <a:lnTo>
                  <a:pt x="137096" y="245516"/>
                </a:lnTo>
                <a:lnTo>
                  <a:pt x="138620" y="242468"/>
                </a:lnTo>
                <a:lnTo>
                  <a:pt x="138620" y="234848"/>
                </a:lnTo>
                <a:lnTo>
                  <a:pt x="140144" y="227215"/>
                </a:lnTo>
                <a:lnTo>
                  <a:pt x="141668" y="218071"/>
                </a:lnTo>
                <a:lnTo>
                  <a:pt x="143192" y="207390"/>
                </a:lnTo>
                <a:lnTo>
                  <a:pt x="143192" y="196722"/>
                </a:lnTo>
                <a:lnTo>
                  <a:pt x="144716" y="186042"/>
                </a:lnTo>
                <a:lnTo>
                  <a:pt x="144716" y="147916"/>
                </a:lnTo>
                <a:lnTo>
                  <a:pt x="144954" y="137842"/>
                </a:lnTo>
                <a:lnTo>
                  <a:pt x="145478" y="129051"/>
                </a:lnTo>
                <a:lnTo>
                  <a:pt x="146002" y="122831"/>
                </a:lnTo>
                <a:lnTo>
                  <a:pt x="146240" y="120472"/>
                </a:lnTo>
                <a:lnTo>
                  <a:pt x="203111" y="120472"/>
                </a:lnTo>
                <a:lnTo>
                  <a:pt x="202603" y="118948"/>
                </a:lnTo>
                <a:lnTo>
                  <a:pt x="196507" y="115900"/>
                </a:lnTo>
                <a:lnTo>
                  <a:pt x="191947" y="112852"/>
                </a:lnTo>
                <a:lnTo>
                  <a:pt x="184327" y="109804"/>
                </a:lnTo>
                <a:lnTo>
                  <a:pt x="176707" y="108280"/>
                </a:lnTo>
                <a:lnTo>
                  <a:pt x="146240" y="108280"/>
                </a:lnTo>
                <a:lnTo>
                  <a:pt x="146240" y="9156"/>
                </a:lnTo>
                <a:lnTo>
                  <a:pt x="143192" y="6108"/>
                </a:lnTo>
                <a:lnTo>
                  <a:pt x="140144" y="4584"/>
                </a:lnTo>
                <a:lnTo>
                  <a:pt x="138620" y="3060"/>
                </a:lnTo>
                <a:lnTo>
                  <a:pt x="135585" y="3060"/>
                </a:lnTo>
                <a:lnTo>
                  <a:pt x="131013" y="1524"/>
                </a:lnTo>
                <a:lnTo>
                  <a:pt x="126441" y="1524"/>
                </a:lnTo>
                <a:lnTo>
                  <a:pt x="121869" y="0"/>
                </a:lnTo>
                <a:close/>
              </a:path>
              <a:path w="205740" h="245745">
                <a:moveTo>
                  <a:pt x="203111" y="120472"/>
                </a:moveTo>
                <a:lnTo>
                  <a:pt x="146240" y="120472"/>
                </a:lnTo>
                <a:lnTo>
                  <a:pt x="161480" y="126568"/>
                </a:lnTo>
                <a:lnTo>
                  <a:pt x="166039" y="128092"/>
                </a:lnTo>
                <a:lnTo>
                  <a:pt x="172135" y="131152"/>
                </a:lnTo>
                <a:lnTo>
                  <a:pt x="184327" y="134200"/>
                </a:lnTo>
                <a:lnTo>
                  <a:pt x="190423" y="137248"/>
                </a:lnTo>
                <a:lnTo>
                  <a:pt x="199555" y="137248"/>
                </a:lnTo>
                <a:lnTo>
                  <a:pt x="202603" y="134200"/>
                </a:lnTo>
                <a:lnTo>
                  <a:pt x="205651" y="128092"/>
                </a:lnTo>
                <a:lnTo>
                  <a:pt x="203111" y="12047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964726" y="3521735"/>
            <a:ext cx="203200" cy="245745"/>
          </a:xfrm>
          <a:custGeom>
            <a:avLst/>
            <a:gdLst/>
            <a:ahLst/>
            <a:cxnLst/>
            <a:rect l="l" t="t" r="r" b="b"/>
            <a:pathLst>
              <a:path w="203200" h="245745">
                <a:moveTo>
                  <a:pt x="38074" y="41173"/>
                </a:moveTo>
                <a:lnTo>
                  <a:pt x="35026" y="41173"/>
                </a:lnTo>
                <a:lnTo>
                  <a:pt x="33515" y="42697"/>
                </a:lnTo>
                <a:lnTo>
                  <a:pt x="36550" y="44234"/>
                </a:lnTo>
                <a:lnTo>
                  <a:pt x="35026" y="47282"/>
                </a:lnTo>
                <a:lnTo>
                  <a:pt x="35026" y="50330"/>
                </a:lnTo>
                <a:lnTo>
                  <a:pt x="31991" y="56426"/>
                </a:lnTo>
                <a:lnTo>
                  <a:pt x="24371" y="64046"/>
                </a:lnTo>
                <a:lnTo>
                  <a:pt x="19799" y="67106"/>
                </a:lnTo>
                <a:lnTo>
                  <a:pt x="16751" y="71678"/>
                </a:lnTo>
                <a:lnTo>
                  <a:pt x="12179" y="74726"/>
                </a:lnTo>
                <a:lnTo>
                  <a:pt x="7607" y="79298"/>
                </a:lnTo>
                <a:lnTo>
                  <a:pt x="6096" y="83870"/>
                </a:lnTo>
                <a:lnTo>
                  <a:pt x="3048" y="89979"/>
                </a:lnTo>
                <a:lnTo>
                  <a:pt x="0" y="105219"/>
                </a:lnTo>
                <a:lnTo>
                  <a:pt x="1524" y="112852"/>
                </a:lnTo>
                <a:lnTo>
                  <a:pt x="3048" y="121996"/>
                </a:lnTo>
                <a:lnTo>
                  <a:pt x="32674" y="149281"/>
                </a:lnTo>
                <a:lnTo>
                  <a:pt x="48742" y="152501"/>
                </a:lnTo>
                <a:lnTo>
                  <a:pt x="62458" y="152501"/>
                </a:lnTo>
                <a:lnTo>
                  <a:pt x="73113" y="146392"/>
                </a:lnTo>
                <a:lnTo>
                  <a:pt x="85305" y="141820"/>
                </a:lnTo>
                <a:lnTo>
                  <a:pt x="90531" y="132676"/>
                </a:lnTo>
                <a:lnTo>
                  <a:pt x="44170" y="132676"/>
                </a:lnTo>
                <a:lnTo>
                  <a:pt x="36550" y="131152"/>
                </a:lnTo>
                <a:lnTo>
                  <a:pt x="31991" y="128092"/>
                </a:lnTo>
                <a:lnTo>
                  <a:pt x="25895" y="123520"/>
                </a:lnTo>
                <a:lnTo>
                  <a:pt x="22847" y="117424"/>
                </a:lnTo>
                <a:lnTo>
                  <a:pt x="18275" y="111328"/>
                </a:lnTo>
                <a:lnTo>
                  <a:pt x="18275" y="100647"/>
                </a:lnTo>
                <a:lnTo>
                  <a:pt x="19799" y="94551"/>
                </a:lnTo>
                <a:lnTo>
                  <a:pt x="21323" y="89979"/>
                </a:lnTo>
                <a:lnTo>
                  <a:pt x="22847" y="86931"/>
                </a:lnTo>
                <a:lnTo>
                  <a:pt x="25895" y="83870"/>
                </a:lnTo>
                <a:lnTo>
                  <a:pt x="27419" y="80822"/>
                </a:lnTo>
                <a:lnTo>
                  <a:pt x="35026" y="74726"/>
                </a:lnTo>
                <a:lnTo>
                  <a:pt x="39598" y="71678"/>
                </a:lnTo>
                <a:lnTo>
                  <a:pt x="45694" y="70154"/>
                </a:lnTo>
                <a:lnTo>
                  <a:pt x="47218" y="68630"/>
                </a:lnTo>
                <a:lnTo>
                  <a:pt x="70065" y="68630"/>
                </a:lnTo>
                <a:lnTo>
                  <a:pt x="67017" y="67106"/>
                </a:lnTo>
                <a:lnTo>
                  <a:pt x="59410" y="64046"/>
                </a:lnTo>
                <a:lnTo>
                  <a:pt x="56362" y="64046"/>
                </a:lnTo>
                <a:lnTo>
                  <a:pt x="56362" y="62522"/>
                </a:lnTo>
                <a:lnTo>
                  <a:pt x="57886" y="62522"/>
                </a:lnTo>
                <a:lnTo>
                  <a:pt x="59410" y="60998"/>
                </a:lnTo>
                <a:lnTo>
                  <a:pt x="60934" y="60998"/>
                </a:lnTo>
                <a:lnTo>
                  <a:pt x="62458" y="59474"/>
                </a:lnTo>
                <a:lnTo>
                  <a:pt x="62458" y="56426"/>
                </a:lnTo>
                <a:lnTo>
                  <a:pt x="60934" y="54902"/>
                </a:lnTo>
                <a:lnTo>
                  <a:pt x="59410" y="51854"/>
                </a:lnTo>
                <a:lnTo>
                  <a:pt x="56362" y="50330"/>
                </a:lnTo>
                <a:lnTo>
                  <a:pt x="53314" y="47282"/>
                </a:lnTo>
                <a:lnTo>
                  <a:pt x="48742" y="45758"/>
                </a:lnTo>
                <a:lnTo>
                  <a:pt x="42646" y="42697"/>
                </a:lnTo>
                <a:lnTo>
                  <a:pt x="38074" y="41173"/>
                </a:lnTo>
                <a:close/>
              </a:path>
              <a:path w="203200" h="245745">
                <a:moveTo>
                  <a:pt x="70065" y="68630"/>
                </a:moveTo>
                <a:lnTo>
                  <a:pt x="47218" y="68630"/>
                </a:lnTo>
                <a:lnTo>
                  <a:pt x="57855" y="72464"/>
                </a:lnTo>
                <a:lnTo>
                  <a:pt x="64923" y="76441"/>
                </a:lnTo>
                <a:lnTo>
                  <a:pt x="68851" y="79560"/>
                </a:lnTo>
                <a:lnTo>
                  <a:pt x="70065" y="80822"/>
                </a:lnTo>
                <a:lnTo>
                  <a:pt x="77685" y="89979"/>
                </a:lnTo>
                <a:lnTo>
                  <a:pt x="79209" y="99123"/>
                </a:lnTo>
                <a:lnTo>
                  <a:pt x="79209" y="106743"/>
                </a:lnTo>
                <a:lnTo>
                  <a:pt x="76161" y="115900"/>
                </a:lnTo>
                <a:lnTo>
                  <a:pt x="73113" y="123520"/>
                </a:lnTo>
                <a:lnTo>
                  <a:pt x="68541" y="126568"/>
                </a:lnTo>
                <a:lnTo>
                  <a:pt x="63969" y="131152"/>
                </a:lnTo>
                <a:lnTo>
                  <a:pt x="56362" y="132676"/>
                </a:lnTo>
                <a:lnTo>
                  <a:pt x="90531" y="132676"/>
                </a:lnTo>
                <a:lnTo>
                  <a:pt x="99009" y="94551"/>
                </a:lnTo>
                <a:lnTo>
                  <a:pt x="92913" y="86931"/>
                </a:lnTo>
                <a:lnTo>
                  <a:pt x="88353" y="79298"/>
                </a:lnTo>
                <a:lnTo>
                  <a:pt x="73113" y="70154"/>
                </a:lnTo>
                <a:lnTo>
                  <a:pt x="70065" y="68630"/>
                </a:lnTo>
                <a:close/>
              </a:path>
              <a:path w="203200" h="245745">
                <a:moveTo>
                  <a:pt x="121856" y="0"/>
                </a:moveTo>
                <a:lnTo>
                  <a:pt x="109677" y="0"/>
                </a:lnTo>
                <a:lnTo>
                  <a:pt x="108153" y="3060"/>
                </a:lnTo>
                <a:lnTo>
                  <a:pt x="115773" y="4584"/>
                </a:lnTo>
                <a:lnTo>
                  <a:pt x="120332" y="10680"/>
                </a:lnTo>
                <a:lnTo>
                  <a:pt x="126428" y="15252"/>
                </a:lnTo>
                <a:lnTo>
                  <a:pt x="126428" y="158597"/>
                </a:lnTo>
                <a:lnTo>
                  <a:pt x="127952" y="166217"/>
                </a:lnTo>
                <a:lnTo>
                  <a:pt x="127952" y="179946"/>
                </a:lnTo>
                <a:lnTo>
                  <a:pt x="128833" y="189788"/>
                </a:lnTo>
                <a:lnTo>
                  <a:pt x="129285" y="198054"/>
                </a:lnTo>
                <a:lnTo>
                  <a:pt x="129452" y="203747"/>
                </a:lnTo>
                <a:lnTo>
                  <a:pt x="129476" y="205866"/>
                </a:lnTo>
                <a:lnTo>
                  <a:pt x="131000" y="219595"/>
                </a:lnTo>
                <a:lnTo>
                  <a:pt x="134048" y="240944"/>
                </a:lnTo>
                <a:lnTo>
                  <a:pt x="134048" y="245516"/>
                </a:lnTo>
                <a:lnTo>
                  <a:pt x="137096" y="245516"/>
                </a:lnTo>
                <a:lnTo>
                  <a:pt x="138620" y="242468"/>
                </a:lnTo>
                <a:lnTo>
                  <a:pt x="140144" y="234848"/>
                </a:lnTo>
                <a:lnTo>
                  <a:pt x="140144" y="227215"/>
                </a:lnTo>
                <a:lnTo>
                  <a:pt x="141668" y="218071"/>
                </a:lnTo>
                <a:lnTo>
                  <a:pt x="144716" y="196722"/>
                </a:lnTo>
                <a:lnTo>
                  <a:pt x="144716" y="173850"/>
                </a:lnTo>
                <a:lnTo>
                  <a:pt x="146240" y="131152"/>
                </a:lnTo>
                <a:lnTo>
                  <a:pt x="161467" y="131152"/>
                </a:lnTo>
                <a:lnTo>
                  <a:pt x="156895" y="129628"/>
                </a:lnTo>
                <a:lnTo>
                  <a:pt x="153847" y="128092"/>
                </a:lnTo>
                <a:lnTo>
                  <a:pt x="150799" y="128092"/>
                </a:lnTo>
                <a:lnTo>
                  <a:pt x="146240" y="126568"/>
                </a:lnTo>
                <a:lnTo>
                  <a:pt x="146240" y="13728"/>
                </a:lnTo>
                <a:lnTo>
                  <a:pt x="147751" y="9156"/>
                </a:lnTo>
                <a:lnTo>
                  <a:pt x="144716" y="6108"/>
                </a:lnTo>
                <a:lnTo>
                  <a:pt x="141668" y="4584"/>
                </a:lnTo>
                <a:lnTo>
                  <a:pt x="140144" y="3060"/>
                </a:lnTo>
                <a:lnTo>
                  <a:pt x="135572" y="3060"/>
                </a:lnTo>
                <a:lnTo>
                  <a:pt x="132524" y="1524"/>
                </a:lnTo>
                <a:lnTo>
                  <a:pt x="127952" y="1524"/>
                </a:lnTo>
                <a:lnTo>
                  <a:pt x="121856" y="0"/>
                </a:lnTo>
                <a:close/>
              </a:path>
              <a:path w="203200" h="245745">
                <a:moveTo>
                  <a:pt x="166039" y="131152"/>
                </a:moveTo>
                <a:lnTo>
                  <a:pt x="146240" y="131152"/>
                </a:lnTo>
                <a:lnTo>
                  <a:pt x="147751" y="132676"/>
                </a:lnTo>
                <a:lnTo>
                  <a:pt x="150799" y="134200"/>
                </a:lnTo>
                <a:lnTo>
                  <a:pt x="152323" y="137248"/>
                </a:lnTo>
                <a:lnTo>
                  <a:pt x="155371" y="138772"/>
                </a:lnTo>
                <a:lnTo>
                  <a:pt x="161467" y="144868"/>
                </a:lnTo>
                <a:lnTo>
                  <a:pt x="164515" y="146392"/>
                </a:lnTo>
                <a:lnTo>
                  <a:pt x="167563" y="149453"/>
                </a:lnTo>
                <a:lnTo>
                  <a:pt x="172135" y="152501"/>
                </a:lnTo>
                <a:lnTo>
                  <a:pt x="184315" y="158597"/>
                </a:lnTo>
                <a:lnTo>
                  <a:pt x="194983" y="158597"/>
                </a:lnTo>
                <a:lnTo>
                  <a:pt x="198031" y="157073"/>
                </a:lnTo>
                <a:lnTo>
                  <a:pt x="202603" y="155549"/>
                </a:lnTo>
                <a:lnTo>
                  <a:pt x="202603" y="146392"/>
                </a:lnTo>
                <a:lnTo>
                  <a:pt x="196507" y="140296"/>
                </a:lnTo>
                <a:lnTo>
                  <a:pt x="187363" y="137248"/>
                </a:lnTo>
                <a:lnTo>
                  <a:pt x="181267" y="135724"/>
                </a:lnTo>
                <a:lnTo>
                  <a:pt x="172135" y="132676"/>
                </a:lnTo>
                <a:lnTo>
                  <a:pt x="169087" y="132676"/>
                </a:lnTo>
                <a:lnTo>
                  <a:pt x="166039" y="131152"/>
                </a:lnTo>
                <a:close/>
              </a:path>
              <a:path w="203200" h="245745">
                <a:moveTo>
                  <a:pt x="153847" y="64046"/>
                </a:moveTo>
                <a:lnTo>
                  <a:pt x="152323" y="68630"/>
                </a:lnTo>
                <a:lnTo>
                  <a:pt x="158419" y="70154"/>
                </a:lnTo>
                <a:lnTo>
                  <a:pt x="162991" y="71678"/>
                </a:lnTo>
                <a:lnTo>
                  <a:pt x="166039" y="71678"/>
                </a:lnTo>
                <a:lnTo>
                  <a:pt x="169087" y="74726"/>
                </a:lnTo>
                <a:lnTo>
                  <a:pt x="172135" y="76250"/>
                </a:lnTo>
                <a:lnTo>
                  <a:pt x="173659" y="77774"/>
                </a:lnTo>
                <a:lnTo>
                  <a:pt x="173659" y="83870"/>
                </a:lnTo>
                <a:lnTo>
                  <a:pt x="170611" y="88455"/>
                </a:lnTo>
                <a:lnTo>
                  <a:pt x="166039" y="94551"/>
                </a:lnTo>
                <a:lnTo>
                  <a:pt x="161467" y="97599"/>
                </a:lnTo>
                <a:lnTo>
                  <a:pt x="155371" y="102171"/>
                </a:lnTo>
                <a:lnTo>
                  <a:pt x="147751" y="106743"/>
                </a:lnTo>
                <a:lnTo>
                  <a:pt x="149275" y="109804"/>
                </a:lnTo>
                <a:lnTo>
                  <a:pt x="157991" y="105320"/>
                </a:lnTo>
                <a:lnTo>
                  <a:pt x="165277" y="101411"/>
                </a:lnTo>
                <a:lnTo>
                  <a:pt x="170278" y="98647"/>
                </a:lnTo>
                <a:lnTo>
                  <a:pt x="172135" y="97599"/>
                </a:lnTo>
                <a:lnTo>
                  <a:pt x="176695" y="96075"/>
                </a:lnTo>
                <a:lnTo>
                  <a:pt x="181267" y="93027"/>
                </a:lnTo>
                <a:lnTo>
                  <a:pt x="187363" y="86931"/>
                </a:lnTo>
                <a:lnTo>
                  <a:pt x="191935" y="83870"/>
                </a:lnTo>
                <a:lnTo>
                  <a:pt x="194983" y="77774"/>
                </a:lnTo>
                <a:lnTo>
                  <a:pt x="194983" y="70154"/>
                </a:lnTo>
                <a:lnTo>
                  <a:pt x="185839" y="67106"/>
                </a:lnTo>
                <a:lnTo>
                  <a:pt x="176982" y="65985"/>
                </a:lnTo>
                <a:lnTo>
                  <a:pt x="166414" y="65004"/>
                </a:lnTo>
                <a:lnTo>
                  <a:pt x="153847" y="6404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167329" y="3521735"/>
            <a:ext cx="178435" cy="245745"/>
          </a:xfrm>
          <a:custGeom>
            <a:avLst/>
            <a:gdLst/>
            <a:ahLst/>
            <a:cxnLst/>
            <a:rect l="l" t="t" r="r" b="b"/>
            <a:pathLst>
              <a:path w="178434" h="245745">
                <a:moveTo>
                  <a:pt x="152323" y="0"/>
                </a:moveTo>
                <a:lnTo>
                  <a:pt x="138620" y="0"/>
                </a:lnTo>
                <a:lnTo>
                  <a:pt x="138620" y="3060"/>
                </a:lnTo>
                <a:lnTo>
                  <a:pt x="146227" y="4584"/>
                </a:lnTo>
                <a:lnTo>
                  <a:pt x="150799" y="10680"/>
                </a:lnTo>
                <a:lnTo>
                  <a:pt x="156895" y="15252"/>
                </a:lnTo>
                <a:lnTo>
                  <a:pt x="156895" y="158597"/>
                </a:lnTo>
                <a:lnTo>
                  <a:pt x="158419" y="166217"/>
                </a:lnTo>
                <a:lnTo>
                  <a:pt x="158419" y="179946"/>
                </a:lnTo>
                <a:lnTo>
                  <a:pt x="159300" y="189788"/>
                </a:lnTo>
                <a:lnTo>
                  <a:pt x="159753" y="198054"/>
                </a:lnTo>
                <a:lnTo>
                  <a:pt x="159919" y="203747"/>
                </a:lnTo>
                <a:lnTo>
                  <a:pt x="159943" y="205866"/>
                </a:lnTo>
                <a:lnTo>
                  <a:pt x="161467" y="219595"/>
                </a:lnTo>
                <a:lnTo>
                  <a:pt x="162991" y="230263"/>
                </a:lnTo>
                <a:lnTo>
                  <a:pt x="162991" y="240944"/>
                </a:lnTo>
                <a:lnTo>
                  <a:pt x="164515" y="245516"/>
                </a:lnTo>
                <a:lnTo>
                  <a:pt x="167563" y="245516"/>
                </a:lnTo>
                <a:lnTo>
                  <a:pt x="169087" y="242468"/>
                </a:lnTo>
                <a:lnTo>
                  <a:pt x="170611" y="234848"/>
                </a:lnTo>
                <a:lnTo>
                  <a:pt x="170611" y="227215"/>
                </a:lnTo>
                <a:lnTo>
                  <a:pt x="172135" y="218071"/>
                </a:lnTo>
                <a:lnTo>
                  <a:pt x="173647" y="207390"/>
                </a:lnTo>
                <a:lnTo>
                  <a:pt x="173647" y="196722"/>
                </a:lnTo>
                <a:lnTo>
                  <a:pt x="175171" y="186042"/>
                </a:lnTo>
                <a:lnTo>
                  <a:pt x="175171" y="173850"/>
                </a:lnTo>
                <a:lnTo>
                  <a:pt x="176052" y="152569"/>
                </a:lnTo>
                <a:lnTo>
                  <a:pt x="176462" y="135724"/>
                </a:lnTo>
                <a:lnTo>
                  <a:pt x="176585" y="127665"/>
                </a:lnTo>
                <a:lnTo>
                  <a:pt x="176695" y="13728"/>
                </a:lnTo>
                <a:lnTo>
                  <a:pt x="178219" y="9156"/>
                </a:lnTo>
                <a:lnTo>
                  <a:pt x="176695" y="7632"/>
                </a:lnTo>
                <a:lnTo>
                  <a:pt x="173647" y="6108"/>
                </a:lnTo>
                <a:lnTo>
                  <a:pt x="170611" y="3060"/>
                </a:lnTo>
                <a:lnTo>
                  <a:pt x="166039" y="3060"/>
                </a:lnTo>
                <a:lnTo>
                  <a:pt x="161467" y="1524"/>
                </a:lnTo>
                <a:lnTo>
                  <a:pt x="156895" y="1524"/>
                </a:lnTo>
                <a:lnTo>
                  <a:pt x="152323" y="0"/>
                </a:lnTo>
                <a:close/>
              </a:path>
              <a:path w="178434" h="245745">
                <a:moveTo>
                  <a:pt x="94437" y="125044"/>
                </a:moveTo>
                <a:lnTo>
                  <a:pt x="57886" y="125044"/>
                </a:lnTo>
                <a:lnTo>
                  <a:pt x="62445" y="128092"/>
                </a:lnTo>
                <a:lnTo>
                  <a:pt x="68541" y="134200"/>
                </a:lnTo>
                <a:lnTo>
                  <a:pt x="63969" y="140296"/>
                </a:lnTo>
                <a:lnTo>
                  <a:pt x="59397" y="147916"/>
                </a:lnTo>
                <a:lnTo>
                  <a:pt x="47218" y="160121"/>
                </a:lnTo>
                <a:lnTo>
                  <a:pt x="42646" y="166217"/>
                </a:lnTo>
                <a:lnTo>
                  <a:pt x="27419" y="181470"/>
                </a:lnTo>
                <a:lnTo>
                  <a:pt x="30454" y="184518"/>
                </a:lnTo>
                <a:lnTo>
                  <a:pt x="65591" y="158147"/>
                </a:lnTo>
                <a:lnTo>
                  <a:pt x="92534" y="127665"/>
                </a:lnTo>
                <a:lnTo>
                  <a:pt x="94437" y="125044"/>
                </a:lnTo>
                <a:close/>
              </a:path>
              <a:path w="178434" h="245745">
                <a:moveTo>
                  <a:pt x="108153" y="118948"/>
                </a:moveTo>
                <a:lnTo>
                  <a:pt x="48742" y="118948"/>
                </a:lnTo>
                <a:lnTo>
                  <a:pt x="51790" y="120472"/>
                </a:lnTo>
                <a:lnTo>
                  <a:pt x="56362" y="125044"/>
                </a:lnTo>
                <a:lnTo>
                  <a:pt x="94437" y="125044"/>
                </a:lnTo>
                <a:lnTo>
                  <a:pt x="102057" y="132676"/>
                </a:lnTo>
                <a:lnTo>
                  <a:pt x="106629" y="135724"/>
                </a:lnTo>
                <a:lnTo>
                  <a:pt x="109677" y="141820"/>
                </a:lnTo>
                <a:lnTo>
                  <a:pt x="123380" y="155549"/>
                </a:lnTo>
                <a:lnTo>
                  <a:pt x="127952" y="157073"/>
                </a:lnTo>
                <a:lnTo>
                  <a:pt x="131000" y="160121"/>
                </a:lnTo>
                <a:lnTo>
                  <a:pt x="135572" y="158597"/>
                </a:lnTo>
                <a:lnTo>
                  <a:pt x="140144" y="155549"/>
                </a:lnTo>
                <a:lnTo>
                  <a:pt x="140144" y="146392"/>
                </a:lnTo>
                <a:lnTo>
                  <a:pt x="137096" y="140296"/>
                </a:lnTo>
                <a:lnTo>
                  <a:pt x="132524" y="135724"/>
                </a:lnTo>
                <a:lnTo>
                  <a:pt x="127952" y="129628"/>
                </a:lnTo>
                <a:lnTo>
                  <a:pt x="121856" y="125044"/>
                </a:lnTo>
                <a:lnTo>
                  <a:pt x="115773" y="121996"/>
                </a:lnTo>
                <a:lnTo>
                  <a:pt x="108153" y="118948"/>
                </a:lnTo>
                <a:close/>
              </a:path>
              <a:path w="178434" h="245745">
                <a:moveTo>
                  <a:pt x="57886" y="41173"/>
                </a:moveTo>
                <a:lnTo>
                  <a:pt x="54838" y="44234"/>
                </a:lnTo>
                <a:lnTo>
                  <a:pt x="59397" y="50330"/>
                </a:lnTo>
                <a:lnTo>
                  <a:pt x="57886" y="60998"/>
                </a:lnTo>
                <a:lnTo>
                  <a:pt x="43978" y="97791"/>
                </a:lnTo>
                <a:lnTo>
                  <a:pt x="24371" y="128092"/>
                </a:lnTo>
                <a:lnTo>
                  <a:pt x="19799" y="135724"/>
                </a:lnTo>
                <a:lnTo>
                  <a:pt x="0" y="155549"/>
                </a:lnTo>
                <a:lnTo>
                  <a:pt x="3035" y="158597"/>
                </a:lnTo>
                <a:lnTo>
                  <a:pt x="13512" y="151880"/>
                </a:lnTo>
                <a:lnTo>
                  <a:pt x="43410" y="125622"/>
                </a:lnTo>
                <a:lnTo>
                  <a:pt x="48742" y="118948"/>
                </a:lnTo>
                <a:lnTo>
                  <a:pt x="108153" y="118948"/>
                </a:lnTo>
                <a:lnTo>
                  <a:pt x="104343" y="117424"/>
                </a:lnTo>
                <a:lnTo>
                  <a:pt x="77685" y="117424"/>
                </a:lnTo>
                <a:lnTo>
                  <a:pt x="74637" y="115900"/>
                </a:lnTo>
                <a:lnTo>
                  <a:pt x="73113" y="114376"/>
                </a:lnTo>
                <a:lnTo>
                  <a:pt x="67017" y="111328"/>
                </a:lnTo>
                <a:lnTo>
                  <a:pt x="63969" y="111328"/>
                </a:lnTo>
                <a:lnTo>
                  <a:pt x="60921" y="109804"/>
                </a:lnTo>
                <a:lnTo>
                  <a:pt x="56362" y="109804"/>
                </a:lnTo>
                <a:lnTo>
                  <a:pt x="63475" y="100198"/>
                </a:lnTo>
                <a:lnTo>
                  <a:pt x="68733" y="92451"/>
                </a:lnTo>
                <a:lnTo>
                  <a:pt x="71994" y="87278"/>
                </a:lnTo>
                <a:lnTo>
                  <a:pt x="73113" y="85394"/>
                </a:lnTo>
                <a:lnTo>
                  <a:pt x="79209" y="73202"/>
                </a:lnTo>
                <a:lnTo>
                  <a:pt x="82257" y="68630"/>
                </a:lnTo>
                <a:lnTo>
                  <a:pt x="82257" y="60998"/>
                </a:lnTo>
                <a:lnTo>
                  <a:pt x="77685" y="56426"/>
                </a:lnTo>
                <a:lnTo>
                  <a:pt x="74637" y="54902"/>
                </a:lnTo>
                <a:lnTo>
                  <a:pt x="71589" y="51854"/>
                </a:lnTo>
                <a:lnTo>
                  <a:pt x="68541" y="50330"/>
                </a:lnTo>
                <a:lnTo>
                  <a:pt x="65493" y="47282"/>
                </a:lnTo>
                <a:lnTo>
                  <a:pt x="60921" y="44234"/>
                </a:lnTo>
                <a:lnTo>
                  <a:pt x="57886" y="41173"/>
                </a:lnTo>
                <a:close/>
              </a:path>
              <a:path w="178434" h="245745">
                <a:moveTo>
                  <a:pt x="100533" y="38125"/>
                </a:moveTo>
                <a:lnTo>
                  <a:pt x="97485" y="41173"/>
                </a:lnTo>
                <a:lnTo>
                  <a:pt x="102057" y="45758"/>
                </a:lnTo>
                <a:lnTo>
                  <a:pt x="102057" y="64046"/>
                </a:lnTo>
                <a:lnTo>
                  <a:pt x="95961" y="85394"/>
                </a:lnTo>
                <a:lnTo>
                  <a:pt x="91389" y="96075"/>
                </a:lnTo>
                <a:lnTo>
                  <a:pt x="79209" y="117424"/>
                </a:lnTo>
                <a:lnTo>
                  <a:pt x="104343" y="117424"/>
                </a:lnTo>
                <a:lnTo>
                  <a:pt x="100533" y="115900"/>
                </a:lnTo>
                <a:lnTo>
                  <a:pt x="106772" y="106058"/>
                </a:lnTo>
                <a:lnTo>
                  <a:pt x="111583" y="97788"/>
                </a:lnTo>
                <a:lnTo>
                  <a:pt x="126428" y="62522"/>
                </a:lnTo>
                <a:lnTo>
                  <a:pt x="126428" y="56426"/>
                </a:lnTo>
                <a:lnTo>
                  <a:pt x="120332" y="51854"/>
                </a:lnTo>
                <a:lnTo>
                  <a:pt x="118808" y="50330"/>
                </a:lnTo>
                <a:lnTo>
                  <a:pt x="114249" y="47282"/>
                </a:lnTo>
                <a:lnTo>
                  <a:pt x="111201" y="45758"/>
                </a:lnTo>
                <a:lnTo>
                  <a:pt x="105105" y="39649"/>
                </a:lnTo>
                <a:lnTo>
                  <a:pt x="100533" y="3812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71444" y="3704729"/>
            <a:ext cx="32384" cy="59690"/>
          </a:xfrm>
          <a:custGeom>
            <a:avLst/>
            <a:gdLst/>
            <a:ahLst/>
            <a:cxnLst/>
            <a:rect l="l" t="t" r="r" b="b"/>
            <a:pathLst>
              <a:path w="32384" h="59689">
                <a:moveTo>
                  <a:pt x="22859" y="0"/>
                </a:moveTo>
                <a:lnTo>
                  <a:pt x="9144" y="0"/>
                </a:lnTo>
                <a:lnTo>
                  <a:pt x="6096" y="4572"/>
                </a:lnTo>
                <a:lnTo>
                  <a:pt x="1524" y="7619"/>
                </a:lnTo>
                <a:lnTo>
                  <a:pt x="1524" y="18300"/>
                </a:lnTo>
                <a:lnTo>
                  <a:pt x="4572" y="19824"/>
                </a:lnTo>
                <a:lnTo>
                  <a:pt x="6096" y="22872"/>
                </a:lnTo>
                <a:lnTo>
                  <a:pt x="12192" y="25920"/>
                </a:lnTo>
                <a:lnTo>
                  <a:pt x="16764" y="30505"/>
                </a:lnTo>
                <a:lnTo>
                  <a:pt x="16764" y="39649"/>
                </a:lnTo>
                <a:lnTo>
                  <a:pt x="12192" y="44221"/>
                </a:lnTo>
                <a:lnTo>
                  <a:pt x="7620" y="50330"/>
                </a:lnTo>
                <a:lnTo>
                  <a:pt x="0" y="51854"/>
                </a:lnTo>
                <a:lnTo>
                  <a:pt x="0" y="59474"/>
                </a:lnTo>
                <a:lnTo>
                  <a:pt x="30467" y="33553"/>
                </a:lnTo>
                <a:lnTo>
                  <a:pt x="31991" y="27444"/>
                </a:lnTo>
                <a:lnTo>
                  <a:pt x="31991" y="12204"/>
                </a:lnTo>
                <a:lnTo>
                  <a:pt x="22859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090221" y="4008196"/>
            <a:ext cx="230504" cy="245745"/>
          </a:xfrm>
          <a:custGeom>
            <a:avLst/>
            <a:gdLst/>
            <a:ahLst/>
            <a:cxnLst/>
            <a:rect l="l" t="t" r="r" b="b"/>
            <a:pathLst>
              <a:path w="230504" h="245745">
                <a:moveTo>
                  <a:pt x="141668" y="0"/>
                </a:moveTo>
                <a:lnTo>
                  <a:pt x="132524" y="0"/>
                </a:lnTo>
                <a:lnTo>
                  <a:pt x="132524" y="3048"/>
                </a:lnTo>
                <a:lnTo>
                  <a:pt x="138620" y="6096"/>
                </a:lnTo>
                <a:lnTo>
                  <a:pt x="144716" y="10668"/>
                </a:lnTo>
                <a:lnTo>
                  <a:pt x="149288" y="15239"/>
                </a:lnTo>
                <a:lnTo>
                  <a:pt x="149288" y="86918"/>
                </a:lnTo>
                <a:lnTo>
                  <a:pt x="150169" y="96993"/>
                </a:lnTo>
                <a:lnTo>
                  <a:pt x="150592" y="105219"/>
                </a:lnTo>
                <a:lnTo>
                  <a:pt x="150688" y="108267"/>
                </a:lnTo>
                <a:lnTo>
                  <a:pt x="150812" y="167741"/>
                </a:lnTo>
                <a:lnTo>
                  <a:pt x="152336" y="179933"/>
                </a:lnTo>
                <a:lnTo>
                  <a:pt x="152574" y="190013"/>
                </a:lnTo>
                <a:lnTo>
                  <a:pt x="153098" y="198804"/>
                </a:lnTo>
                <a:lnTo>
                  <a:pt x="153622" y="205020"/>
                </a:lnTo>
                <a:lnTo>
                  <a:pt x="153860" y="207378"/>
                </a:lnTo>
                <a:lnTo>
                  <a:pt x="153860" y="219583"/>
                </a:lnTo>
                <a:lnTo>
                  <a:pt x="155384" y="231787"/>
                </a:lnTo>
                <a:lnTo>
                  <a:pt x="156908" y="242455"/>
                </a:lnTo>
                <a:lnTo>
                  <a:pt x="158432" y="245503"/>
                </a:lnTo>
                <a:lnTo>
                  <a:pt x="161467" y="245503"/>
                </a:lnTo>
                <a:lnTo>
                  <a:pt x="161467" y="243979"/>
                </a:lnTo>
                <a:lnTo>
                  <a:pt x="164515" y="228726"/>
                </a:lnTo>
                <a:lnTo>
                  <a:pt x="166039" y="218059"/>
                </a:lnTo>
                <a:lnTo>
                  <a:pt x="166039" y="208914"/>
                </a:lnTo>
                <a:lnTo>
                  <a:pt x="167563" y="196710"/>
                </a:lnTo>
                <a:lnTo>
                  <a:pt x="169087" y="186029"/>
                </a:lnTo>
                <a:lnTo>
                  <a:pt x="169087" y="121983"/>
                </a:lnTo>
                <a:lnTo>
                  <a:pt x="227481" y="121983"/>
                </a:lnTo>
                <a:lnTo>
                  <a:pt x="226974" y="120459"/>
                </a:lnTo>
                <a:lnTo>
                  <a:pt x="220878" y="117411"/>
                </a:lnTo>
                <a:lnTo>
                  <a:pt x="216319" y="112839"/>
                </a:lnTo>
                <a:lnTo>
                  <a:pt x="208699" y="111315"/>
                </a:lnTo>
                <a:lnTo>
                  <a:pt x="204889" y="109791"/>
                </a:lnTo>
                <a:lnTo>
                  <a:pt x="169087" y="109791"/>
                </a:lnTo>
                <a:lnTo>
                  <a:pt x="169087" y="47269"/>
                </a:lnTo>
                <a:lnTo>
                  <a:pt x="170611" y="38112"/>
                </a:lnTo>
                <a:lnTo>
                  <a:pt x="170611" y="10668"/>
                </a:lnTo>
                <a:lnTo>
                  <a:pt x="169087" y="7620"/>
                </a:lnTo>
                <a:lnTo>
                  <a:pt x="167563" y="6096"/>
                </a:lnTo>
                <a:lnTo>
                  <a:pt x="164515" y="4572"/>
                </a:lnTo>
                <a:lnTo>
                  <a:pt x="162991" y="4572"/>
                </a:lnTo>
                <a:lnTo>
                  <a:pt x="159943" y="3048"/>
                </a:lnTo>
                <a:lnTo>
                  <a:pt x="155384" y="3048"/>
                </a:lnTo>
                <a:lnTo>
                  <a:pt x="150812" y="1524"/>
                </a:lnTo>
                <a:lnTo>
                  <a:pt x="146240" y="1524"/>
                </a:lnTo>
                <a:lnTo>
                  <a:pt x="141668" y="0"/>
                </a:lnTo>
                <a:close/>
              </a:path>
              <a:path w="230504" h="245745">
                <a:moveTo>
                  <a:pt x="86829" y="83870"/>
                </a:moveTo>
                <a:lnTo>
                  <a:pt x="60934" y="83870"/>
                </a:lnTo>
                <a:lnTo>
                  <a:pt x="59410" y="86918"/>
                </a:lnTo>
                <a:lnTo>
                  <a:pt x="53314" y="93014"/>
                </a:lnTo>
                <a:lnTo>
                  <a:pt x="48742" y="96062"/>
                </a:lnTo>
                <a:lnTo>
                  <a:pt x="45707" y="99110"/>
                </a:lnTo>
                <a:lnTo>
                  <a:pt x="42659" y="103695"/>
                </a:lnTo>
                <a:lnTo>
                  <a:pt x="38087" y="106743"/>
                </a:lnTo>
                <a:lnTo>
                  <a:pt x="35039" y="115887"/>
                </a:lnTo>
                <a:lnTo>
                  <a:pt x="33515" y="121983"/>
                </a:lnTo>
                <a:lnTo>
                  <a:pt x="31991" y="129616"/>
                </a:lnTo>
                <a:lnTo>
                  <a:pt x="31991" y="137236"/>
                </a:lnTo>
                <a:lnTo>
                  <a:pt x="33515" y="144856"/>
                </a:lnTo>
                <a:lnTo>
                  <a:pt x="38087" y="150964"/>
                </a:lnTo>
                <a:lnTo>
                  <a:pt x="42659" y="158584"/>
                </a:lnTo>
                <a:lnTo>
                  <a:pt x="53314" y="164680"/>
                </a:lnTo>
                <a:lnTo>
                  <a:pt x="62458" y="172313"/>
                </a:lnTo>
                <a:lnTo>
                  <a:pt x="86829" y="172313"/>
                </a:lnTo>
                <a:lnTo>
                  <a:pt x="97497" y="167741"/>
                </a:lnTo>
                <a:lnTo>
                  <a:pt x="106629" y="161632"/>
                </a:lnTo>
                <a:lnTo>
                  <a:pt x="112979" y="154012"/>
                </a:lnTo>
                <a:lnTo>
                  <a:pt x="70078" y="154012"/>
                </a:lnTo>
                <a:lnTo>
                  <a:pt x="63982" y="152488"/>
                </a:lnTo>
                <a:lnTo>
                  <a:pt x="54838" y="146392"/>
                </a:lnTo>
                <a:lnTo>
                  <a:pt x="51790" y="141808"/>
                </a:lnTo>
                <a:lnTo>
                  <a:pt x="48742" y="135712"/>
                </a:lnTo>
                <a:lnTo>
                  <a:pt x="48742" y="126568"/>
                </a:lnTo>
                <a:lnTo>
                  <a:pt x="50266" y="121983"/>
                </a:lnTo>
                <a:lnTo>
                  <a:pt x="50266" y="117411"/>
                </a:lnTo>
                <a:lnTo>
                  <a:pt x="53314" y="112839"/>
                </a:lnTo>
                <a:lnTo>
                  <a:pt x="54838" y="109791"/>
                </a:lnTo>
                <a:lnTo>
                  <a:pt x="59410" y="105219"/>
                </a:lnTo>
                <a:lnTo>
                  <a:pt x="62458" y="103695"/>
                </a:lnTo>
                <a:lnTo>
                  <a:pt x="67030" y="99110"/>
                </a:lnTo>
                <a:lnTo>
                  <a:pt x="70078" y="99110"/>
                </a:lnTo>
                <a:lnTo>
                  <a:pt x="71602" y="97586"/>
                </a:lnTo>
                <a:lnTo>
                  <a:pt x="97497" y="97586"/>
                </a:lnTo>
                <a:lnTo>
                  <a:pt x="91401" y="94538"/>
                </a:lnTo>
                <a:lnTo>
                  <a:pt x="83781" y="93014"/>
                </a:lnTo>
                <a:lnTo>
                  <a:pt x="80733" y="91490"/>
                </a:lnTo>
                <a:lnTo>
                  <a:pt x="85305" y="89966"/>
                </a:lnTo>
                <a:lnTo>
                  <a:pt x="88353" y="88442"/>
                </a:lnTo>
                <a:lnTo>
                  <a:pt x="88353" y="86918"/>
                </a:lnTo>
                <a:lnTo>
                  <a:pt x="86829" y="85394"/>
                </a:lnTo>
                <a:lnTo>
                  <a:pt x="86829" y="83870"/>
                </a:lnTo>
                <a:close/>
              </a:path>
              <a:path w="230504" h="245745">
                <a:moveTo>
                  <a:pt x="97497" y="97586"/>
                </a:moveTo>
                <a:lnTo>
                  <a:pt x="71602" y="97586"/>
                </a:lnTo>
                <a:lnTo>
                  <a:pt x="85305" y="100634"/>
                </a:lnTo>
                <a:lnTo>
                  <a:pt x="92925" y="108267"/>
                </a:lnTo>
                <a:lnTo>
                  <a:pt x="99021" y="115887"/>
                </a:lnTo>
                <a:lnTo>
                  <a:pt x="102069" y="131140"/>
                </a:lnTo>
                <a:lnTo>
                  <a:pt x="99021" y="138760"/>
                </a:lnTo>
                <a:lnTo>
                  <a:pt x="95973" y="144856"/>
                </a:lnTo>
                <a:lnTo>
                  <a:pt x="88353" y="152488"/>
                </a:lnTo>
                <a:lnTo>
                  <a:pt x="82257" y="152488"/>
                </a:lnTo>
                <a:lnTo>
                  <a:pt x="76161" y="154012"/>
                </a:lnTo>
                <a:lnTo>
                  <a:pt x="112979" y="154012"/>
                </a:lnTo>
                <a:lnTo>
                  <a:pt x="114249" y="152488"/>
                </a:lnTo>
                <a:lnTo>
                  <a:pt x="120345" y="143332"/>
                </a:lnTo>
                <a:lnTo>
                  <a:pt x="120345" y="120459"/>
                </a:lnTo>
                <a:lnTo>
                  <a:pt x="115773" y="112839"/>
                </a:lnTo>
                <a:lnTo>
                  <a:pt x="109677" y="105219"/>
                </a:lnTo>
                <a:lnTo>
                  <a:pt x="103581" y="102158"/>
                </a:lnTo>
                <a:lnTo>
                  <a:pt x="97497" y="97586"/>
                </a:lnTo>
                <a:close/>
              </a:path>
              <a:path w="230504" h="245745">
                <a:moveTo>
                  <a:pt x="227481" y="121983"/>
                </a:moveTo>
                <a:lnTo>
                  <a:pt x="169087" y="121983"/>
                </a:lnTo>
                <a:lnTo>
                  <a:pt x="185851" y="126568"/>
                </a:lnTo>
                <a:lnTo>
                  <a:pt x="190411" y="129616"/>
                </a:lnTo>
                <a:lnTo>
                  <a:pt x="196507" y="131140"/>
                </a:lnTo>
                <a:lnTo>
                  <a:pt x="202603" y="134188"/>
                </a:lnTo>
                <a:lnTo>
                  <a:pt x="214795" y="137236"/>
                </a:lnTo>
                <a:lnTo>
                  <a:pt x="223926" y="137236"/>
                </a:lnTo>
                <a:lnTo>
                  <a:pt x="226974" y="134188"/>
                </a:lnTo>
                <a:lnTo>
                  <a:pt x="230022" y="129616"/>
                </a:lnTo>
                <a:lnTo>
                  <a:pt x="227481" y="121983"/>
                </a:lnTo>
                <a:close/>
              </a:path>
              <a:path w="230504" h="245745">
                <a:moveTo>
                  <a:pt x="201079" y="108267"/>
                </a:moveTo>
                <a:lnTo>
                  <a:pt x="185851" y="108267"/>
                </a:lnTo>
                <a:lnTo>
                  <a:pt x="179755" y="109791"/>
                </a:lnTo>
                <a:lnTo>
                  <a:pt x="204889" y="109791"/>
                </a:lnTo>
                <a:lnTo>
                  <a:pt x="201079" y="108267"/>
                </a:lnTo>
                <a:close/>
              </a:path>
              <a:path w="230504" h="245745">
                <a:moveTo>
                  <a:pt x="42659" y="88442"/>
                </a:moveTo>
                <a:lnTo>
                  <a:pt x="25895" y="88442"/>
                </a:lnTo>
                <a:lnTo>
                  <a:pt x="28943" y="89966"/>
                </a:lnTo>
                <a:lnTo>
                  <a:pt x="38087" y="89966"/>
                </a:lnTo>
                <a:lnTo>
                  <a:pt x="42659" y="88442"/>
                </a:lnTo>
                <a:close/>
              </a:path>
              <a:path w="230504" h="245745">
                <a:moveTo>
                  <a:pt x="53314" y="33540"/>
                </a:moveTo>
                <a:lnTo>
                  <a:pt x="48742" y="33540"/>
                </a:lnTo>
                <a:lnTo>
                  <a:pt x="47218" y="36588"/>
                </a:lnTo>
                <a:lnTo>
                  <a:pt x="50266" y="38112"/>
                </a:lnTo>
                <a:lnTo>
                  <a:pt x="53314" y="41173"/>
                </a:lnTo>
                <a:lnTo>
                  <a:pt x="56362" y="42697"/>
                </a:lnTo>
                <a:lnTo>
                  <a:pt x="59410" y="47269"/>
                </a:lnTo>
                <a:lnTo>
                  <a:pt x="60934" y="50317"/>
                </a:lnTo>
                <a:lnTo>
                  <a:pt x="63982" y="54889"/>
                </a:lnTo>
                <a:lnTo>
                  <a:pt x="65506" y="60985"/>
                </a:lnTo>
                <a:lnTo>
                  <a:pt x="67030" y="68618"/>
                </a:lnTo>
                <a:lnTo>
                  <a:pt x="55602" y="70618"/>
                </a:lnTo>
                <a:lnTo>
                  <a:pt x="45319" y="72047"/>
                </a:lnTo>
                <a:lnTo>
                  <a:pt x="37894" y="72904"/>
                </a:lnTo>
                <a:lnTo>
                  <a:pt x="35039" y="73190"/>
                </a:lnTo>
                <a:lnTo>
                  <a:pt x="21854" y="74952"/>
                </a:lnTo>
                <a:lnTo>
                  <a:pt x="10666" y="75857"/>
                </a:lnTo>
                <a:lnTo>
                  <a:pt x="2904" y="76190"/>
                </a:lnTo>
                <a:lnTo>
                  <a:pt x="0" y="76238"/>
                </a:lnTo>
                <a:lnTo>
                  <a:pt x="0" y="77762"/>
                </a:lnTo>
                <a:lnTo>
                  <a:pt x="3048" y="79286"/>
                </a:lnTo>
                <a:lnTo>
                  <a:pt x="7619" y="80810"/>
                </a:lnTo>
                <a:lnTo>
                  <a:pt x="10667" y="83870"/>
                </a:lnTo>
                <a:lnTo>
                  <a:pt x="18275" y="86918"/>
                </a:lnTo>
                <a:lnTo>
                  <a:pt x="21323" y="88442"/>
                </a:lnTo>
                <a:lnTo>
                  <a:pt x="48742" y="88442"/>
                </a:lnTo>
                <a:lnTo>
                  <a:pt x="57886" y="85394"/>
                </a:lnTo>
                <a:lnTo>
                  <a:pt x="60934" y="83870"/>
                </a:lnTo>
                <a:lnTo>
                  <a:pt x="86829" y="83870"/>
                </a:lnTo>
                <a:lnTo>
                  <a:pt x="83781" y="82334"/>
                </a:lnTo>
                <a:lnTo>
                  <a:pt x="80733" y="79286"/>
                </a:lnTo>
                <a:lnTo>
                  <a:pt x="112725" y="74714"/>
                </a:lnTo>
                <a:lnTo>
                  <a:pt x="131013" y="71666"/>
                </a:lnTo>
                <a:lnTo>
                  <a:pt x="141668" y="70142"/>
                </a:lnTo>
                <a:lnTo>
                  <a:pt x="141668" y="67094"/>
                </a:lnTo>
                <a:lnTo>
                  <a:pt x="140144" y="67094"/>
                </a:lnTo>
                <a:lnTo>
                  <a:pt x="137096" y="65570"/>
                </a:lnTo>
                <a:lnTo>
                  <a:pt x="79209" y="65570"/>
                </a:lnTo>
                <a:lnTo>
                  <a:pt x="80733" y="62522"/>
                </a:lnTo>
                <a:lnTo>
                  <a:pt x="82257" y="57937"/>
                </a:lnTo>
                <a:lnTo>
                  <a:pt x="82257" y="50317"/>
                </a:lnTo>
                <a:lnTo>
                  <a:pt x="80733" y="44221"/>
                </a:lnTo>
                <a:lnTo>
                  <a:pt x="76161" y="39636"/>
                </a:lnTo>
                <a:lnTo>
                  <a:pt x="74637" y="39636"/>
                </a:lnTo>
                <a:lnTo>
                  <a:pt x="70078" y="36588"/>
                </a:lnTo>
                <a:lnTo>
                  <a:pt x="65506" y="36588"/>
                </a:lnTo>
                <a:lnTo>
                  <a:pt x="60934" y="35064"/>
                </a:lnTo>
                <a:lnTo>
                  <a:pt x="57886" y="35064"/>
                </a:lnTo>
                <a:lnTo>
                  <a:pt x="53314" y="33540"/>
                </a:lnTo>
                <a:close/>
              </a:path>
              <a:path w="230504" h="245745">
                <a:moveTo>
                  <a:pt x="112725" y="59461"/>
                </a:moveTo>
                <a:lnTo>
                  <a:pt x="102069" y="59461"/>
                </a:lnTo>
                <a:lnTo>
                  <a:pt x="97497" y="60985"/>
                </a:lnTo>
                <a:lnTo>
                  <a:pt x="79209" y="65570"/>
                </a:lnTo>
                <a:lnTo>
                  <a:pt x="137096" y="65570"/>
                </a:lnTo>
                <a:lnTo>
                  <a:pt x="132524" y="64046"/>
                </a:lnTo>
                <a:lnTo>
                  <a:pt x="126441" y="62522"/>
                </a:lnTo>
                <a:lnTo>
                  <a:pt x="121869" y="60985"/>
                </a:lnTo>
                <a:lnTo>
                  <a:pt x="117297" y="60985"/>
                </a:lnTo>
                <a:lnTo>
                  <a:pt x="112725" y="5946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327863" y="4008196"/>
            <a:ext cx="200025" cy="245745"/>
          </a:xfrm>
          <a:custGeom>
            <a:avLst/>
            <a:gdLst/>
            <a:ahLst/>
            <a:cxnLst/>
            <a:rect l="l" t="t" r="r" b="b"/>
            <a:pathLst>
              <a:path w="200025" h="245745">
                <a:moveTo>
                  <a:pt x="191935" y="123507"/>
                </a:moveTo>
                <a:lnTo>
                  <a:pt x="120345" y="123507"/>
                </a:lnTo>
                <a:lnTo>
                  <a:pt x="120345" y="167741"/>
                </a:lnTo>
                <a:lnTo>
                  <a:pt x="121856" y="179933"/>
                </a:lnTo>
                <a:lnTo>
                  <a:pt x="122094" y="190013"/>
                </a:lnTo>
                <a:lnTo>
                  <a:pt x="122618" y="198804"/>
                </a:lnTo>
                <a:lnTo>
                  <a:pt x="123142" y="205020"/>
                </a:lnTo>
                <a:lnTo>
                  <a:pt x="123380" y="207378"/>
                </a:lnTo>
                <a:lnTo>
                  <a:pt x="124904" y="219583"/>
                </a:lnTo>
                <a:lnTo>
                  <a:pt x="124904" y="231787"/>
                </a:lnTo>
                <a:lnTo>
                  <a:pt x="126428" y="242455"/>
                </a:lnTo>
                <a:lnTo>
                  <a:pt x="127952" y="245503"/>
                </a:lnTo>
                <a:lnTo>
                  <a:pt x="131000" y="245503"/>
                </a:lnTo>
                <a:lnTo>
                  <a:pt x="132524" y="243979"/>
                </a:lnTo>
                <a:lnTo>
                  <a:pt x="132524" y="236359"/>
                </a:lnTo>
                <a:lnTo>
                  <a:pt x="134048" y="228726"/>
                </a:lnTo>
                <a:lnTo>
                  <a:pt x="135572" y="218059"/>
                </a:lnTo>
                <a:lnTo>
                  <a:pt x="137096" y="208914"/>
                </a:lnTo>
                <a:lnTo>
                  <a:pt x="137096" y="196710"/>
                </a:lnTo>
                <a:lnTo>
                  <a:pt x="138620" y="186029"/>
                </a:lnTo>
                <a:lnTo>
                  <a:pt x="138742" y="171692"/>
                </a:lnTo>
                <a:lnTo>
                  <a:pt x="140144" y="129616"/>
                </a:lnTo>
                <a:lnTo>
                  <a:pt x="197015" y="129616"/>
                </a:lnTo>
                <a:lnTo>
                  <a:pt x="196507" y="128092"/>
                </a:lnTo>
                <a:lnTo>
                  <a:pt x="191935" y="123507"/>
                </a:lnTo>
                <a:close/>
              </a:path>
              <a:path w="200025" h="245745">
                <a:moveTo>
                  <a:pt x="4572" y="48793"/>
                </a:moveTo>
                <a:lnTo>
                  <a:pt x="0" y="48793"/>
                </a:lnTo>
                <a:lnTo>
                  <a:pt x="0" y="51841"/>
                </a:lnTo>
                <a:lnTo>
                  <a:pt x="1524" y="53365"/>
                </a:lnTo>
                <a:lnTo>
                  <a:pt x="3048" y="56413"/>
                </a:lnTo>
                <a:lnTo>
                  <a:pt x="6096" y="59461"/>
                </a:lnTo>
                <a:lnTo>
                  <a:pt x="6096" y="62522"/>
                </a:lnTo>
                <a:lnTo>
                  <a:pt x="9131" y="68618"/>
                </a:lnTo>
                <a:lnTo>
                  <a:pt x="9131" y="93014"/>
                </a:lnTo>
                <a:lnTo>
                  <a:pt x="7607" y="100634"/>
                </a:lnTo>
                <a:lnTo>
                  <a:pt x="7485" y="118935"/>
                </a:lnTo>
                <a:lnTo>
                  <a:pt x="5215" y="148291"/>
                </a:lnTo>
                <a:lnTo>
                  <a:pt x="4572" y="157060"/>
                </a:lnTo>
                <a:lnTo>
                  <a:pt x="18275" y="178409"/>
                </a:lnTo>
                <a:lnTo>
                  <a:pt x="33222" y="171692"/>
                </a:lnTo>
                <a:lnTo>
                  <a:pt x="45315" y="165830"/>
                </a:lnTo>
                <a:lnTo>
                  <a:pt x="53410" y="161682"/>
                </a:lnTo>
                <a:lnTo>
                  <a:pt x="56362" y="160108"/>
                </a:lnTo>
                <a:lnTo>
                  <a:pt x="68095" y="154012"/>
                </a:lnTo>
                <a:lnTo>
                  <a:pt x="27419" y="154012"/>
                </a:lnTo>
                <a:lnTo>
                  <a:pt x="27419" y="108267"/>
                </a:lnTo>
                <a:lnTo>
                  <a:pt x="74637" y="108267"/>
                </a:lnTo>
                <a:lnTo>
                  <a:pt x="77685" y="106743"/>
                </a:lnTo>
                <a:lnTo>
                  <a:pt x="79209" y="103695"/>
                </a:lnTo>
                <a:lnTo>
                  <a:pt x="82257" y="102158"/>
                </a:lnTo>
                <a:lnTo>
                  <a:pt x="80733" y="99110"/>
                </a:lnTo>
                <a:lnTo>
                  <a:pt x="80733" y="97586"/>
                </a:lnTo>
                <a:lnTo>
                  <a:pt x="27419" y="97586"/>
                </a:lnTo>
                <a:lnTo>
                  <a:pt x="27419" y="68618"/>
                </a:lnTo>
                <a:lnTo>
                  <a:pt x="39598" y="68618"/>
                </a:lnTo>
                <a:lnTo>
                  <a:pt x="63969" y="65570"/>
                </a:lnTo>
                <a:lnTo>
                  <a:pt x="74637" y="64046"/>
                </a:lnTo>
                <a:lnTo>
                  <a:pt x="80733" y="64046"/>
                </a:lnTo>
                <a:lnTo>
                  <a:pt x="82257" y="60985"/>
                </a:lnTo>
                <a:lnTo>
                  <a:pt x="85305" y="59461"/>
                </a:lnTo>
                <a:lnTo>
                  <a:pt x="85305" y="53365"/>
                </a:lnTo>
                <a:lnTo>
                  <a:pt x="25895" y="53365"/>
                </a:lnTo>
                <a:lnTo>
                  <a:pt x="10655" y="50317"/>
                </a:lnTo>
                <a:lnTo>
                  <a:pt x="4572" y="48793"/>
                </a:lnTo>
                <a:close/>
              </a:path>
              <a:path w="200025" h="245745">
                <a:moveTo>
                  <a:pt x="111201" y="0"/>
                </a:moveTo>
                <a:lnTo>
                  <a:pt x="102057" y="0"/>
                </a:lnTo>
                <a:lnTo>
                  <a:pt x="102057" y="3048"/>
                </a:lnTo>
                <a:lnTo>
                  <a:pt x="109677" y="6096"/>
                </a:lnTo>
                <a:lnTo>
                  <a:pt x="118821" y="15239"/>
                </a:lnTo>
                <a:lnTo>
                  <a:pt x="118821" y="50317"/>
                </a:lnTo>
                <a:lnTo>
                  <a:pt x="120345" y="62522"/>
                </a:lnTo>
                <a:lnTo>
                  <a:pt x="120345" y="114363"/>
                </a:lnTo>
                <a:lnTo>
                  <a:pt x="111201" y="118935"/>
                </a:lnTo>
                <a:lnTo>
                  <a:pt x="100533" y="123507"/>
                </a:lnTo>
                <a:lnTo>
                  <a:pt x="82257" y="132664"/>
                </a:lnTo>
                <a:lnTo>
                  <a:pt x="71589" y="137236"/>
                </a:lnTo>
                <a:lnTo>
                  <a:pt x="63969" y="140284"/>
                </a:lnTo>
                <a:lnTo>
                  <a:pt x="54838" y="143332"/>
                </a:lnTo>
                <a:lnTo>
                  <a:pt x="47218" y="146392"/>
                </a:lnTo>
                <a:lnTo>
                  <a:pt x="41122" y="147916"/>
                </a:lnTo>
                <a:lnTo>
                  <a:pt x="31991" y="150964"/>
                </a:lnTo>
                <a:lnTo>
                  <a:pt x="30467" y="150964"/>
                </a:lnTo>
                <a:lnTo>
                  <a:pt x="27419" y="154012"/>
                </a:lnTo>
                <a:lnTo>
                  <a:pt x="68095" y="154012"/>
                </a:lnTo>
                <a:lnTo>
                  <a:pt x="68833" y="153629"/>
                </a:lnTo>
                <a:lnTo>
                  <a:pt x="78449" y="148291"/>
                </a:lnTo>
                <a:lnTo>
                  <a:pt x="84639" y="144667"/>
                </a:lnTo>
                <a:lnTo>
                  <a:pt x="86829" y="143332"/>
                </a:lnTo>
                <a:lnTo>
                  <a:pt x="96180" y="138855"/>
                </a:lnTo>
                <a:lnTo>
                  <a:pt x="103392" y="134950"/>
                </a:lnTo>
                <a:lnTo>
                  <a:pt x="108034" y="132187"/>
                </a:lnTo>
                <a:lnTo>
                  <a:pt x="109677" y="131140"/>
                </a:lnTo>
                <a:lnTo>
                  <a:pt x="117297" y="126568"/>
                </a:lnTo>
                <a:lnTo>
                  <a:pt x="120345" y="123507"/>
                </a:lnTo>
                <a:lnTo>
                  <a:pt x="191935" y="123507"/>
                </a:lnTo>
                <a:lnTo>
                  <a:pt x="185839" y="120459"/>
                </a:lnTo>
                <a:lnTo>
                  <a:pt x="178219" y="117411"/>
                </a:lnTo>
                <a:lnTo>
                  <a:pt x="170611" y="115887"/>
                </a:lnTo>
                <a:lnTo>
                  <a:pt x="140144" y="115887"/>
                </a:lnTo>
                <a:lnTo>
                  <a:pt x="140144" y="10668"/>
                </a:lnTo>
                <a:lnTo>
                  <a:pt x="138620" y="7620"/>
                </a:lnTo>
                <a:lnTo>
                  <a:pt x="137096" y="6096"/>
                </a:lnTo>
                <a:lnTo>
                  <a:pt x="134048" y="4572"/>
                </a:lnTo>
                <a:lnTo>
                  <a:pt x="132524" y="4572"/>
                </a:lnTo>
                <a:lnTo>
                  <a:pt x="129476" y="3048"/>
                </a:lnTo>
                <a:lnTo>
                  <a:pt x="124904" y="3048"/>
                </a:lnTo>
                <a:lnTo>
                  <a:pt x="120345" y="1524"/>
                </a:lnTo>
                <a:lnTo>
                  <a:pt x="115773" y="1524"/>
                </a:lnTo>
                <a:lnTo>
                  <a:pt x="111201" y="0"/>
                </a:lnTo>
                <a:close/>
              </a:path>
              <a:path w="200025" h="245745">
                <a:moveTo>
                  <a:pt x="197015" y="129616"/>
                </a:moveTo>
                <a:lnTo>
                  <a:pt x="140144" y="129616"/>
                </a:lnTo>
                <a:lnTo>
                  <a:pt x="143192" y="131140"/>
                </a:lnTo>
                <a:lnTo>
                  <a:pt x="147764" y="131140"/>
                </a:lnTo>
                <a:lnTo>
                  <a:pt x="150799" y="132664"/>
                </a:lnTo>
                <a:lnTo>
                  <a:pt x="159943" y="135712"/>
                </a:lnTo>
                <a:lnTo>
                  <a:pt x="166039" y="138760"/>
                </a:lnTo>
                <a:lnTo>
                  <a:pt x="173659" y="141808"/>
                </a:lnTo>
                <a:lnTo>
                  <a:pt x="178219" y="143332"/>
                </a:lnTo>
                <a:lnTo>
                  <a:pt x="184315" y="144856"/>
                </a:lnTo>
                <a:lnTo>
                  <a:pt x="194983" y="144856"/>
                </a:lnTo>
                <a:lnTo>
                  <a:pt x="196507" y="141808"/>
                </a:lnTo>
                <a:lnTo>
                  <a:pt x="199555" y="137236"/>
                </a:lnTo>
                <a:lnTo>
                  <a:pt x="197015" y="129616"/>
                </a:lnTo>
                <a:close/>
              </a:path>
              <a:path w="200025" h="245745">
                <a:moveTo>
                  <a:pt x="73113" y="108267"/>
                </a:moveTo>
                <a:lnTo>
                  <a:pt x="27419" y="108267"/>
                </a:lnTo>
                <a:lnTo>
                  <a:pt x="28943" y="109791"/>
                </a:lnTo>
                <a:lnTo>
                  <a:pt x="35039" y="111315"/>
                </a:lnTo>
                <a:lnTo>
                  <a:pt x="38074" y="112839"/>
                </a:lnTo>
                <a:lnTo>
                  <a:pt x="50266" y="112839"/>
                </a:lnTo>
                <a:lnTo>
                  <a:pt x="53314" y="111315"/>
                </a:lnTo>
                <a:lnTo>
                  <a:pt x="62458" y="111315"/>
                </a:lnTo>
                <a:lnTo>
                  <a:pt x="65493" y="109791"/>
                </a:lnTo>
                <a:lnTo>
                  <a:pt x="68541" y="109791"/>
                </a:lnTo>
                <a:lnTo>
                  <a:pt x="73113" y="108267"/>
                </a:lnTo>
                <a:close/>
              </a:path>
              <a:path w="200025" h="245745">
                <a:moveTo>
                  <a:pt x="80733" y="91490"/>
                </a:moveTo>
                <a:lnTo>
                  <a:pt x="65493" y="93014"/>
                </a:lnTo>
                <a:lnTo>
                  <a:pt x="56362" y="94538"/>
                </a:lnTo>
                <a:lnTo>
                  <a:pt x="48742" y="94538"/>
                </a:lnTo>
                <a:lnTo>
                  <a:pt x="42646" y="96062"/>
                </a:lnTo>
                <a:lnTo>
                  <a:pt x="35039" y="96062"/>
                </a:lnTo>
                <a:lnTo>
                  <a:pt x="31991" y="97586"/>
                </a:lnTo>
                <a:lnTo>
                  <a:pt x="80733" y="97586"/>
                </a:lnTo>
                <a:lnTo>
                  <a:pt x="80733" y="91490"/>
                </a:lnTo>
                <a:close/>
              </a:path>
              <a:path w="200025" h="245745">
                <a:moveTo>
                  <a:pt x="79209" y="47269"/>
                </a:moveTo>
                <a:lnTo>
                  <a:pt x="70065" y="48793"/>
                </a:lnTo>
                <a:lnTo>
                  <a:pt x="63969" y="48793"/>
                </a:lnTo>
                <a:lnTo>
                  <a:pt x="57886" y="50317"/>
                </a:lnTo>
                <a:lnTo>
                  <a:pt x="51790" y="50317"/>
                </a:lnTo>
                <a:lnTo>
                  <a:pt x="44170" y="51841"/>
                </a:lnTo>
                <a:lnTo>
                  <a:pt x="36550" y="51841"/>
                </a:lnTo>
                <a:lnTo>
                  <a:pt x="30467" y="53365"/>
                </a:lnTo>
                <a:lnTo>
                  <a:pt x="85305" y="53365"/>
                </a:lnTo>
                <a:lnTo>
                  <a:pt x="79209" y="472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522846" y="4008196"/>
            <a:ext cx="178435" cy="245745"/>
          </a:xfrm>
          <a:custGeom>
            <a:avLst/>
            <a:gdLst/>
            <a:ahLst/>
            <a:cxnLst/>
            <a:rect l="l" t="t" r="r" b="b"/>
            <a:pathLst>
              <a:path w="178434" h="245745">
                <a:moveTo>
                  <a:pt x="147764" y="0"/>
                </a:moveTo>
                <a:lnTo>
                  <a:pt x="140144" y="0"/>
                </a:lnTo>
                <a:lnTo>
                  <a:pt x="138620" y="3048"/>
                </a:lnTo>
                <a:lnTo>
                  <a:pt x="146240" y="6096"/>
                </a:lnTo>
                <a:lnTo>
                  <a:pt x="150812" y="10668"/>
                </a:lnTo>
                <a:lnTo>
                  <a:pt x="156895" y="15239"/>
                </a:lnTo>
                <a:lnTo>
                  <a:pt x="156895" y="138760"/>
                </a:lnTo>
                <a:lnTo>
                  <a:pt x="158419" y="150964"/>
                </a:lnTo>
                <a:lnTo>
                  <a:pt x="158419" y="179933"/>
                </a:lnTo>
                <a:lnTo>
                  <a:pt x="159300" y="190013"/>
                </a:lnTo>
                <a:lnTo>
                  <a:pt x="159753" y="198804"/>
                </a:lnTo>
                <a:lnTo>
                  <a:pt x="159919" y="205020"/>
                </a:lnTo>
                <a:lnTo>
                  <a:pt x="159943" y="207378"/>
                </a:lnTo>
                <a:lnTo>
                  <a:pt x="162991" y="231787"/>
                </a:lnTo>
                <a:lnTo>
                  <a:pt x="164515" y="242455"/>
                </a:lnTo>
                <a:lnTo>
                  <a:pt x="164515" y="245503"/>
                </a:lnTo>
                <a:lnTo>
                  <a:pt x="169087" y="245503"/>
                </a:lnTo>
                <a:lnTo>
                  <a:pt x="169087" y="243979"/>
                </a:lnTo>
                <a:lnTo>
                  <a:pt x="170611" y="236359"/>
                </a:lnTo>
                <a:lnTo>
                  <a:pt x="170611" y="228726"/>
                </a:lnTo>
                <a:lnTo>
                  <a:pt x="172135" y="218059"/>
                </a:lnTo>
                <a:lnTo>
                  <a:pt x="173659" y="208914"/>
                </a:lnTo>
                <a:lnTo>
                  <a:pt x="175183" y="196710"/>
                </a:lnTo>
                <a:lnTo>
                  <a:pt x="175306" y="172313"/>
                </a:lnTo>
                <a:lnTo>
                  <a:pt x="176071" y="153153"/>
                </a:lnTo>
                <a:lnTo>
                  <a:pt x="176423" y="138760"/>
                </a:lnTo>
                <a:lnTo>
                  <a:pt x="176546" y="132686"/>
                </a:lnTo>
                <a:lnTo>
                  <a:pt x="176666" y="123507"/>
                </a:lnTo>
                <a:lnTo>
                  <a:pt x="176707" y="13715"/>
                </a:lnTo>
                <a:lnTo>
                  <a:pt x="178231" y="10668"/>
                </a:lnTo>
                <a:lnTo>
                  <a:pt x="176707" y="7620"/>
                </a:lnTo>
                <a:lnTo>
                  <a:pt x="175183" y="6096"/>
                </a:lnTo>
                <a:lnTo>
                  <a:pt x="172135" y="4572"/>
                </a:lnTo>
                <a:lnTo>
                  <a:pt x="170611" y="4572"/>
                </a:lnTo>
                <a:lnTo>
                  <a:pt x="166039" y="3048"/>
                </a:lnTo>
                <a:lnTo>
                  <a:pt x="162991" y="3048"/>
                </a:lnTo>
                <a:lnTo>
                  <a:pt x="156895" y="1524"/>
                </a:lnTo>
                <a:lnTo>
                  <a:pt x="152323" y="1524"/>
                </a:lnTo>
                <a:lnTo>
                  <a:pt x="147764" y="0"/>
                </a:lnTo>
                <a:close/>
              </a:path>
              <a:path w="178434" h="245745">
                <a:moveTo>
                  <a:pt x="110693" y="120459"/>
                </a:moveTo>
                <a:lnTo>
                  <a:pt x="50266" y="120459"/>
                </a:lnTo>
                <a:lnTo>
                  <a:pt x="51790" y="121983"/>
                </a:lnTo>
                <a:lnTo>
                  <a:pt x="54838" y="123507"/>
                </a:lnTo>
                <a:lnTo>
                  <a:pt x="57886" y="126568"/>
                </a:lnTo>
                <a:lnTo>
                  <a:pt x="62458" y="129616"/>
                </a:lnTo>
                <a:lnTo>
                  <a:pt x="63982" y="131140"/>
                </a:lnTo>
                <a:lnTo>
                  <a:pt x="70065" y="134188"/>
                </a:lnTo>
                <a:lnTo>
                  <a:pt x="65506" y="141808"/>
                </a:lnTo>
                <a:lnTo>
                  <a:pt x="59410" y="147916"/>
                </a:lnTo>
                <a:lnTo>
                  <a:pt x="53314" y="155536"/>
                </a:lnTo>
                <a:lnTo>
                  <a:pt x="47218" y="161632"/>
                </a:lnTo>
                <a:lnTo>
                  <a:pt x="42646" y="167741"/>
                </a:lnTo>
                <a:lnTo>
                  <a:pt x="36563" y="172313"/>
                </a:lnTo>
                <a:lnTo>
                  <a:pt x="30467" y="178409"/>
                </a:lnTo>
                <a:lnTo>
                  <a:pt x="27419" y="182981"/>
                </a:lnTo>
                <a:lnTo>
                  <a:pt x="30467" y="186029"/>
                </a:lnTo>
                <a:lnTo>
                  <a:pt x="65805" y="159658"/>
                </a:lnTo>
                <a:lnTo>
                  <a:pt x="92544" y="127687"/>
                </a:lnTo>
                <a:lnTo>
                  <a:pt x="94449" y="125044"/>
                </a:lnTo>
                <a:lnTo>
                  <a:pt x="118833" y="125044"/>
                </a:lnTo>
                <a:lnTo>
                  <a:pt x="115773" y="123507"/>
                </a:lnTo>
                <a:lnTo>
                  <a:pt x="110693" y="120459"/>
                </a:lnTo>
                <a:close/>
              </a:path>
              <a:path w="178434" h="245745">
                <a:moveTo>
                  <a:pt x="57886" y="41173"/>
                </a:moveTo>
                <a:lnTo>
                  <a:pt x="54838" y="44221"/>
                </a:lnTo>
                <a:lnTo>
                  <a:pt x="59410" y="51841"/>
                </a:lnTo>
                <a:lnTo>
                  <a:pt x="57886" y="60985"/>
                </a:lnTo>
                <a:lnTo>
                  <a:pt x="43980" y="98353"/>
                </a:lnTo>
                <a:lnTo>
                  <a:pt x="39598" y="105219"/>
                </a:lnTo>
                <a:lnTo>
                  <a:pt x="34652" y="113936"/>
                </a:lnTo>
                <a:lnTo>
                  <a:pt x="29703" y="121227"/>
                </a:lnTo>
                <a:lnTo>
                  <a:pt x="25781" y="126371"/>
                </a:lnTo>
                <a:lnTo>
                  <a:pt x="24371" y="128092"/>
                </a:lnTo>
                <a:lnTo>
                  <a:pt x="19799" y="135712"/>
                </a:lnTo>
                <a:lnTo>
                  <a:pt x="0" y="155536"/>
                </a:lnTo>
                <a:lnTo>
                  <a:pt x="3048" y="160108"/>
                </a:lnTo>
                <a:lnTo>
                  <a:pt x="13518" y="153153"/>
                </a:lnTo>
                <a:lnTo>
                  <a:pt x="21705" y="146767"/>
                </a:lnTo>
                <a:lnTo>
                  <a:pt x="27038" y="142095"/>
                </a:lnTo>
                <a:lnTo>
                  <a:pt x="28943" y="140284"/>
                </a:lnTo>
                <a:lnTo>
                  <a:pt x="37413" y="132686"/>
                </a:lnTo>
                <a:lnTo>
                  <a:pt x="44172" y="126371"/>
                </a:lnTo>
                <a:lnTo>
                  <a:pt x="48721" y="121983"/>
                </a:lnTo>
                <a:lnTo>
                  <a:pt x="50266" y="120459"/>
                </a:lnTo>
                <a:lnTo>
                  <a:pt x="110693" y="120459"/>
                </a:lnTo>
                <a:lnTo>
                  <a:pt x="108153" y="118935"/>
                </a:lnTo>
                <a:lnTo>
                  <a:pt x="79209" y="118935"/>
                </a:lnTo>
                <a:lnTo>
                  <a:pt x="76161" y="115887"/>
                </a:lnTo>
                <a:lnTo>
                  <a:pt x="73113" y="114363"/>
                </a:lnTo>
                <a:lnTo>
                  <a:pt x="70065" y="114363"/>
                </a:lnTo>
                <a:lnTo>
                  <a:pt x="63982" y="111315"/>
                </a:lnTo>
                <a:lnTo>
                  <a:pt x="60934" y="111315"/>
                </a:lnTo>
                <a:lnTo>
                  <a:pt x="57886" y="109791"/>
                </a:lnTo>
                <a:lnTo>
                  <a:pt x="73113" y="86918"/>
                </a:lnTo>
                <a:lnTo>
                  <a:pt x="79209" y="76238"/>
                </a:lnTo>
                <a:lnTo>
                  <a:pt x="79209" y="74714"/>
                </a:lnTo>
                <a:lnTo>
                  <a:pt x="82257" y="68618"/>
                </a:lnTo>
                <a:lnTo>
                  <a:pt x="82257" y="60985"/>
                </a:lnTo>
                <a:lnTo>
                  <a:pt x="77685" y="57937"/>
                </a:lnTo>
                <a:lnTo>
                  <a:pt x="74637" y="54889"/>
                </a:lnTo>
                <a:lnTo>
                  <a:pt x="71589" y="53365"/>
                </a:lnTo>
                <a:lnTo>
                  <a:pt x="62458" y="44221"/>
                </a:lnTo>
                <a:lnTo>
                  <a:pt x="57886" y="41173"/>
                </a:lnTo>
                <a:close/>
              </a:path>
              <a:path w="178434" h="245745">
                <a:moveTo>
                  <a:pt x="118833" y="125044"/>
                </a:moveTo>
                <a:lnTo>
                  <a:pt x="94449" y="125044"/>
                </a:lnTo>
                <a:lnTo>
                  <a:pt x="111201" y="141808"/>
                </a:lnTo>
                <a:lnTo>
                  <a:pt x="114249" y="147916"/>
                </a:lnTo>
                <a:lnTo>
                  <a:pt x="118821" y="150964"/>
                </a:lnTo>
                <a:lnTo>
                  <a:pt x="123393" y="155536"/>
                </a:lnTo>
                <a:lnTo>
                  <a:pt x="127952" y="158584"/>
                </a:lnTo>
                <a:lnTo>
                  <a:pt x="131000" y="160108"/>
                </a:lnTo>
                <a:lnTo>
                  <a:pt x="140144" y="157060"/>
                </a:lnTo>
                <a:lnTo>
                  <a:pt x="140144" y="146392"/>
                </a:lnTo>
                <a:lnTo>
                  <a:pt x="137096" y="141808"/>
                </a:lnTo>
                <a:lnTo>
                  <a:pt x="134048" y="135712"/>
                </a:lnTo>
                <a:lnTo>
                  <a:pt x="121869" y="126568"/>
                </a:lnTo>
                <a:lnTo>
                  <a:pt x="118833" y="125044"/>
                </a:lnTo>
                <a:close/>
              </a:path>
              <a:path w="178434" h="245745">
                <a:moveTo>
                  <a:pt x="100533" y="38112"/>
                </a:moveTo>
                <a:lnTo>
                  <a:pt x="97485" y="41173"/>
                </a:lnTo>
                <a:lnTo>
                  <a:pt x="102057" y="47269"/>
                </a:lnTo>
                <a:lnTo>
                  <a:pt x="102057" y="64046"/>
                </a:lnTo>
                <a:lnTo>
                  <a:pt x="95973" y="85394"/>
                </a:lnTo>
                <a:lnTo>
                  <a:pt x="91401" y="97586"/>
                </a:lnTo>
                <a:lnTo>
                  <a:pt x="79209" y="118935"/>
                </a:lnTo>
                <a:lnTo>
                  <a:pt x="108153" y="118935"/>
                </a:lnTo>
                <a:lnTo>
                  <a:pt x="102057" y="115887"/>
                </a:lnTo>
                <a:lnTo>
                  <a:pt x="107415" y="106045"/>
                </a:lnTo>
                <a:lnTo>
                  <a:pt x="111871" y="97586"/>
                </a:lnTo>
                <a:lnTo>
                  <a:pt x="114701" y="92086"/>
                </a:lnTo>
                <a:lnTo>
                  <a:pt x="121869" y="77762"/>
                </a:lnTo>
                <a:lnTo>
                  <a:pt x="126428" y="64046"/>
                </a:lnTo>
                <a:lnTo>
                  <a:pt x="126428" y="56413"/>
                </a:lnTo>
                <a:lnTo>
                  <a:pt x="120345" y="53365"/>
                </a:lnTo>
                <a:lnTo>
                  <a:pt x="115773" y="48793"/>
                </a:lnTo>
                <a:lnTo>
                  <a:pt x="111201" y="45745"/>
                </a:lnTo>
                <a:lnTo>
                  <a:pt x="108153" y="44221"/>
                </a:lnTo>
                <a:lnTo>
                  <a:pt x="105105" y="41173"/>
                </a:lnTo>
                <a:lnTo>
                  <a:pt x="100533" y="3811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41056" y="4008196"/>
            <a:ext cx="816495" cy="2455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873325" y="4008196"/>
            <a:ext cx="429577" cy="2455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093269" y="4496168"/>
            <a:ext cx="182803" cy="2455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00444" y="4529709"/>
            <a:ext cx="225450" cy="16774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614248" y="4496168"/>
            <a:ext cx="624560" cy="24551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37351" y="5037518"/>
            <a:ext cx="108153" cy="108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105461" y="4982616"/>
            <a:ext cx="152323" cy="2455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85204" y="5000917"/>
            <a:ext cx="225450" cy="2256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589877" y="4982616"/>
            <a:ext cx="1066317" cy="2455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747596" y="4982616"/>
            <a:ext cx="574281" cy="2455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423947" y="4982616"/>
            <a:ext cx="642835" cy="2455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106985" y="5470588"/>
            <a:ext cx="749465" cy="24551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2312" y="2272830"/>
            <a:ext cx="3113658" cy="3851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79610" y="1377696"/>
            <a:ext cx="530225" cy="392430"/>
          </a:xfrm>
          <a:custGeom>
            <a:avLst/>
            <a:gdLst/>
            <a:ahLst/>
            <a:cxnLst/>
            <a:rect l="l" t="t" r="r" b="b"/>
            <a:pathLst>
              <a:path w="530225" h="392430">
                <a:moveTo>
                  <a:pt x="92925" y="64046"/>
                </a:moveTo>
                <a:lnTo>
                  <a:pt x="21323" y="120472"/>
                </a:lnTo>
                <a:lnTo>
                  <a:pt x="3047" y="166217"/>
                </a:lnTo>
                <a:lnTo>
                  <a:pt x="0" y="181470"/>
                </a:lnTo>
                <a:lnTo>
                  <a:pt x="7619" y="205866"/>
                </a:lnTo>
                <a:lnTo>
                  <a:pt x="12179" y="236372"/>
                </a:lnTo>
                <a:lnTo>
                  <a:pt x="24371" y="265341"/>
                </a:lnTo>
                <a:lnTo>
                  <a:pt x="57886" y="298894"/>
                </a:lnTo>
                <a:lnTo>
                  <a:pt x="109677" y="320243"/>
                </a:lnTo>
                <a:lnTo>
                  <a:pt x="158419" y="318706"/>
                </a:lnTo>
                <a:lnTo>
                  <a:pt x="194983" y="312610"/>
                </a:lnTo>
                <a:lnTo>
                  <a:pt x="237629" y="292785"/>
                </a:lnTo>
                <a:lnTo>
                  <a:pt x="268096" y="254660"/>
                </a:lnTo>
                <a:lnTo>
                  <a:pt x="268706" y="251612"/>
                </a:lnTo>
                <a:lnTo>
                  <a:pt x="144716" y="251612"/>
                </a:lnTo>
                <a:lnTo>
                  <a:pt x="112725" y="242468"/>
                </a:lnTo>
                <a:lnTo>
                  <a:pt x="94449" y="231787"/>
                </a:lnTo>
                <a:lnTo>
                  <a:pt x="86829" y="221119"/>
                </a:lnTo>
                <a:lnTo>
                  <a:pt x="79209" y="198246"/>
                </a:lnTo>
                <a:lnTo>
                  <a:pt x="82257" y="179946"/>
                </a:lnTo>
                <a:lnTo>
                  <a:pt x="89877" y="157073"/>
                </a:lnTo>
                <a:lnTo>
                  <a:pt x="102057" y="146392"/>
                </a:lnTo>
                <a:lnTo>
                  <a:pt x="121869" y="137248"/>
                </a:lnTo>
                <a:lnTo>
                  <a:pt x="140144" y="134200"/>
                </a:lnTo>
                <a:lnTo>
                  <a:pt x="271474" y="134200"/>
                </a:lnTo>
                <a:lnTo>
                  <a:pt x="271144" y="132676"/>
                </a:lnTo>
                <a:lnTo>
                  <a:pt x="239153" y="94551"/>
                </a:lnTo>
                <a:lnTo>
                  <a:pt x="205651" y="74726"/>
                </a:lnTo>
                <a:lnTo>
                  <a:pt x="187360" y="65570"/>
                </a:lnTo>
                <a:lnTo>
                  <a:pt x="111201" y="65570"/>
                </a:lnTo>
                <a:lnTo>
                  <a:pt x="92925" y="64046"/>
                </a:lnTo>
                <a:close/>
              </a:path>
              <a:path w="530225" h="392430">
                <a:moveTo>
                  <a:pt x="271474" y="134200"/>
                </a:moveTo>
                <a:lnTo>
                  <a:pt x="140144" y="134200"/>
                </a:lnTo>
                <a:lnTo>
                  <a:pt x="159943" y="137248"/>
                </a:lnTo>
                <a:lnTo>
                  <a:pt x="185839" y="147916"/>
                </a:lnTo>
                <a:lnTo>
                  <a:pt x="201079" y="166217"/>
                </a:lnTo>
                <a:lnTo>
                  <a:pt x="204127" y="190614"/>
                </a:lnTo>
                <a:lnTo>
                  <a:pt x="205651" y="199770"/>
                </a:lnTo>
                <a:lnTo>
                  <a:pt x="204127" y="207390"/>
                </a:lnTo>
                <a:lnTo>
                  <a:pt x="190411" y="228739"/>
                </a:lnTo>
                <a:lnTo>
                  <a:pt x="170611" y="247040"/>
                </a:lnTo>
                <a:lnTo>
                  <a:pt x="144716" y="251612"/>
                </a:lnTo>
                <a:lnTo>
                  <a:pt x="268706" y="251612"/>
                </a:lnTo>
                <a:lnTo>
                  <a:pt x="274192" y="224167"/>
                </a:lnTo>
                <a:lnTo>
                  <a:pt x="283337" y="189090"/>
                </a:lnTo>
                <a:lnTo>
                  <a:pt x="271474" y="134200"/>
                </a:lnTo>
                <a:close/>
              </a:path>
              <a:path w="530225" h="392430">
                <a:moveTo>
                  <a:pt x="175183" y="59474"/>
                </a:moveTo>
                <a:lnTo>
                  <a:pt x="144716" y="59474"/>
                </a:lnTo>
                <a:lnTo>
                  <a:pt x="129476" y="60998"/>
                </a:lnTo>
                <a:lnTo>
                  <a:pt x="111201" y="65570"/>
                </a:lnTo>
                <a:lnTo>
                  <a:pt x="187360" y="65570"/>
                </a:lnTo>
                <a:lnTo>
                  <a:pt x="175183" y="59474"/>
                </a:lnTo>
                <a:close/>
              </a:path>
              <a:path w="530225" h="392430">
                <a:moveTo>
                  <a:pt x="356450" y="0"/>
                </a:moveTo>
                <a:lnTo>
                  <a:pt x="356450" y="227215"/>
                </a:lnTo>
                <a:lnTo>
                  <a:pt x="354926" y="237896"/>
                </a:lnTo>
                <a:lnTo>
                  <a:pt x="356450" y="340055"/>
                </a:lnTo>
                <a:lnTo>
                  <a:pt x="353402" y="349211"/>
                </a:lnTo>
                <a:lnTo>
                  <a:pt x="353402" y="361403"/>
                </a:lnTo>
                <a:lnTo>
                  <a:pt x="382346" y="391909"/>
                </a:lnTo>
                <a:lnTo>
                  <a:pt x="415861" y="384289"/>
                </a:lnTo>
                <a:lnTo>
                  <a:pt x="437184" y="361403"/>
                </a:lnTo>
                <a:lnTo>
                  <a:pt x="437184" y="295833"/>
                </a:lnTo>
                <a:lnTo>
                  <a:pt x="440232" y="231787"/>
                </a:lnTo>
                <a:lnTo>
                  <a:pt x="437184" y="227215"/>
                </a:lnTo>
                <a:lnTo>
                  <a:pt x="438708" y="216547"/>
                </a:lnTo>
                <a:lnTo>
                  <a:pt x="467652" y="216547"/>
                </a:lnTo>
                <a:lnTo>
                  <a:pt x="478320" y="213487"/>
                </a:lnTo>
                <a:lnTo>
                  <a:pt x="513369" y="213487"/>
                </a:lnTo>
                <a:lnTo>
                  <a:pt x="522490" y="208914"/>
                </a:lnTo>
                <a:lnTo>
                  <a:pt x="530110" y="184518"/>
                </a:lnTo>
                <a:lnTo>
                  <a:pt x="530110" y="161645"/>
                </a:lnTo>
                <a:lnTo>
                  <a:pt x="511835" y="146392"/>
                </a:lnTo>
                <a:lnTo>
                  <a:pt x="472224" y="143344"/>
                </a:lnTo>
                <a:lnTo>
                  <a:pt x="438708" y="143344"/>
                </a:lnTo>
                <a:lnTo>
                  <a:pt x="437184" y="129616"/>
                </a:lnTo>
                <a:lnTo>
                  <a:pt x="438708" y="118948"/>
                </a:lnTo>
                <a:lnTo>
                  <a:pt x="438708" y="111328"/>
                </a:lnTo>
                <a:lnTo>
                  <a:pt x="437184" y="94551"/>
                </a:lnTo>
                <a:lnTo>
                  <a:pt x="438708" y="85394"/>
                </a:lnTo>
                <a:lnTo>
                  <a:pt x="437184" y="65570"/>
                </a:lnTo>
                <a:lnTo>
                  <a:pt x="438708" y="47282"/>
                </a:lnTo>
                <a:lnTo>
                  <a:pt x="385394" y="21348"/>
                </a:lnTo>
                <a:lnTo>
                  <a:pt x="356450" y="0"/>
                </a:lnTo>
                <a:close/>
              </a:path>
              <a:path w="530225" h="392430">
                <a:moveTo>
                  <a:pt x="513369" y="213487"/>
                </a:moveTo>
                <a:lnTo>
                  <a:pt x="478320" y="213487"/>
                </a:lnTo>
                <a:lnTo>
                  <a:pt x="482892" y="216547"/>
                </a:lnTo>
                <a:lnTo>
                  <a:pt x="488988" y="215023"/>
                </a:lnTo>
                <a:lnTo>
                  <a:pt x="510303" y="215023"/>
                </a:lnTo>
                <a:lnTo>
                  <a:pt x="513369" y="213487"/>
                </a:lnTo>
                <a:close/>
              </a:path>
              <a:path w="530225" h="392430">
                <a:moveTo>
                  <a:pt x="510303" y="215023"/>
                </a:moveTo>
                <a:lnTo>
                  <a:pt x="488988" y="215023"/>
                </a:lnTo>
                <a:lnTo>
                  <a:pt x="507263" y="216547"/>
                </a:lnTo>
                <a:lnTo>
                  <a:pt x="510303" y="215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1044" y="1397520"/>
            <a:ext cx="541020" cy="361950"/>
          </a:xfrm>
          <a:custGeom>
            <a:avLst/>
            <a:gdLst/>
            <a:ahLst/>
            <a:cxnLst/>
            <a:rect l="l" t="t" r="r" b="b"/>
            <a:pathLst>
              <a:path w="541020" h="361950">
                <a:moveTo>
                  <a:pt x="268109" y="0"/>
                </a:moveTo>
                <a:lnTo>
                  <a:pt x="237642" y="16776"/>
                </a:lnTo>
                <a:lnTo>
                  <a:pt x="175183" y="59474"/>
                </a:lnTo>
                <a:lnTo>
                  <a:pt x="150812" y="77774"/>
                </a:lnTo>
                <a:lnTo>
                  <a:pt x="135585" y="89979"/>
                </a:lnTo>
                <a:lnTo>
                  <a:pt x="124917" y="96075"/>
                </a:lnTo>
                <a:lnTo>
                  <a:pt x="106641" y="114376"/>
                </a:lnTo>
                <a:lnTo>
                  <a:pt x="62458" y="144868"/>
                </a:lnTo>
                <a:lnTo>
                  <a:pt x="35039" y="161645"/>
                </a:lnTo>
                <a:lnTo>
                  <a:pt x="27419" y="178422"/>
                </a:lnTo>
                <a:lnTo>
                  <a:pt x="31991" y="218071"/>
                </a:lnTo>
                <a:lnTo>
                  <a:pt x="47231" y="225691"/>
                </a:lnTo>
                <a:lnTo>
                  <a:pt x="68554" y="228739"/>
                </a:lnTo>
                <a:lnTo>
                  <a:pt x="91401" y="228739"/>
                </a:lnTo>
                <a:lnTo>
                  <a:pt x="143192" y="182994"/>
                </a:lnTo>
                <a:lnTo>
                  <a:pt x="161480" y="170789"/>
                </a:lnTo>
                <a:lnTo>
                  <a:pt x="182803" y="150964"/>
                </a:lnTo>
                <a:lnTo>
                  <a:pt x="193471" y="137248"/>
                </a:lnTo>
                <a:lnTo>
                  <a:pt x="210223" y="123520"/>
                </a:lnTo>
                <a:lnTo>
                  <a:pt x="225450" y="108267"/>
                </a:lnTo>
                <a:lnTo>
                  <a:pt x="242214" y="97599"/>
                </a:lnTo>
                <a:lnTo>
                  <a:pt x="268109" y="76250"/>
                </a:lnTo>
                <a:lnTo>
                  <a:pt x="379310" y="76250"/>
                </a:lnTo>
                <a:lnTo>
                  <a:pt x="356463" y="60998"/>
                </a:lnTo>
                <a:lnTo>
                  <a:pt x="350367" y="57950"/>
                </a:lnTo>
                <a:lnTo>
                  <a:pt x="327520" y="42697"/>
                </a:lnTo>
                <a:lnTo>
                  <a:pt x="307720" y="28981"/>
                </a:lnTo>
                <a:lnTo>
                  <a:pt x="289432" y="13728"/>
                </a:lnTo>
                <a:lnTo>
                  <a:pt x="268109" y="0"/>
                </a:lnTo>
                <a:close/>
              </a:path>
              <a:path w="541020" h="361950">
                <a:moveTo>
                  <a:pt x="379310" y="76250"/>
                </a:moveTo>
                <a:lnTo>
                  <a:pt x="268109" y="76250"/>
                </a:lnTo>
                <a:lnTo>
                  <a:pt x="307720" y="105219"/>
                </a:lnTo>
                <a:lnTo>
                  <a:pt x="347319" y="138772"/>
                </a:lnTo>
                <a:lnTo>
                  <a:pt x="364083" y="150964"/>
                </a:lnTo>
                <a:lnTo>
                  <a:pt x="376262" y="160121"/>
                </a:lnTo>
                <a:lnTo>
                  <a:pt x="403682" y="184518"/>
                </a:lnTo>
                <a:lnTo>
                  <a:pt x="434149" y="208914"/>
                </a:lnTo>
                <a:lnTo>
                  <a:pt x="455472" y="218071"/>
                </a:lnTo>
                <a:lnTo>
                  <a:pt x="485940" y="216547"/>
                </a:lnTo>
                <a:lnTo>
                  <a:pt x="510311" y="195199"/>
                </a:lnTo>
                <a:lnTo>
                  <a:pt x="510311" y="167741"/>
                </a:lnTo>
                <a:lnTo>
                  <a:pt x="504228" y="166217"/>
                </a:lnTo>
                <a:lnTo>
                  <a:pt x="485940" y="146392"/>
                </a:lnTo>
                <a:lnTo>
                  <a:pt x="446341" y="120472"/>
                </a:lnTo>
                <a:lnTo>
                  <a:pt x="406730" y="96075"/>
                </a:lnTo>
                <a:lnTo>
                  <a:pt x="379310" y="76250"/>
                </a:lnTo>
                <a:close/>
              </a:path>
              <a:path w="541020" h="361950">
                <a:moveTo>
                  <a:pt x="516407" y="289737"/>
                </a:moveTo>
                <a:lnTo>
                  <a:pt x="191947" y="292785"/>
                </a:lnTo>
                <a:lnTo>
                  <a:pt x="0" y="292785"/>
                </a:lnTo>
                <a:lnTo>
                  <a:pt x="9143" y="312610"/>
                </a:lnTo>
                <a:lnTo>
                  <a:pt x="15239" y="341579"/>
                </a:lnTo>
                <a:lnTo>
                  <a:pt x="22859" y="361403"/>
                </a:lnTo>
                <a:lnTo>
                  <a:pt x="91401" y="361403"/>
                </a:lnTo>
                <a:lnTo>
                  <a:pt x="115773" y="358355"/>
                </a:lnTo>
                <a:lnTo>
                  <a:pt x="328532" y="358355"/>
                </a:lnTo>
                <a:lnTo>
                  <a:pt x="345795" y="355307"/>
                </a:lnTo>
                <a:lnTo>
                  <a:pt x="527075" y="355307"/>
                </a:lnTo>
                <a:lnTo>
                  <a:pt x="528599" y="353783"/>
                </a:lnTo>
                <a:lnTo>
                  <a:pt x="540778" y="329387"/>
                </a:lnTo>
                <a:lnTo>
                  <a:pt x="534695" y="304990"/>
                </a:lnTo>
                <a:lnTo>
                  <a:pt x="516407" y="289737"/>
                </a:lnTo>
                <a:close/>
              </a:path>
              <a:path w="541020" h="361950">
                <a:moveTo>
                  <a:pt x="304672" y="358355"/>
                </a:moveTo>
                <a:lnTo>
                  <a:pt x="115773" y="358355"/>
                </a:lnTo>
                <a:lnTo>
                  <a:pt x="147764" y="361403"/>
                </a:lnTo>
                <a:lnTo>
                  <a:pt x="304672" y="358355"/>
                </a:lnTo>
                <a:close/>
              </a:path>
              <a:path w="541020" h="361950">
                <a:moveTo>
                  <a:pt x="328532" y="358355"/>
                </a:moveTo>
                <a:lnTo>
                  <a:pt x="304672" y="358355"/>
                </a:lnTo>
                <a:lnTo>
                  <a:pt x="319900" y="359879"/>
                </a:lnTo>
                <a:lnTo>
                  <a:pt x="328532" y="358355"/>
                </a:lnTo>
                <a:close/>
              </a:path>
              <a:path w="541020" h="361950">
                <a:moveTo>
                  <a:pt x="402158" y="355307"/>
                </a:moveTo>
                <a:lnTo>
                  <a:pt x="345795" y="355307"/>
                </a:lnTo>
                <a:lnTo>
                  <a:pt x="386930" y="358355"/>
                </a:lnTo>
                <a:lnTo>
                  <a:pt x="402158" y="355307"/>
                </a:lnTo>
                <a:close/>
              </a:path>
              <a:path w="541020" h="361950">
                <a:moveTo>
                  <a:pt x="527075" y="355307"/>
                </a:moveTo>
                <a:lnTo>
                  <a:pt x="402158" y="355307"/>
                </a:lnTo>
                <a:lnTo>
                  <a:pt x="425005" y="358355"/>
                </a:lnTo>
                <a:lnTo>
                  <a:pt x="524027" y="358355"/>
                </a:lnTo>
                <a:lnTo>
                  <a:pt x="527075" y="355307"/>
                </a:lnTo>
                <a:close/>
              </a:path>
              <a:path w="541020" h="361950">
                <a:moveTo>
                  <a:pt x="167576" y="289737"/>
                </a:moveTo>
                <a:lnTo>
                  <a:pt x="63982" y="289737"/>
                </a:lnTo>
                <a:lnTo>
                  <a:pt x="25895" y="292785"/>
                </a:lnTo>
                <a:lnTo>
                  <a:pt x="178231" y="292785"/>
                </a:lnTo>
                <a:lnTo>
                  <a:pt x="167576" y="2897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96194" y="1377696"/>
            <a:ext cx="550545" cy="392430"/>
          </a:xfrm>
          <a:custGeom>
            <a:avLst/>
            <a:gdLst/>
            <a:ahLst/>
            <a:cxnLst/>
            <a:rect l="l" t="t" r="r" b="b"/>
            <a:pathLst>
              <a:path w="550545" h="392430">
                <a:moveTo>
                  <a:pt x="275729" y="245516"/>
                </a:moveTo>
                <a:lnTo>
                  <a:pt x="193471" y="245516"/>
                </a:lnTo>
                <a:lnTo>
                  <a:pt x="194995" y="263817"/>
                </a:lnTo>
                <a:lnTo>
                  <a:pt x="191947" y="298894"/>
                </a:lnTo>
                <a:lnTo>
                  <a:pt x="193471" y="362940"/>
                </a:lnTo>
                <a:lnTo>
                  <a:pt x="196519" y="369036"/>
                </a:lnTo>
                <a:lnTo>
                  <a:pt x="214795" y="379704"/>
                </a:lnTo>
                <a:lnTo>
                  <a:pt x="233070" y="381228"/>
                </a:lnTo>
                <a:lnTo>
                  <a:pt x="251358" y="372084"/>
                </a:lnTo>
                <a:lnTo>
                  <a:pt x="258965" y="350735"/>
                </a:lnTo>
                <a:lnTo>
                  <a:pt x="268109" y="327863"/>
                </a:lnTo>
                <a:lnTo>
                  <a:pt x="277253" y="303466"/>
                </a:lnTo>
                <a:lnTo>
                  <a:pt x="271157" y="269913"/>
                </a:lnTo>
                <a:lnTo>
                  <a:pt x="275729" y="254660"/>
                </a:lnTo>
                <a:lnTo>
                  <a:pt x="275729" y="245516"/>
                </a:lnTo>
                <a:close/>
              </a:path>
              <a:path w="550545" h="392430">
                <a:moveTo>
                  <a:pt x="124917" y="186042"/>
                </a:moveTo>
                <a:lnTo>
                  <a:pt x="95973" y="187566"/>
                </a:lnTo>
                <a:lnTo>
                  <a:pt x="0" y="187566"/>
                </a:lnTo>
                <a:lnTo>
                  <a:pt x="21335" y="247040"/>
                </a:lnTo>
                <a:lnTo>
                  <a:pt x="48755" y="250088"/>
                </a:lnTo>
                <a:lnTo>
                  <a:pt x="76174" y="248564"/>
                </a:lnTo>
                <a:lnTo>
                  <a:pt x="95973" y="247040"/>
                </a:lnTo>
                <a:lnTo>
                  <a:pt x="176707" y="247040"/>
                </a:lnTo>
                <a:lnTo>
                  <a:pt x="193471" y="245516"/>
                </a:lnTo>
                <a:lnTo>
                  <a:pt x="275729" y="245516"/>
                </a:lnTo>
                <a:lnTo>
                  <a:pt x="275729" y="198246"/>
                </a:lnTo>
                <a:lnTo>
                  <a:pt x="273899" y="189090"/>
                </a:lnTo>
                <a:lnTo>
                  <a:pt x="155384" y="189090"/>
                </a:lnTo>
                <a:lnTo>
                  <a:pt x="124917" y="186042"/>
                </a:lnTo>
                <a:close/>
              </a:path>
              <a:path w="550545" h="392430">
                <a:moveTo>
                  <a:pt x="137109" y="247040"/>
                </a:moveTo>
                <a:lnTo>
                  <a:pt x="95973" y="247040"/>
                </a:lnTo>
                <a:lnTo>
                  <a:pt x="118821" y="248564"/>
                </a:lnTo>
                <a:lnTo>
                  <a:pt x="137109" y="247040"/>
                </a:lnTo>
                <a:close/>
              </a:path>
              <a:path w="550545" h="392430">
                <a:moveTo>
                  <a:pt x="178231" y="182994"/>
                </a:moveTo>
                <a:lnTo>
                  <a:pt x="169100" y="187566"/>
                </a:lnTo>
                <a:lnTo>
                  <a:pt x="155384" y="189090"/>
                </a:lnTo>
                <a:lnTo>
                  <a:pt x="273899" y="189090"/>
                </a:lnTo>
                <a:lnTo>
                  <a:pt x="273290" y="186042"/>
                </a:lnTo>
                <a:lnTo>
                  <a:pt x="194995" y="186042"/>
                </a:lnTo>
                <a:lnTo>
                  <a:pt x="178231" y="182994"/>
                </a:lnTo>
                <a:close/>
              </a:path>
              <a:path w="550545" h="392430">
                <a:moveTo>
                  <a:pt x="47231" y="186042"/>
                </a:moveTo>
                <a:lnTo>
                  <a:pt x="21335" y="187566"/>
                </a:lnTo>
                <a:lnTo>
                  <a:pt x="73126" y="187566"/>
                </a:lnTo>
                <a:lnTo>
                  <a:pt x="47231" y="186042"/>
                </a:lnTo>
                <a:close/>
              </a:path>
              <a:path w="550545" h="392430">
                <a:moveTo>
                  <a:pt x="277253" y="102171"/>
                </a:moveTo>
                <a:lnTo>
                  <a:pt x="176707" y="102171"/>
                </a:lnTo>
                <a:lnTo>
                  <a:pt x="193471" y="103695"/>
                </a:lnTo>
                <a:lnTo>
                  <a:pt x="193471" y="115900"/>
                </a:lnTo>
                <a:lnTo>
                  <a:pt x="194995" y="186042"/>
                </a:lnTo>
                <a:lnTo>
                  <a:pt x="273290" y="186042"/>
                </a:lnTo>
                <a:lnTo>
                  <a:pt x="272681" y="182994"/>
                </a:lnTo>
                <a:lnTo>
                  <a:pt x="278777" y="144868"/>
                </a:lnTo>
                <a:lnTo>
                  <a:pt x="278777" y="125044"/>
                </a:lnTo>
                <a:lnTo>
                  <a:pt x="277380" y="108267"/>
                </a:lnTo>
                <a:lnTo>
                  <a:pt x="277253" y="102171"/>
                </a:lnTo>
                <a:close/>
              </a:path>
              <a:path w="550545" h="392430">
                <a:moveTo>
                  <a:pt x="28943" y="35077"/>
                </a:moveTo>
                <a:lnTo>
                  <a:pt x="0" y="35077"/>
                </a:lnTo>
                <a:lnTo>
                  <a:pt x="3047" y="68630"/>
                </a:lnTo>
                <a:lnTo>
                  <a:pt x="18287" y="108267"/>
                </a:lnTo>
                <a:lnTo>
                  <a:pt x="97497" y="102171"/>
                </a:lnTo>
                <a:lnTo>
                  <a:pt x="277253" y="102171"/>
                </a:lnTo>
                <a:lnTo>
                  <a:pt x="277253" y="41173"/>
                </a:lnTo>
                <a:lnTo>
                  <a:pt x="267195" y="36601"/>
                </a:lnTo>
                <a:lnTo>
                  <a:pt x="60934" y="36601"/>
                </a:lnTo>
                <a:lnTo>
                  <a:pt x="28943" y="35077"/>
                </a:lnTo>
                <a:close/>
              </a:path>
              <a:path w="550545" h="392430">
                <a:moveTo>
                  <a:pt x="176707" y="102171"/>
                </a:moveTo>
                <a:lnTo>
                  <a:pt x="97497" y="102171"/>
                </a:lnTo>
                <a:lnTo>
                  <a:pt x="150812" y="103695"/>
                </a:lnTo>
                <a:lnTo>
                  <a:pt x="176707" y="102171"/>
                </a:lnTo>
                <a:close/>
              </a:path>
              <a:path w="550545" h="392430">
                <a:moveTo>
                  <a:pt x="112725" y="30505"/>
                </a:moveTo>
                <a:lnTo>
                  <a:pt x="95973" y="30505"/>
                </a:lnTo>
                <a:lnTo>
                  <a:pt x="73126" y="35077"/>
                </a:lnTo>
                <a:lnTo>
                  <a:pt x="60934" y="36601"/>
                </a:lnTo>
                <a:lnTo>
                  <a:pt x="140157" y="36601"/>
                </a:lnTo>
                <a:lnTo>
                  <a:pt x="112725" y="30505"/>
                </a:lnTo>
                <a:close/>
              </a:path>
              <a:path w="550545" h="392430">
                <a:moveTo>
                  <a:pt x="208699" y="32029"/>
                </a:moveTo>
                <a:lnTo>
                  <a:pt x="167576" y="35077"/>
                </a:lnTo>
                <a:lnTo>
                  <a:pt x="140157" y="36601"/>
                </a:lnTo>
                <a:lnTo>
                  <a:pt x="267195" y="36601"/>
                </a:lnTo>
                <a:lnTo>
                  <a:pt x="263842" y="35077"/>
                </a:lnTo>
                <a:lnTo>
                  <a:pt x="219367" y="35077"/>
                </a:lnTo>
                <a:lnTo>
                  <a:pt x="208699" y="32029"/>
                </a:lnTo>
                <a:close/>
              </a:path>
              <a:path w="550545" h="392430">
                <a:moveTo>
                  <a:pt x="251358" y="27457"/>
                </a:moveTo>
                <a:lnTo>
                  <a:pt x="219367" y="35077"/>
                </a:lnTo>
                <a:lnTo>
                  <a:pt x="263842" y="35077"/>
                </a:lnTo>
                <a:lnTo>
                  <a:pt x="260489" y="33553"/>
                </a:lnTo>
                <a:lnTo>
                  <a:pt x="251358" y="27457"/>
                </a:lnTo>
                <a:close/>
              </a:path>
              <a:path w="550545" h="392430">
                <a:moveTo>
                  <a:pt x="376262" y="0"/>
                </a:moveTo>
                <a:lnTo>
                  <a:pt x="376262" y="115900"/>
                </a:lnTo>
                <a:lnTo>
                  <a:pt x="377786" y="137248"/>
                </a:lnTo>
                <a:lnTo>
                  <a:pt x="377786" y="187566"/>
                </a:lnTo>
                <a:lnTo>
                  <a:pt x="376262" y="196723"/>
                </a:lnTo>
                <a:lnTo>
                  <a:pt x="376262" y="340055"/>
                </a:lnTo>
                <a:lnTo>
                  <a:pt x="374738" y="349211"/>
                </a:lnTo>
                <a:lnTo>
                  <a:pt x="374738" y="361403"/>
                </a:lnTo>
                <a:lnTo>
                  <a:pt x="402158" y="391909"/>
                </a:lnTo>
                <a:lnTo>
                  <a:pt x="435673" y="384289"/>
                </a:lnTo>
                <a:lnTo>
                  <a:pt x="456996" y="361403"/>
                </a:lnTo>
                <a:lnTo>
                  <a:pt x="458520" y="295833"/>
                </a:lnTo>
                <a:lnTo>
                  <a:pt x="461568" y="231787"/>
                </a:lnTo>
                <a:lnTo>
                  <a:pt x="458520" y="227215"/>
                </a:lnTo>
                <a:lnTo>
                  <a:pt x="460044" y="216547"/>
                </a:lnTo>
                <a:lnTo>
                  <a:pt x="487464" y="216547"/>
                </a:lnTo>
                <a:lnTo>
                  <a:pt x="499656" y="213487"/>
                </a:lnTo>
                <a:lnTo>
                  <a:pt x="534705" y="213487"/>
                </a:lnTo>
                <a:lnTo>
                  <a:pt x="543826" y="208914"/>
                </a:lnTo>
                <a:lnTo>
                  <a:pt x="549922" y="184518"/>
                </a:lnTo>
                <a:lnTo>
                  <a:pt x="549922" y="161645"/>
                </a:lnTo>
                <a:lnTo>
                  <a:pt x="531647" y="146392"/>
                </a:lnTo>
                <a:lnTo>
                  <a:pt x="492036" y="143344"/>
                </a:lnTo>
                <a:lnTo>
                  <a:pt x="460044" y="143344"/>
                </a:lnTo>
                <a:lnTo>
                  <a:pt x="458520" y="129616"/>
                </a:lnTo>
                <a:lnTo>
                  <a:pt x="460044" y="118948"/>
                </a:lnTo>
                <a:lnTo>
                  <a:pt x="458520" y="111328"/>
                </a:lnTo>
                <a:lnTo>
                  <a:pt x="458520" y="94551"/>
                </a:lnTo>
                <a:lnTo>
                  <a:pt x="460044" y="85394"/>
                </a:lnTo>
                <a:lnTo>
                  <a:pt x="456996" y="65570"/>
                </a:lnTo>
                <a:lnTo>
                  <a:pt x="460044" y="47282"/>
                </a:lnTo>
                <a:lnTo>
                  <a:pt x="406730" y="21348"/>
                </a:lnTo>
                <a:lnTo>
                  <a:pt x="376262" y="0"/>
                </a:lnTo>
                <a:close/>
              </a:path>
              <a:path w="550545" h="392430">
                <a:moveTo>
                  <a:pt x="534705" y="213487"/>
                </a:moveTo>
                <a:lnTo>
                  <a:pt x="499656" y="213487"/>
                </a:lnTo>
                <a:lnTo>
                  <a:pt x="502704" y="216547"/>
                </a:lnTo>
                <a:lnTo>
                  <a:pt x="508800" y="215023"/>
                </a:lnTo>
                <a:lnTo>
                  <a:pt x="531639" y="215023"/>
                </a:lnTo>
                <a:lnTo>
                  <a:pt x="534705" y="213487"/>
                </a:lnTo>
                <a:close/>
              </a:path>
              <a:path w="550545" h="392430">
                <a:moveTo>
                  <a:pt x="531639" y="215023"/>
                </a:moveTo>
                <a:lnTo>
                  <a:pt x="508800" y="215023"/>
                </a:lnTo>
                <a:lnTo>
                  <a:pt x="528599" y="216547"/>
                </a:lnTo>
                <a:lnTo>
                  <a:pt x="531639" y="2150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73536" y="1380744"/>
            <a:ext cx="501650" cy="390525"/>
          </a:xfrm>
          <a:custGeom>
            <a:avLst/>
            <a:gdLst/>
            <a:ahLst/>
            <a:cxnLst/>
            <a:rect l="l" t="t" r="r" b="b"/>
            <a:pathLst>
              <a:path w="501650" h="390525">
                <a:moveTo>
                  <a:pt x="244114" y="163169"/>
                </a:moveTo>
                <a:lnTo>
                  <a:pt x="159943" y="163169"/>
                </a:lnTo>
                <a:lnTo>
                  <a:pt x="170611" y="179946"/>
                </a:lnTo>
                <a:lnTo>
                  <a:pt x="181279" y="201294"/>
                </a:lnTo>
                <a:lnTo>
                  <a:pt x="196507" y="233324"/>
                </a:lnTo>
                <a:lnTo>
                  <a:pt x="199555" y="247040"/>
                </a:lnTo>
                <a:lnTo>
                  <a:pt x="208699" y="265341"/>
                </a:lnTo>
                <a:lnTo>
                  <a:pt x="217830" y="285165"/>
                </a:lnTo>
                <a:lnTo>
                  <a:pt x="225450" y="304990"/>
                </a:lnTo>
                <a:lnTo>
                  <a:pt x="230022" y="312610"/>
                </a:lnTo>
                <a:lnTo>
                  <a:pt x="251345" y="352259"/>
                </a:lnTo>
                <a:lnTo>
                  <a:pt x="272668" y="361416"/>
                </a:lnTo>
                <a:lnTo>
                  <a:pt x="283337" y="361416"/>
                </a:lnTo>
                <a:lnTo>
                  <a:pt x="309232" y="352259"/>
                </a:lnTo>
                <a:lnTo>
                  <a:pt x="315328" y="337007"/>
                </a:lnTo>
                <a:lnTo>
                  <a:pt x="315328" y="318719"/>
                </a:lnTo>
                <a:lnTo>
                  <a:pt x="307708" y="292785"/>
                </a:lnTo>
                <a:lnTo>
                  <a:pt x="292480" y="262293"/>
                </a:lnTo>
                <a:lnTo>
                  <a:pt x="284861" y="248564"/>
                </a:lnTo>
                <a:lnTo>
                  <a:pt x="281813" y="233324"/>
                </a:lnTo>
                <a:lnTo>
                  <a:pt x="266585" y="210438"/>
                </a:lnTo>
                <a:lnTo>
                  <a:pt x="258965" y="189090"/>
                </a:lnTo>
                <a:lnTo>
                  <a:pt x="249821" y="172326"/>
                </a:lnTo>
                <a:lnTo>
                  <a:pt x="244114" y="163169"/>
                </a:lnTo>
                <a:close/>
              </a:path>
              <a:path w="501650" h="390525">
                <a:moveTo>
                  <a:pt x="159943" y="16776"/>
                </a:moveTo>
                <a:lnTo>
                  <a:pt x="143192" y="41173"/>
                </a:lnTo>
                <a:lnTo>
                  <a:pt x="132524" y="57950"/>
                </a:lnTo>
                <a:lnTo>
                  <a:pt x="121869" y="76250"/>
                </a:lnTo>
                <a:lnTo>
                  <a:pt x="105105" y="109804"/>
                </a:lnTo>
                <a:lnTo>
                  <a:pt x="92925" y="132676"/>
                </a:lnTo>
                <a:lnTo>
                  <a:pt x="71602" y="176898"/>
                </a:lnTo>
                <a:lnTo>
                  <a:pt x="59410" y="199770"/>
                </a:lnTo>
                <a:lnTo>
                  <a:pt x="44183" y="225691"/>
                </a:lnTo>
                <a:lnTo>
                  <a:pt x="28943" y="254673"/>
                </a:lnTo>
                <a:lnTo>
                  <a:pt x="0" y="317195"/>
                </a:lnTo>
                <a:lnTo>
                  <a:pt x="3048" y="340067"/>
                </a:lnTo>
                <a:lnTo>
                  <a:pt x="12191" y="359892"/>
                </a:lnTo>
                <a:lnTo>
                  <a:pt x="41135" y="359892"/>
                </a:lnTo>
                <a:lnTo>
                  <a:pt x="60934" y="355307"/>
                </a:lnTo>
                <a:lnTo>
                  <a:pt x="71602" y="343115"/>
                </a:lnTo>
                <a:lnTo>
                  <a:pt x="94449" y="301942"/>
                </a:lnTo>
                <a:lnTo>
                  <a:pt x="115773" y="259245"/>
                </a:lnTo>
                <a:lnTo>
                  <a:pt x="137096" y="210438"/>
                </a:lnTo>
                <a:lnTo>
                  <a:pt x="149288" y="182994"/>
                </a:lnTo>
                <a:lnTo>
                  <a:pt x="159943" y="163169"/>
                </a:lnTo>
                <a:lnTo>
                  <a:pt x="244114" y="163169"/>
                </a:lnTo>
                <a:lnTo>
                  <a:pt x="242214" y="160121"/>
                </a:lnTo>
                <a:lnTo>
                  <a:pt x="236118" y="138772"/>
                </a:lnTo>
                <a:lnTo>
                  <a:pt x="228498" y="121996"/>
                </a:lnTo>
                <a:lnTo>
                  <a:pt x="217830" y="108280"/>
                </a:lnTo>
                <a:lnTo>
                  <a:pt x="207175" y="85394"/>
                </a:lnTo>
                <a:lnTo>
                  <a:pt x="185851" y="54902"/>
                </a:lnTo>
                <a:lnTo>
                  <a:pt x="184327" y="48806"/>
                </a:lnTo>
                <a:lnTo>
                  <a:pt x="170611" y="25933"/>
                </a:lnTo>
                <a:lnTo>
                  <a:pt x="159943" y="16776"/>
                </a:lnTo>
                <a:close/>
              </a:path>
              <a:path w="501650" h="390525">
                <a:moveTo>
                  <a:pt x="415861" y="0"/>
                </a:moveTo>
                <a:lnTo>
                  <a:pt x="415861" y="30505"/>
                </a:lnTo>
                <a:lnTo>
                  <a:pt x="414337" y="60998"/>
                </a:lnTo>
                <a:lnTo>
                  <a:pt x="415861" y="93027"/>
                </a:lnTo>
                <a:lnTo>
                  <a:pt x="417385" y="121996"/>
                </a:lnTo>
                <a:lnTo>
                  <a:pt x="418909" y="146392"/>
                </a:lnTo>
                <a:lnTo>
                  <a:pt x="415861" y="164693"/>
                </a:lnTo>
                <a:lnTo>
                  <a:pt x="417385" y="207390"/>
                </a:lnTo>
                <a:lnTo>
                  <a:pt x="420433" y="222643"/>
                </a:lnTo>
                <a:lnTo>
                  <a:pt x="417385" y="257721"/>
                </a:lnTo>
                <a:lnTo>
                  <a:pt x="418909" y="268389"/>
                </a:lnTo>
                <a:lnTo>
                  <a:pt x="417385" y="279069"/>
                </a:lnTo>
                <a:lnTo>
                  <a:pt x="415861" y="306514"/>
                </a:lnTo>
                <a:lnTo>
                  <a:pt x="417385" y="314134"/>
                </a:lnTo>
                <a:lnTo>
                  <a:pt x="418909" y="370560"/>
                </a:lnTo>
                <a:lnTo>
                  <a:pt x="450900" y="390385"/>
                </a:lnTo>
                <a:lnTo>
                  <a:pt x="478320" y="378180"/>
                </a:lnTo>
                <a:lnTo>
                  <a:pt x="498132" y="347687"/>
                </a:lnTo>
                <a:lnTo>
                  <a:pt x="498132" y="323291"/>
                </a:lnTo>
                <a:lnTo>
                  <a:pt x="499643" y="314134"/>
                </a:lnTo>
                <a:lnTo>
                  <a:pt x="499643" y="251612"/>
                </a:lnTo>
                <a:lnTo>
                  <a:pt x="496608" y="247040"/>
                </a:lnTo>
                <a:lnTo>
                  <a:pt x="501167" y="216547"/>
                </a:lnTo>
                <a:lnTo>
                  <a:pt x="499643" y="186042"/>
                </a:lnTo>
                <a:lnTo>
                  <a:pt x="499643" y="169265"/>
                </a:lnTo>
                <a:lnTo>
                  <a:pt x="496608" y="150977"/>
                </a:lnTo>
                <a:lnTo>
                  <a:pt x="496608" y="137248"/>
                </a:lnTo>
                <a:lnTo>
                  <a:pt x="501167" y="117424"/>
                </a:lnTo>
                <a:lnTo>
                  <a:pt x="501167" y="83870"/>
                </a:lnTo>
                <a:lnTo>
                  <a:pt x="499643" y="65582"/>
                </a:lnTo>
                <a:lnTo>
                  <a:pt x="493560" y="44234"/>
                </a:lnTo>
                <a:lnTo>
                  <a:pt x="441769" y="16776"/>
                </a:lnTo>
                <a:lnTo>
                  <a:pt x="4158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24983" y="1380744"/>
            <a:ext cx="518159" cy="387350"/>
          </a:xfrm>
          <a:custGeom>
            <a:avLst/>
            <a:gdLst/>
            <a:ahLst/>
            <a:cxnLst/>
            <a:rect l="l" t="t" r="r" b="b"/>
            <a:pathLst>
              <a:path w="518160" h="387350">
                <a:moveTo>
                  <a:pt x="514870" y="199770"/>
                </a:moveTo>
                <a:lnTo>
                  <a:pt x="440232" y="199770"/>
                </a:lnTo>
                <a:lnTo>
                  <a:pt x="440232" y="215023"/>
                </a:lnTo>
                <a:lnTo>
                  <a:pt x="437184" y="243992"/>
                </a:lnTo>
                <a:lnTo>
                  <a:pt x="440232" y="274485"/>
                </a:lnTo>
                <a:lnTo>
                  <a:pt x="440232" y="306514"/>
                </a:lnTo>
                <a:lnTo>
                  <a:pt x="437184" y="341591"/>
                </a:lnTo>
                <a:lnTo>
                  <a:pt x="441756" y="373608"/>
                </a:lnTo>
                <a:lnTo>
                  <a:pt x="470700" y="387337"/>
                </a:lnTo>
                <a:lnTo>
                  <a:pt x="496595" y="362940"/>
                </a:lnTo>
                <a:lnTo>
                  <a:pt x="499643" y="362940"/>
                </a:lnTo>
                <a:lnTo>
                  <a:pt x="514870" y="353783"/>
                </a:lnTo>
                <a:lnTo>
                  <a:pt x="514870" y="199770"/>
                </a:lnTo>
                <a:close/>
              </a:path>
              <a:path w="518160" h="387350">
                <a:moveTo>
                  <a:pt x="344258" y="3060"/>
                </a:moveTo>
                <a:lnTo>
                  <a:pt x="316839" y="4584"/>
                </a:lnTo>
                <a:lnTo>
                  <a:pt x="321411" y="51854"/>
                </a:lnTo>
                <a:lnTo>
                  <a:pt x="319887" y="59474"/>
                </a:lnTo>
                <a:lnTo>
                  <a:pt x="320004" y="73202"/>
                </a:lnTo>
                <a:lnTo>
                  <a:pt x="321411" y="91503"/>
                </a:lnTo>
                <a:lnTo>
                  <a:pt x="321411" y="117424"/>
                </a:lnTo>
                <a:lnTo>
                  <a:pt x="319887" y="196722"/>
                </a:lnTo>
                <a:lnTo>
                  <a:pt x="320014" y="215023"/>
                </a:lnTo>
                <a:lnTo>
                  <a:pt x="321411" y="231787"/>
                </a:lnTo>
                <a:lnTo>
                  <a:pt x="319887" y="253136"/>
                </a:lnTo>
                <a:lnTo>
                  <a:pt x="319887" y="277545"/>
                </a:lnTo>
                <a:lnTo>
                  <a:pt x="318363" y="303466"/>
                </a:lnTo>
                <a:lnTo>
                  <a:pt x="318363" y="344639"/>
                </a:lnTo>
                <a:lnTo>
                  <a:pt x="324459" y="361416"/>
                </a:lnTo>
                <a:lnTo>
                  <a:pt x="350354" y="372084"/>
                </a:lnTo>
                <a:lnTo>
                  <a:pt x="368642" y="372084"/>
                </a:lnTo>
                <a:lnTo>
                  <a:pt x="394538" y="341591"/>
                </a:lnTo>
                <a:lnTo>
                  <a:pt x="393014" y="318719"/>
                </a:lnTo>
                <a:lnTo>
                  <a:pt x="394538" y="304990"/>
                </a:lnTo>
                <a:lnTo>
                  <a:pt x="393014" y="289737"/>
                </a:lnTo>
                <a:lnTo>
                  <a:pt x="393014" y="263817"/>
                </a:lnTo>
                <a:lnTo>
                  <a:pt x="396062" y="243992"/>
                </a:lnTo>
                <a:lnTo>
                  <a:pt x="393014" y="221119"/>
                </a:lnTo>
                <a:lnTo>
                  <a:pt x="393014" y="199770"/>
                </a:lnTo>
                <a:lnTo>
                  <a:pt x="514870" y="199770"/>
                </a:lnTo>
                <a:lnTo>
                  <a:pt x="514870" y="135724"/>
                </a:lnTo>
                <a:lnTo>
                  <a:pt x="420433" y="135724"/>
                </a:lnTo>
                <a:lnTo>
                  <a:pt x="403669" y="132676"/>
                </a:lnTo>
                <a:lnTo>
                  <a:pt x="396062" y="131152"/>
                </a:lnTo>
                <a:lnTo>
                  <a:pt x="396062" y="44234"/>
                </a:lnTo>
                <a:lnTo>
                  <a:pt x="402145" y="13728"/>
                </a:lnTo>
                <a:lnTo>
                  <a:pt x="377774" y="9156"/>
                </a:lnTo>
                <a:lnTo>
                  <a:pt x="362546" y="7632"/>
                </a:lnTo>
                <a:lnTo>
                  <a:pt x="344258" y="3060"/>
                </a:lnTo>
                <a:close/>
              </a:path>
              <a:path w="518160" h="387350">
                <a:moveTo>
                  <a:pt x="443280" y="0"/>
                </a:moveTo>
                <a:lnTo>
                  <a:pt x="435660" y="0"/>
                </a:lnTo>
                <a:lnTo>
                  <a:pt x="441756" y="76250"/>
                </a:lnTo>
                <a:lnTo>
                  <a:pt x="441756" y="100647"/>
                </a:lnTo>
                <a:lnTo>
                  <a:pt x="440232" y="132676"/>
                </a:lnTo>
                <a:lnTo>
                  <a:pt x="438708" y="132676"/>
                </a:lnTo>
                <a:lnTo>
                  <a:pt x="420433" y="135724"/>
                </a:lnTo>
                <a:lnTo>
                  <a:pt x="514870" y="135724"/>
                </a:lnTo>
                <a:lnTo>
                  <a:pt x="514870" y="128104"/>
                </a:lnTo>
                <a:lnTo>
                  <a:pt x="516394" y="100647"/>
                </a:lnTo>
                <a:lnTo>
                  <a:pt x="516394" y="73202"/>
                </a:lnTo>
                <a:lnTo>
                  <a:pt x="511835" y="45758"/>
                </a:lnTo>
                <a:lnTo>
                  <a:pt x="511835" y="22885"/>
                </a:lnTo>
                <a:lnTo>
                  <a:pt x="517918" y="18300"/>
                </a:lnTo>
                <a:lnTo>
                  <a:pt x="498119" y="10680"/>
                </a:lnTo>
                <a:lnTo>
                  <a:pt x="488975" y="9156"/>
                </a:lnTo>
                <a:lnTo>
                  <a:pt x="443280" y="0"/>
                </a:lnTo>
                <a:close/>
              </a:path>
              <a:path w="518160" h="387350">
                <a:moveTo>
                  <a:pt x="126428" y="97599"/>
                </a:moveTo>
                <a:lnTo>
                  <a:pt x="45694" y="97599"/>
                </a:lnTo>
                <a:lnTo>
                  <a:pt x="47218" y="144868"/>
                </a:lnTo>
                <a:lnTo>
                  <a:pt x="45694" y="160121"/>
                </a:lnTo>
                <a:lnTo>
                  <a:pt x="45694" y="184518"/>
                </a:lnTo>
                <a:lnTo>
                  <a:pt x="48742" y="210438"/>
                </a:lnTo>
                <a:lnTo>
                  <a:pt x="45779" y="263817"/>
                </a:lnTo>
                <a:lnTo>
                  <a:pt x="45694" y="308038"/>
                </a:lnTo>
                <a:lnTo>
                  <a:pt x="47218" y="338543"/>
                </a:lnTo>
                <a:lnTo>
                  <a:pt x="44170" y="353783"/>
                </a:lnTo>
                <a:lnTo>
                  <a:pt x="68541" y="352259"/>
                </a:lnTo>
                <a:lnTo>
                  <a:pt x="136084" y="352259"/>
                </a:lnTo>
                <a:lnTo>
                  <a:pt x="173659" y="349211"/>
                </a:lnTo>
                <a:lnTo>
                  <a:pt x="274193" y="349211"/>
                </a:lnTo>
                <a:lnTo>
                  <a:pt x="280288" y="346163"/>
                </a:lnTo>
                <a:lnTo>
                  <a:pt x="280288" y="338543"/>
                </a:lnTo>
                <a:lnTo>
                  <a:pt x="290944" y="337007"/>
                </a:lnTo>
                <a:lnTo>
                  <a:pt x="293992" y="306514"/>
                </a:lnTo>
                <a:lnTo>
                  <a:pt x="284861" y="288213"/>
                </a:lnTo>
                <a:lnTo>
                  <a:pt x="275107" y="285165"/>
                </a:lnTo>
                <a:lnTo>
                  <a:pt x="175171" y="285165"/>
                </a:lnTo>
                <a:lnTo>
                  <a:pt x="126428" y="282117"/>
                </a:lnTo>
                <a:lnTo>
                  <a:pt x="124904" y="280593"/>
                </a:lnTo>
                <a:lnTo>
                  <a:pt x="124904" y="263817"/>
                </a:lnTo>
                <a:lnTo>
                  <a:pt x="126428" y="242468"/>
                </a:lnTo>
                <a:lnTo>
                  <a:pt x="124904" y="228739"/>
                </a:lnTo>
                <a:lnTo>
                  <a:pt x="126428" y="199770"/>
                </a:lnTo>
                <a:lnTo>
                  <a:pt x="126428" y="97599"/>
                </a:lnTo>
                <a:close/>
              </a:path>
              <a:path w="518160" h="387350">
                <a:moveTo>
                  <a:pt x="136084" y="352259"/>
                </a:moveTo>
                <a:lnTo>
                  <a:pt x="82257" y="352259"/>
                </a:lnTo>
                <a:lnTo>
                  <a:pt x="94437" y="353783"/>
                </a:lnTo>
                <a:lnTo>
                  <a:pt x="117297" y="353783"/>
                </a:lnTo>
                <a:lnTo>
                  <a:pt x="136084" y="352259"/>
                </a:lnTo>
                <a:close/>
              </a:path>
              <a:path w="518160" h="387350">
                <a:moveTo>
                  <a:pt x="274193" y="349211"/>
                </a:moveTo>
                <a:lnTo>
                  <a:pt x="173659" y="349211"/>
                </a:lnTo>
                <a:lnTo>
                  <a:pt x="207162" y="352259"/>
                </a:lnTo>
                <a:lnTo>
                  <a:pt x="217830" y="353783"/>
                </a:lnTo>
                <a:lnTo>
                  <a:pt x="252869" y="353783"/>
                </a:lnTo>
                <a:lnTo>
                  <a:pt x="271145" y="350735"/>
                </a:lnTo>
                <a:lnTo>
                  <a:pt x="274193" y="349211"/>
                </a:lnTo>
                <a:close/>
              </a:path>
              <a:path w="518160" h="387350">
                <a:moveTo>
                  <a:pt x="199555" y="282117"/>
                </a:moveTo>
                <a:lnTo>
                  <a:pt x="175171" y="285165"/>
                </a:lnTo>
                <a:lnTo>
                  <a:pt x="275107" y="285165"/>
                </a:lnTo>
                <a:lnTo>
                  <a:pt x="270230" y="283641"/>
                </a:lnTo>
                <a:lnTo>
                  <a:pt x="207162" y="283641"/>
                </a:lnTo>
                <a:lnTo>
                  <a:pt x="199555" y="282117"/>
                </a:lnTo>
                <a:close/>
              </a:path>
              <a:path w="518160" h="387350">
                <a:moveTo>
                  <a:pt x="233057" y="280593"/>
                </a:moveTo>
                <a:lnTo>
                  <a:pt x="220878" y="280593"/>
                </a:lnTo>
                <a:lnTo>
                  <a:pt x="207162" y="283641"/>
                </a:lnTo>
                <a:lnTo>
                  <a:pt x="270230" y="283641"/>
                </a:lnTo>
                <a:lnTo>
                  <a:pt x="265353" y="282117"/>
                </a:lnTo>
                <a:lnTo>
                  <a:pt x="245249" y="282117"/>
                </a:lnTo>
                <a:lnTo>
                  <a:pt x="233057" y="280593"/>
                </a:lnTo>
                <a:close/>
              </a:path>
              <a:path w="518160" h="387350">
                <a:moveTo>
                  <a:pt x="260476" y="280593"/>
                </a:moveTo>
                <a:lnTo>
                  <a:pt x="245249" y="282117"/>
                </a:lnTo>
                <a:lnTo>
                  <a:pt x="265353" y="282117"/>
                </a:lnTo>
                <a:lnTo>
                  <a:pt x="260476" y="280593"/>
                </a:lnTo>
                <a:close/>
              </a:path>
              <a:path w="518160" h="387350">
                <a:moveTo>
                  <a:pt x="0" y="27457"/>
                </a:moveTo>
                <a:lnTo>
                  <a:pt x="13703" y="64046"/>
                </a:lnTo>
                <a:lnTo>
                  <a:pt x="24371" y="94551"/>
                </a:lnTo>
                <a:lnTo>
                  <a:pt x="36550" y="97599"/>
                </a:lnTo>
                <a:lnTo>
                  <a:pt x="127952" y="97599"/>
                </a:lnTo>
                <a:lnTo>
                  <a:pt x="176695" y="96075"/>
                </a:lnTo>
                <a:lnTo>
                  <a:pt x="188887" y="93027"/>
                </a:lnTo>
                <a:lnTo>
                  <a:pt x="266571" y="93027"/>
                </a:lnTo>
                <a:lnTo>
                  <a:pt x="272669" y="80822"/>
                </a:lnTo>
                <a:lnTo>
                  <a:pt x="281813" y="65582"/>
                </a:lnTo>
                <a:lnTo>
                  <a:pt x="281813" y="57950"/>
                </a:lnTo>
                <a:lnTo>
                  <a:pt x="272669" y="38125"/>
                </a:lnTo>
                <a:lnTo>
                  <a:pt x="266573" y="32029"/>
                </a:lnTo>
                <a:lnTo>
                  <a:pt x="260480" y="30505"/>
                </a:lnTo>
                <a:lnTo>
                  <a:pt x="48742" y="30505"/>
                </a:lnTo>
                <a:lnTo>
                  <a:pt x="0" y="27457"/>
                </a:lnTo>
                <a:close/>
              </a:path>
              <a:path w="518160" h="387350">
                <a:moveTo>
                  <a:pt x="266571" y="93027"/>
                </a:moveTo>
                <a:lnTo>
                  <a:pt x="188887" y="93027"/>
                </a:lnTo>
                <a:lnTo>
                  <a:pt x="194983" y="96075"/>
                </a:lnTo>
                <a:lnTo>
                  <a:pt x="265049" y="96075"/>
                </a:lnTo>
                <a:lnTo>
                  <a:pt x="266571" y="93027"/>
                </a:lnTo>
                <a:close/>
              </a:path>
              <a:path w="518160" h="387350">
                <a:moveTo>
                  <a:pt x="242201" y="25933"/>
                </a:moveTo>
                <a:lnTo>
                  <a:pt x="220878" y="27457"/>
                </a:lnTo>
                <a:lnTo>
                  <a:pt x="178219" y="27457"/>
                </a:lnTo>
                <a:lnTo>
                  <a:pt x="166039" y="30505"/>
                </a:lnTo>
                <a:lnTo>
                  <a:pt x="260480" y="30505"/>
                </a:lnTo>
                <a:lnTo>
                  <a:pt x="242201" y="259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96229" y="1380744"/>
            <a:ext cx="516890" cy="390525"/>
          </a:xfrm>
          <a:custGeom>
            <a:avLst/>
            <a:gdLst/>
            <a:ahLst/>
            <a:cxnLst/>
            <a:rect l="l" t="t" r="r" b="b"/>
            <a:pathLst>
              <a:path w="516889" h="390525">
                <a:moveTo>
                  <a:pt x="216306" y="18300"/>
                </a:moveTo>
                <a:lnTo>
                  <a:pt x="194983" y="19824"/>
                </a:lnTo>
                <a:lnTo>
                  <a:pt x="170599" y="19824"/>
                </a:lnTo>
                <a:lnTo>
                  <a:pt x="152323" y="22885"/>
                </a:lnTo>
                <a:lnTo>
                  <a:pt x="134048" y="22885"/>
                </a:lnTo>
                <a:lnTo>
                  <a:pt x="103581" y="33553"/>
                </a:lnTo>
                <a:lnTo>
                  <a:pt x="63969" y="73202"/>
                </a:lnTo>
                <a:lnTo>
                  <a:pt x="47218" y="100647"/>
                </a:lnTo>
                <a:lnTo>
                  <a:pt x="44170" y="112852"/>
                </a:lnTo>
                <a:lnTo>
                  <a:pt x="42646" y="126568"/>
                </a:lnTo>
                <a:lnTo>
                  <a:pt x="50266" y="147916"/>
                </a:lnTo>
                <a:lnTo>
                  <a:pt x="54838" y="175374"/>
                </a:lnTo>
                <a:lnTo>
                  <a:pt x="65493" y="201294"/>
                </a:lnTo>
                <a:lnTo>
                  <a:pt x="99009" y="231787"/>
                </a:lnTo>
                <a:lnTo>
                  <a:pt x="150799" y="248564"/>
                </a:lnTo>
                <a:lnTo>
                  <a:pt x="199542" y="247040"/>
                </a:lnTo>
                <a:lnTo>
                  <a:pt x="236105" y="242468"/>
                </a:lnTo>
                <a:lnTo>
                  <a:pt x="278764" y="225691"/>
                </a:lnTo>
                <a:lnTo>
                  <a:pt x="307708" y="190614"/>
                </a:lnTo>
                <a:lnTo>
                  <a:pt x="309496" y="182994"/>
                </a:lnTo>
                <a:lnTo>
                  <a:pt x="185839" y="182994"/>
                </a:lnTo>
                <a:lnTo>
                  <a:pt x="156895" y="176898"/>
                </a:lnTo>
                <a:lnTo>
                  <a:pt x="140144" y="169265"/>
                </a:lnTo>
                <a:lnTo>
                  <a:pt x="134048" y="158597"/>
                </a:lnTo>
                <a:lnTo>
                  <a:pt x="127952" y="141820"/>
                </a:lnTo>
                <a:lnTo>
                  <a:pt x="129476" y="126568"/>
                </a:lnTo>
                <a:lnTo>
                  <a:pt x="137096" y="108280"/>
                </a:lnTo>
                <a:lnTo>
                  <a:pt x="147751" y="100647"/>
                </a:lnTo>
                <a:lnTo>
                  <a:pt x="166039" y="93027"/>
                </a:lnTo>
                <a:lnTo>
                  <a:pt x="181267" y="91503"/>
                </a:lnTo>
                <a:lnTo>
                  <a:pt x="312834" y="91503"/>
                </a:lnTo>
                <a:lnTo>
                  <a:pt x="310756" y="83870"/>
                </a:lnTo>
                <a:lnTo>
                  <a:pt x="280288" y="50330"/>
                </a:lnTo>
                <a:lnTo>
                  <a:pt x="219350" y="19824"/>
                </a:lnTo>
                <a:lnTo>
                  <a:pt x="194983" y="19824"/>
                </a:lnTo>
                <a:lnTo>
                  <a:pt x="185839" y="18300"/>
                </a:lnTo>
                <a:lnTo>
                  <a:pt x="216306" y="18300"/>
                </a:lnTo>
                <a:close/>
              </a:path>
              <a:path w="516889" h="390525">
                <a:moveTo>
                  <a:pt x="312834" y="91503"/>
                </a:moveTo>
                <a:lnTo>
                  <a:pt x="181267" y="91503"/>
                </a:lnTo>
                <a:lnTo>
                  <a:pt x="199542" y="93027"/>
                </a:lnTo>
                <a:lnTo>
                  <a:pt x="223926" y="100647"/>
                </a:lnTo>
                <a:lnTo>
                  <a:pt x="236105" y="115900"/>
                </a:lnTo>
                <a:lnTo>
                  <a:pt x="240677" y="135724"/>
                </a:lnTo>
                <a:lnTo>
                  <a:pt x="240677" y="147916"/>
                </a:lnTo>
                <a:lnTo>
                  <a:pt x="228485" y="166217"/>
                </a:lnTo>
                <a:lnTo>
                  <a:pt x="208686" y="179946"/>
                </a:lnTo>
                <a:lnTo>
                  <a:pt x="185839" y="182994"/>
                </a:lnTo>
                <a:lnTo>
                  <a:pt x="309496" y="182994"/>
                </a:lnTo>
                <a:lnTo>
                  <a:pt x="313791" y="164693"/>
                </a:lnTo>
                <a:lnTo>
                  <a:pt x="324459" y="134200"/>
                </a:lnTo>
                <a:lnTo>
                  <a:pt x="312834" y="91503"/>
                </a:lnTo>
                <a:close/>
              </a:path>
              <a:path w="516889" h="390525">
                <a:moveTo>
                  <a:pt x="429564" y="0"/>
                </a:moveTo>
                <a:lnTo>
                  <a:pt x="429564" y="93027"/>
                </a:lnTo>
                <a:lnTo>
                  <a:pt x="431088" y="121996"/>
                </a:lnTo>
                <a:lnTo>
                  <a:pt x="432612" y="146392"/>
                </a:lnTo>
                <a:lnTo>
                  <a:pt x="429564" y="164693"/>
                </a:lnTo>
                <a:lnTo>
                  <a:pt x="431088" y="207390"/>
                </a:lnTo>
                <a:lnTo>
                  <a:pt x="434136" y="222643"/>
                </a:lnTo>
                <a:lnTo>
                  <a:pt x="431088" y="257721"/>
                </a:lnTo>
                <a:lnTo>
                  <a:pt x="432612" y="268389"/>
                </a:lnTo>
                <a:lnTo>
                  <a:pt x="431088" y="279069"/>
                </a:lnTo>
                <a:lnTo>
                  <a:pt x="431088" y="306514"/>
                </a:lnTo>
                <a:lnTo>
                  <a:pt x="432612" y="314134"/>
                </a:lnTo>
                <a:lnTo>
                  <a:pt x="434136" y="370560"/>
                </a:lnTo>
                <a:lnTo>
                  <a:pt x="464604" y="390385"/>
                </a:lnTo>
                <a:lnTo>
                  <a:pt x="493547" y="378180"/>
                </a:lnTo>
                <a:lnTo>
                  <a:pt x="511822" y="347687"/>
                </a:lnTo>
                <a:lnTo>
                  <a:pt x="513346" y="323291"/>
                </a:lnTo>
                <a:lnTo>
                  <a:pt x="514870" y="314134"/>
                </a:lnTo>
                <a:lnTo>
                  <a:pt x="514870" y="251612"/>
                </a:lnTo>
                <a:lnTo>
                  <a:pt x="511822" y="247040"/>
                </a:lnTo>
                <a:lnTo>
                  <a:pt x="514870" y="216547"/>
                </a:lnTo>
                <a:lnTo>
                  <a:pt x="513346" y="186042"/>
                </a:lnTo>
                <a:lnTo>
                  <a:pt x="514870" y="169265"/>
                </a:lnTo>
                <a:lnTo>
                  <a:pt x="511822" y="150977"/>
                </a:lnTo>
                <a:lnTo>
                  <a:pt x="511822" y="137248"/>
                </a:lnTo>
                <a:lnTo>
                  <a:pt x="516394" y="117424"/>
                </a:lnTo>
                <a:lnTo>
                  <a:pt x="516394" y="96075"/>
                </a:lnTo>
                <a:lnTo>
                  <a:pt x="514870" y="83870"/>
                </a:lnTo>
                <a:lnTo>
                  <a:pt x="514870" y="65582"/>
                </a:lnTo>
                <a:lnTo>
                  <a:pt x="508787" y="44234"/>
                </a:lnTo>
                <a:lnTo>
                  <a:pt x="481368" y="30505"/>
                </a:lnTo>
                <a:lnTo>
                  <a:pt x="456984" y="16776"/>
                </a:lnTo>
                <a:lnTo>
                  <a:pt x="429564" y="0"/>
                </a:lnTo>
                <a:close/>
              </a:path>
              <a:path w="516889" h="390525">
                <a:moveTo>
                  <a:pt x="360850" y="370560"/>
                </a:moveTo>
                <a:lnTo>
                  <a:pt x="289420" y="370560"/>
                </a:lnTo>
                <a:lnTo>
                  <a:pt x="321411" y="375132"/>
                </a:lnTo>
                <a:lnTo>
                  <a:pt x="354926" y="381241"/>
                </a:lnTo>
                <a:lnTo>
                  <a:pt x="360850" y="370560"/>
                </a:lnTo>
                <a:close/>
              </a:path>
              <a:path w="516889" h="390525">
                <a:moveTo>
                  <a:pt x="143179" y="373608"/>
                </a:moveTo>
                <a:lnTo>
                  <a:pt x="106629" y="373608"/>
                </a:lnTo>
                <a:lnTo>
                  <a:pt x="123380" y="375132"/>
                </a:lnTo>
                <a:lnTo>
                  <a:pt x="143179" y="373608"/>
                </a:lnTo>
                <a:close/>
              </a:path>
              <a:path w="516889" h="390525">
                <a:moveTo>
                  <a:pt x="0" y="308038"/>
                </a:moveTo>
                <a:lnTo>
                  <a:pt x="4559" y="337007"/>
                </a:lnTo>
                <a:lnTo>
                  <a:pt x="10655" y="372084"/>
                </a:lnTo>
                <a:lnTo>
                  <a:pt x="48742" y="372084"/>
                </a:lnTo>
                <a:lnTo>
                  <a:pt x="89865" y="373608"/>
                </a:lnTo>
                <a:lnTo>
                  <a:pt x="175171" y="373608"/>
                </a:lnTo>
                <a:lnTo>
                  <a:pt x="214782" y="375132"/>
                </a:lnTo>
                <a:lnTo>
                  <a:pt x="240677" y="375132"/>
                </a:lnTo>
                <a:lnTo>
                  <a:pt x="289420" y="370560"/>
                </a:lnTo>
                <a:lnTo>
                  <a:pt x="360850" y="370560"/>
                </a:lnTo>
                <a:lnTo>
                  <a:pt x="370154" y="353783"/>
                </a:lnTo>
                <a:lnTo>
                  <a:pt x="370154" y="333959"/>
                </a:lnTo>
                <a:lnTo>
                  <a:pt x="365594" y="320243"/>
                </a:lnTo>
                <a:lnTo>
                  <a:pt x="361528" y="314134"/>
                </a:lnTo>
                <a:lnTo>
                  <a:pt x="115760" y="314134"/>
                </a:lnTo>
                <a:lnTo>
                  <a:pt x="99009" y="311086"/>
                </a:lnTo>
                <a:lnTo>
                  <a:pt x="68541" y="311086"/>
                </a:lnTo>
                <a:lnTo>
                  <a:pt x="0" y="308038"/>
                </a:lnTo>
                <a:close/>
              </a:path>
              <a:path w="516889" h="390525">
                <a:moveTo>
                  <a:pt x="341210" y="304990"/>
                </a:moveTo>
                <a:lnTo>
                  <a:pt x="321411" y="304990"/>
                </a:lnTo>
                <a:lnTo>
                  <a:pt x="298564" y="308038"/>
                </a:lnTo>
                <a:lnTo>
                  <a:pt x="271144" y="308038"/>
                </a:lnTo>
                <a:lnTo>
                  <a:pt x="243725" y="311086"/>
                </a:lnTo>
                <a:lnTo>
                  <a:pt x="190411" y="311086"/>
                </a:lnTo>
                <a:lnTo>
                  <a:pt x="115760" y="314134"/>
                </a:lnTo>
                <a:lnTo>
                  <a:pt x="361528" y="314134"/>
                </a:lnTo>
                <a:lnTo>
                  <a:pt x="359498" y="311086"/>
                </a:lnTo>
                <a:lnTo>
                  <a:pt x="351878" y="306514"/>
                </a:lnTo>
                <a:lnTo>
                  <a:pt x="341210" y="3049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59410" y="1380744"/>
            <a:ext cx="498475" cy="387350"/>
          </a:xfrm>
          <a:custGeom>
            <a:avLst/>
            <a:gdLst/>
            <a:ahLst/>
            <a:cxnLst/>
            <a:rect l="l" t="t" r="r" b="b"/>
            <a:pathLst>
              <a:path w="498475" h="387350">
                <a:moveTo>
                  <a:pt x="495071" y="199770"/>
                </a:moveTo>
                <a:lnTo>
                  <a:pt x="420433" y="199770"/>
                </a:lnTo>
                <a:lnTo>
                  <a:pt x="420433" y="215023"/>
                </a:lnTo>
                <a:lnTo>
                  <a:pt x="417385" y="243992"/>
                </a:lnTo>
                <a:lnTo>
                  <a:pt x="420433" y="274485"/>
                </a:lnTo>
                <a:lnTo>
                  <a:pt x="420433" y="306514"/>
                </a:lnTo>
                <a:lnTo>
                  <a:pt x="415861" y="341591"/>
                </a:lnTo>
                <a:lnTo>
                  <a:pt x="420433" y="373608"/>
                </a:lnTo>
                <a:lnTo>
                  <a:pt x="449376" y="387337"/>
                </a:lnTo>
                <a:lnTo>
                  <a:pt x="475272" y="362940"/>
                </a:lnTo>
                <a:lnTo>
                  <a:pt x="479844" y="362940"/>
                </a:lnTo>
                <a:lnTo>
                  <a:pt x="493547" y="353783"/>
                </a:lnTo>
                <a:lnTo>
                  <a:pt x="493547" y="340067"/>
                </a:lnTo>
                <a:lnTo>
                  <a:pt x="495071" y="320243"/>
                </a:lnTo>
                <a:lnTo>
                  <a:pt x="495071" y="199770"/>
                </a:lnTo>
                <a:close/>
              </a:path>
              <a:path w="498475" h="387350">
                <a:moveTo>
                  <a:pt x="322935" y="3060"/>
                </a:moveTo>
                <a:lnTo>
                  <a:pt x="297040" y="4584"/>
                </a:lnTo>
                <a:lnTo>
                  <a:pt x="300088" y="51854"/>
                </a:lnTo>
                <a:lnTo>
                  <a:pt x="300205" y="73202"/>
                </a:lnTo>
                <a:lnTo>
                  <a:pt x="301612" y="91503"/>
                </a:lnTo>
                <a:lnTo>
                  <a:pt x="301612" y="117424"/>
                </a:lnTo>
                <a:lnTo>
                  <a:pt x="300088" y="196722"/>
                </a:lnTo>
                <a:lnTo>
                  <a:pt x="300215" y="215023"/>
                </a:lnTo>
                <a:lnTo>
                  <a:pt x="301612" y="231787"/>
                </a:lnTo>
                <a:lnTo>
                  <a:pt x="300088" y="253136"/>
                </a:lnTo>
                <a:lnTo>
                  <a:pt x="300088" y="277545"/>
                </a:lnTo>
                <a:lnTo>
                  <a:pt x="298564" y="303466"/>
                </a:lnTo>
                <a:lnTo>
                  <a:pt x="298564" y="344639"/>
                </a:lnTo>
                <a:lnTo>
                  <a:pt x="304660" y="361416"/>
                </a:lnTo>
                <a:lnTo>
                  <a:pt x="329031" y="372084"/>
                </a:lnTo>
                <a:lnTo>
                  <a:pt x="348830" y="372084"/>
                </a:lnTo>
                <a:lnTo>
                  <a:pt x="373202" y="341591"/>
                </a:lnTo>
                <a:lnTo>
                  <a:pt x="373202" y="318719"/>
                </a:lnTo>
                <a:lnTo>
                  <a:pt x="374726" y="304990"/>
                </a:lnTo>
                <a:lnTo>
                  <a:pt x="371678" y="289737"/>
                </a:lnTo>
                <a:lnTo>
                  <a:pt x="371678" y="263817"/>
                </a:lnTo>
                <a:lnTo>
                  <a:pt x="376250" y="243992"/>
                </a:lnTo>
                <a:lnTo>
                  <a:pt x="373202" y="221119"/>
                </a:lnTo>
                <a:lnTo>
                  <a:pt x="373202" y="199770"/>
                </a:lnTo>
                <a:lnTo>
                  <a:pt x="495071" y="199770"/>
                </a:lnTo>
                <a:lnTo>
                  <a:pt x="495071" y="135724"/>
                </a:lnTo>
                <a:lnTo>
                  <a:pt x="400621" y="135724"/>
                </a:lnTo>
                <a:lnTo>
                  <a:pt x="382346" y="132676"/>
                </a:lnTo>
                <a:lnTo>
                  <a:pt x="374726" y="131152"/>
                </a:lnTo>
                <a:lnTo>
                  <a:pt x="376177" y="100647"/>
                </a:lnTo>
                <a:lnTo>
                  <a:pt x="376250" y="44234"/>
                </a:lnTo>
                <a:lnTo>
                  <a:pt x="380822" y="13728"/>
                </a:lnTo>
                <a:lnTo>
                  <a:pt x="357974" y="9156"/>
                </a:lnTo>
                <a:lnTo>
                  <a:pt x="342747" y="7632"/>
                </a:lnTo>
                <a:lnTo>
                  <a:pt x="322935" y="3060"/>
                </a:lnTo>
                <a:close/>
              </a:path>
              <a:path w="498475" h="387350">
                <a:moveTo>
                  <a:pt x="423481" y="0"/>
                </a:moveTo>
                <a:lnTo>
                  <a:pt x="414337" y="0"/>
                </a:lnTo>
                <a:lnTo>
                  <a:pt x="421957" y="76250"/>
                </a:lnTo>
                <a:lnTo>
                  <a:pt x="421957" y="94551"/>
                </a:lnTo>
                <a:lnTo>
                  <a:pt x="420433" y="100647"/>
                </a:lnTo>
                <a:lnTo>
                  <a:pt x="420433" y="132676"/>
                </a:lnTo>
                <a:lnTo>
                  <a:pt x="418909" y="132676"/>
                </a:lnTo>
                <a:lnTo>
                  <a:pt x="400621" y="135724"/>
                </a:lnTo>
                <a:lnTo>
                  <a:pt x="495071" y="135724"/>
                </a:lnTo>
                <a:lnTo>
                  <a:pt x="495071" y="73202"/>
                </a:lnTo>
                <a:lnTo>
                  <a:pt x="492023" y="45758"/>
                </a:lnTo>
                <a:lnTo>
                  <a:pt x="490499" y="22885"/>
                </a:lnTo>
                <a:lnTo>
                  <a:pt x="498119" y="18300"/>
                </a:lnTo>
                <a:lnTo>
                  <a:pt x="478320" y="10680"/>
                </a:lnTo>
                <a:lnTo>
                  <a:pt x="469176" y="9156"/>
                </a:lnTo>
                <a:lnTo>
                  <a:pt x="423481" y="0"/>
                </a:lnTo>
                <a:close/>
              </a:path>
              <a:path w="498475" h="387350">
                <a:moveTo>
                  <a:pt x="252869" y="99123"/>
                </a:moveTo>
                <a:lnTo>
                  <a:pt x="150799" y="99123"/>
                </a:lnTo>
                <a:lnTo>
                  <a:pt x="169087" y="100647"/>
                </a:lnTo>
                <a:lnTo>
                  <a:pt x="169087" y="112852"/>
                </a:lnTo>
                <a:lnTo>
                  <a:pt x="170611" y="187566"/>
                </a:lnTo>
                <a:lnTo>
                  <a:pt x="169087" y="227215"/>
                </a:lnTo>
                <a:lnTo>
                  <a:pt x="170611" y="260769"/>
                </a:lnTo>
                <a:lnTo>
                  <a:pt x="167563" y="295846"/>
                </a:lnTo>
                <a:lnTo>
                  <a:pt x="169087" y="359892"/>
                </a:lnTo>
                <a:lnTo>
                  <a:pt x="172123" y="365988"/>
                </a:lnTo>
                <a:lnTo>
                  <a:pt x="190411" y="376656"/>
                </a:lnTo>
                <a:lnTo>
                  <a:pt x="208686" y="378180"/>
                </a:lnTo>
                <a:lnTo>
                  <a:pt x="225450" y="369036"/>
                </a:lnTo>
                <a:lnTo>
                  <a:pt x="233057" y="347687"/>
                </a:lnTo>
                <a:lnTo>
                  <a:pt x="243725" y="324815"/>
                </a:lnTo>
                <a:lnTo>
                  <a:pt x="251345" y="300418"/>
                </a:lnTo>
                <a:lnTo>
                  <a:pt x="249821" y="283641"/>
                </a:lnTo>
                <a:lnTo>
                  <a:pt x="246773" y="266865"/>
                </a:lnTo>
                <a:lnTo>
                  <a:pt x="249821" y="251612"/>
                </a:lnTo>
                <a:lnTo>
                  <a:pt x="249821" y="195198"/>
                </a:lnTo>
                <a:lnTo>
                  <a:pt x="248297" y="179946"/>
                </a:lnTo>
                <a:lnTo>
                  <a:pt x="254393" y="141820"/>
                </a:lnTo>
                <a:lnTo>
                  <a:pt x="254393" y="121996"/>
                </a:lnTo>
                <a:lnTo>
                  <a:pt x="252996" y="105219"/>
                </a:lnTo>
                <a:lnTo>
                  <a:pt x="252869" y="99123"/>
                </a:lnTo>
                <a:close/>
              </a:path>
              <a:path w="498475" h="387350">
                <a:moveTo>
                  <a:pt x="28943" y="32029"/>
                </a:moveTo>
                <a:lnTo>
                  <a:pt x="0" y="32029"/>
                </a:lnTo>
                <a:lnTo>
                  <a:pt x="4559" y="65582"/>
                </a:lnTo>
                <a:lnTo>
                  <a:pt x="18275" y="105219"/>
                </a:lnTo>
                <a:lnTo>
                  <a:pt x="71589" y="99123"/>
                </a:lnTo>
                <a:lnTo>
                  <a:pt x="252869" y="99123"/>
                </a:lnTo>
                <a:lnTo>
                  <a:pt x="252869" y="38125"/>
                </a:lnTo>
                <a:lnTo>
                  <a:pt x="242811" y="33553"/>
                </a:lnTo>
                <a:lnTo>
                  <a:pt x="36550" y="33553"/>
                </a:lnTo>
                <a:lnTo>
                  <a:pt x="28943" y="32029"/>
                </a:lnTo>
                <a:close/>
              </a:path>
              <a:path w="498475" h="387350">
                <a:moveTo>
                  <a:pt x="150799" y="99123"/>
                </a:moveTo>
                <a:lnTo>
                  <a:pt x="71589" y="99123"/>
                </a:lnTo>
                <a:lnTo>
                  <a:pt x="124904" y="100647"/>
                </a:lnTo>
                <a:lnTo>
                  <a:pt x="150799" y="99123"/>
                </a:lnTo>
                <a:close/>
              </a:path>
              <a:path w="498475" h="387350">
                <a:moveTo>
                  <a:pt x="88341" y="27457"/>
                </a:moveTo>
                <a:lnTo>
                  <a:pt x="36550" y="33553"/>
                </a:lnTo>
                <a:lnTo>
                  <a:pt x="114249" y="33553"/>
                </a:lnTo>
                <a:lnTo>
                  <a:pt x="88341" y="27457"/>
                </a:lnTo>
                <a:close/>
              </a:path>
              <a:path w="498475" h="387350">
                <a:moveTo>
                  <a:pt x="184315" y="28981"/>
                </a:moveTo>
                <a:lnTo>
                  <a:pt x="143192" y="32029"/>
                </a:lnTo>
                <a:lnTo>
                  <a:pt x="114249" y="33553"/>
                </a:lnTo>
                <a:lnTo>
                  <a:pt x="242811" y="33553"/>
                </a:lnTo>
                <a:lnTo>
                  <a:pt x="239458" y="32029"/>
                </a:lnTo>
                <a:lnTo>
                  <a:pt x="194983" y="32029"/>
                </a:lnTo>
                <a:lnTo>
                  <a:pt x="184315" y="28981"/>
                </a:lnTo>
                <a:close/>
              </a:path>
              <a:path w="498475" h="387350">
                <a:moveTo>
                  <a:pt x="226974" y="24409"/>
                </a:moveTo>
                <a:lnTo>
                  <a:pt x="194983" y="32029"/>
                </a:lnTo>
                <a:lnTo>
                  <a:pt x="239458" y="32029"/>
                </a:lnTo>
                <a:lnTo>
                  <a:pt x="236105" y="30505"/>
                </a:lnTo>
                <a:lnTo>
                  <a:pt x="226974" y="244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42835" y="1380744"/>
            <a:ext cx="522605" cy="488315"/>
          </a:xfrm>
          <a:custGeom>
            <a:avLst/>
            <a:gdLst/>
            <a:ahLst/>
            <a:cxnLst/>
            <a:rect l="l" t="t" r="r" b="b"/>
            <a:pathLst>
              <a:path w="522604" h="488314">
                <a:moveTo>
                  <a:pt x="4572" y="21348"/>
                </a:moveTo>
                <a:lnTo>
                  <a:pt x="3048" y="35077"/>
                </a:lnTo>
                <a:lnTo>
                  <a:pt x="6096" y="53378"/>
                </a:lnTo>
                <a:lnTo>
                  <a:pt x="4572" y="118948"/>
                </a:lnTo>
                <a:lnTo>
                  <a:pt x="5969" y="135724"/>
                </a:lnTo>
                <a:lnTo>
                  <a:pt x="6096" y="210438"/>
                </a:lnTo>
                <a:lnTo>
                  <a:pt x="3048" y="239420"/>
                </a:lnTo>
                <a:lnTo>
                  <a:pt x="48742" y="240944"/>
                </a:lnTo>
                <a:lnTo>
                  <a:pt x="60934" y="237896"/>
                </a:lnTo>
                <a:lnTo>
                  <a:pt x="82257" y="236372"/>
                </a:lnTo>
                <a:lnTo>
                  <a:pt x="277241" y="236372"/>
                </a:lnTo>
                <a:lnTo>
                  <a:pt x="277241" y="204342"/>
                </a:lnTo>
                <a:lnTo>
                  <a:pt x="276002" y="184518"/>
                </a:lnTo>
                <a:lnTo>
                  <a:pt x="83781" y="184518"/>
                </a:lnTo>
                <a:lnTo>
                  <a:pt x="83781" y="93027"/>
                </a:lnTo>
                <a:lnTo>
                  <a:pt x="94449" y="89979"/>
                </a:lnTo>
                <a:lnTo>
                  <a:pt x="130244" y="89979"/>
                </a:lnTo>
                <a:lnTo>
                  <a:pt x="141668" y="86931"/>
                </a:lnTo>
                <a:lnTo>
                  <a:pt x="276588" y="86931"/>
                </a:lnTo>
                <a:lnTo>
                  <a:pt x="275717" y="77774"/>
                </a:lnTo>
                <a:lnTo>
                  <a:pt x="277196" y="27457"/>
                </a:lnTo>
                <a:lnTo>
                  <a:pt x="222402" y="27457"/>
                </a:lnTo>
                <a:lnTo>
                  <a:pt x="212502" y="25933"/>
                </a:lnTo>
                <a:lnTo>
                  <a:pt x="28943" y="25933"/>
                </a:lnTo>
                <a:lnTo>
                  <a:pt x="4572" y="21348"/>
                </a:lnTo>
                <a:close/>
              </a:path>
              <a:path w="522604" h="488314">
                <a:moveTo>
                  <a:pt x="277241" y="236372"/>
                </a:moveTo>
                <a:lnTo>
                  <a:pt x="82257" y="236372"/>
                </a:lnTo>
                <a:lnTo>
                  <a:pt x="100533" y="239420"/>
                </a:lnTo>
                <a:lnTo>
                  <a:pt x="277241" y="239420"/>
                </a:lnTo>
                <a:lnTo>
                  <a:pt x="277241" y="236372"/>
                </a:lnTo>
                <a:close/>
              </a:path>
              <a:path w="522604" h="488314">
                <a:moveTo>
                  <a:pt x="129476" y="179946"/>
                </a:moveTo>
                <a:lnTo>
                  <a:pt x="106629" y="184518"/>
                </a:lnTo>
                <a:lnTo>
                  <a:pt x="276002" y="184518"/>
                </a:lnTo>
                <a:lnTo>
                  <a:pt x="275907" y="182994"/>
                </a:lnTo>
                <a:lnTo>
                  <a:pt x="150812" y="182994"/>
                </a:lnTo>
                <a:lnTo>
                  <a:pt x="129476" y="179946"/>
                </a:lnTo>
                <a:close/>
              </a:path>
              <a:path w="522604" h="488314">
                <a:moveTo>
                  <a:pt x="169087" y="179946"/>
                </a:moveTo>
                <a:lnTo>
                  <a:pt x="167563" y="179946"/>
                </a:lnTo>
                <a:lnTo>
                  <a:pt x="150812" y="182994"/>
                </a:lnTo>
                <a:lnTo>
                  <a:pt x="196507" y="182994"/>
                </a:lnTo>
                <a:lnTo>
                  <a:pt x="169087" y="179946"/>
                </a:lnTo>
                <a:close/>
              </a:path>
              <a:path w="522604" h="488314">
                <a:moveTo>
                  <a:pt x="276588" y="86931"/>
                </a:moveTo>
                <a:lnTo>
                  <a:pt x="181279" y="86931"/>
                </a:lnTo>
                <a:lnTo>
                  <a:pt x="199555" y="89979"/>
                </a:lnTo>
                <a:lnTo>
                  <a:pt x="198031" y="111328"/>
                </a:lnTo>
                <a:lnTo>
                  <a:pt x="199555" y="128104"/>
                </a:lnTo>
                <a:lnTo>
                  <a:pt x="199555" y="181470"/>
                </a:lnTo>
                <a:lnTo>
                  <a:pt x="196507" y="182994"/>
                </a:lnTo>
                <a:lnTo>
                  <a:pt x="275907" y="182994"/>
                </a:lnTo>
                <a:lnTo>
                  <a:pt x="275812" y="181470"/>
                </a:lnTo>
                <a:lnTo>
                  <a:pt x="275717" y="135724"/>
                </a:lnTo>
                <a:lnTo>
                  <a:pt x="278765" y="109804"/>
                </a:lnTo>
                <a:lnTo>
                  <a:pt x="276588" y="86931"/>
                </a:lnTo>
                <a:close/>
              </a:path>
              <a:path w="522604" h="488314">
                <a:moveTo>
                  <a:pt x="130244" y="89979"/>
                </a:moveTo>
                <a:lnTo>
                  <a:pt x="94449" y="89979"/>
                </a:lnTo>
                <a:lnTo>
                  <a:pt x="106629" y="93027"/>
                </a:lnTo>
                <a:lnTo>
                  <a:pt x="118821" y="93027"/>
                </a:lnTo>
                <a:lnTo>
                  <a:pt x="130244" y="89979"/>
                </a:lnTo>
                <a:close/>
              </a:path>
              <a:path w="522604" h="488314">
                <a:moveTo>
                  <a:pt x="181279" y="86931"/>
                </a:moveTo>
                <a:lnTo>
                  <a:pt x="141668" y="86931"/>
                </a:lnTo>
                <a:lnTo>
                  <a:pt x="169087" y="89979"/>
                </a:lnTo>
                <a:lnTo>
                  <a:pt x="181279" y="86931"/>
                </a:lnTo>
                <a:close/>
              </a:path>
              <a:path w="522604" h="488314">
                <a:moveTo>
                  <a:pt x="268109" y="21348"/>
                </a:moveTo>
                <a:lnTo>
                  <a:pt x="251345" y="27457"/>
                </a:lnTo>
                <a:lnTo>
                  <a:pt x="277196" y="27457"/>
                </a:lnTo>
                <a:lnTo>
                  <a:pt x="277241" y="25933"/>
                </a:lnTo>
                <a:lnTo>
                  <a:pt x="268109" y="21348"/>
                </a:lnTo>
                <a:close/>
              </a:path>
              <a:path w="522604" h="488314">
                <a:moveTo>
                  <a:pt x="44170" y="22885"/>
                </a:moveTo>
                <a:lnTo>
                  <a:pt x="28943" y="25933"/>
                </a:lnTo>
                <a:lnTo>
                  <a:pt x="60934" y="25933"/>
                </a:lnTo>
                <a:lnTo>
                  <a:pt x="44170" y="22885"/>
                </a:lnTo>
                <a:close/>
              </a:path>
              <a:path w="522604" h="488314">
                <a:moveTo>
                  <a:pt x="91401" y="22885"/>
                </a:moveTo>
                <a:lnTo>
                  <a:pt x="60934" y="25933"/>
                </a:lnTo>
                <a:lnTo>
                  <a:pt x="118821" y="25933"/>
                </a:lnTo>
                <a:lnTo>
                  <a:pt x="91401" y="22885"/>
                </a:lnTo>
                <a:close/>
              </a:path>
              <a:path w="522604" h="488314">
                <a:moveTo>
                  <a:pt x="129476" y="22885"/>
                </a:moveTo>
                <a:lnTo>
                  <a:pt x="118821" y="25933"/>
                </a:lnTo>
                <a:lnTo>
                  <a:pt x="212502" y="25933"/>
                </a:lnTo>
                <a:lnTo>
                  <a:pt x="202603" y="24409"/>
                </a:lnTo>
                <a:lnTo>
                  <a:pt x="144716" y="24409"/>
                </a:lnTo>
                <a:lnTo>
                  <a:pt x="129476" y="22885"/>
                </a:lnTo>
                <a:close/>
              </a:path>
              <a:path w="522604" h="488314">
                <a:moveTo>
                  <a:pt x="179755" y="21348"/>
                </a:moveTo>
                <a:lnTo>
                  <a:pt x="173659" y="21348"/>
                </a:lnTo>
                <a:lnTo>
                  <a:pt x="158419" y="24409"/>
                </a:lnTo>
                <a:lnTo>
                  <a:pt x="191935" y="24409"/>
                </a:lnTo>
                <a:lnTo>
                  <a:pt x="179755" y="21348"/>
                </a:lnTo>
                <a:close/>
              </a:path>
              <a:path w="522604" h="488314">
                <a:moveTo>
                  <a:pt x="480453" y="349211"/>
                </a:moveTo>
                <a:lnTo>
                  <a:pt x="397586" y="349211"/>
                </a:lnTo>
                <a:lnTo>
                  <a:pt x="397586" y="405638"/>
                </a:lnTo>
                <a:lnTo>
                  <a:pt x="399110" y="422414"/>
                </a:lnTo>
                <a:lnTo>
                  <a:pt x="397586" y="487984"/>
                </a:lnTo>
                <a:lnTo>
                  <a:pt x="481368" y="465112"/>
                </a:lnTo>
                <a:lnTo>
                  <a:pt x="479844" y="382765"/>
                </a:lnTo>
                <a:lnTo>
                  <a:pt x="481368" y="358355"/>
                </a:lnTo>
                <a:lnTo>
                  <a:pt x="480453" y="349211"/>
                </a:lnTo>
                <a:close/>
              </a:path>
              <a:path w="522604" h="488314">
                <a:moveTo>
                  <a:pt x="480301" y="347687"/>
                </a:moveTo>
                <a:lnTo>
                  <a:pt x="374738" y="347687"/>
                </a:lnTo>
                <a:lnTo>
                  <a:pt x="385394" y="352259"/>
                </a:lnTo>
                <a:lnTo>
                  <a:pt x="397586" y="349211"/>
                </a:lnTo>
                <a:lnTo>
                  <a:pt x="480453" y="349211"/>
                </a:lnTo>
                <a:lnTo>
                  <a:pt x="480301" y="347687"/>
                </a:lnTo>
                <a:close/>
              </a:path>
              <a:path w="522604" h="488314">
                <a:moveTo>
                  <a:pt x="21323" y="276021"/>
                </a:moveTo>
                <a:lnTo>
                  <a:pt x="0" y="279069"/>
                </a:lnTo>
                <a:lnTo>
                  <a:pt x="19799" y="315658"/>
                </a:lnTo>
                <a:lnTo>
                  <a:pt x="41135" y="350735"/>
                </a:lnTo>
                <a:lnTo>
                  <a:pt x="239166" y="350735"/>
                </a:lnTo>
                <a:lnTo>
                  <a:pt x="262013" y="349211"/>
                </a:lnTo>
                <a:lnTo>
                  <a:pt x="364077" y="349211"/>
                </a:lnTo>
                <a:lnTo>
                  <a:pt x="374738" y="347687"/>
                </a:lnTo>
                <a:lnTo>
                  <a:pt x="480301" y="347687"/>
                </a:lnTo>
                <a:lnTo>
                  <a:pt x="479844" y="343115"/>
                </a:lnTo>
                <a:lnTo>
                  <a:pt x="482892" y="314134"/>
                </a:lnTo>
                <a:lnTo>
                  <a:pt x="482892" y="304990"/>
                </a:lnTo>
                <a:lnTo>
                  <a:pt x="480415" y="285165"/>
                </a:lnTo>
                <a:lnTo>
                  <a:pt x="444804" y="285165"/>
                </a:lnTo>
                <a:lnTo>
                  <a:pt x="418909" y="283641"/>
                </a:lnTo>
                <a:lnTo>
                  <a:pt x="347319" y="280593"/>
                </a:lnTo>
                <a:lnTo>
                  <a:pt x="94449" y="280593"/>
                </a:lnTo>
                <a:lnTo>
                  <a:pt x="59410" y="279069"/>
                </a:lnTo>
                <a:lnTo>
                  <a:pt x="21323" y="276021"/>
                </a:lnTo>
                <a:close/>
              </a:path>
              <a:path w="522604" h="488314">
                <a:moveTo>
                  <a:pt x="364077" y="349211"/>
                </a:moveTo>
                <a:lnTo>
                  <a:pt x="287908" y="349211"/>
                </a:lnTo>
                <a:lnTo>
                  <a:pt x="353415" y="350735"/>
                </a:lnTo>
                <a:lnTo>
                  <a:pt x="364077" y="349211"/>
                </a:lnTo>
                <a:close/>
              </a:path>
              <a:path w="522604" h="488314">
                <a:moveTo>
                  <a:pt x="479844" y="280593"/>
                </a:moveTo>
                <a:lnTo>
                  <a:pt x="463092" y="282117"/>
                </a:lnTo>
                <a:lnTo>
                  <a:pt x="444804" y="285165"/>
                </a:lnTo>
                <a:lnTo>
                  <a:pt x="480415" y="285165"/>
                </a:lnTo>
                <a:lnTo>
                  <a:pt x="479844" y="280593"/>
                </a:lnTo>
                <a:close/>
              </a:path>
              <a:path w="522604" h="488314">
                <a:moveTo>
                  <a:pt x="258965" y="277545"/>
                </a:moveTo>
                <a:lnTo>
                  <a:pt x="252869" y="277545"/>
                </a:lnTo>
                <a:lnTo>
                  <a:pt x="198031" y="280593"/>
                </a:lnTo>
                <a:lnTo>
                  <a:pt x="322948" y="280593"/>
                </a:lnTo>
                <a:lnTo>
                  <a:pt x="313804" y="279069"/>
                </a:lnTo>
                <a:lnTo>
                  <a:pt x="287908" y="279069"/>
                </a:lnTo>
                <a:lnTo>
                  <a:pt x="258965" y="277545"/>
                </a:lnTo>
                <a:close/>
              </a:path>
              <a:path w="522604" h="488314">
                <a:moveTo>
                  <a:pt x="304660" y="277545"/>
                </a:moveTo>
                <a:lnTo>
                  <a:pt x="287908" y="279069"/>
                </a:lnTo>
                <a:lnTo>
                  <a:pt x="313804" y="279069"/>
                </a:lnTo>
                <a:lnTo>
                  <a:pt x="304660" y="277545"/>
                </a:lnTo>
                <a:close/>
              </a:path>
              <a:path w="522604" h="488314">
                <a:moveTo>
                  <a:pt x="347319" y="0"/>
                </a:moveTo>
                <a:lnTo>
                  <a:pt x="347319" y="30505"/>
                </a:lnTo>
                <a:lnTo>
                  <a:pt x="345795" y="60998"/>
                </a:lnTo>
                <a:lnTo>
                  <a:pt x="348843" y="125044"/>
                </a:lnTo>
                <a:lnTo>
                  <a:pt x="348843" y="134200"/>
                </a:lnTo>
                <a:lnTo>
                  <a:pt x="347319" y="173850"/>
                </a:lnTo>
                <a:lnTo>
                  <a:pt x="348843" y="181470"/>
                </a:lnTo>
                <a:lnTo>
                  <a:pt x="350367" y="250088"/>
                </a:lnTo>
                <a:lnTo>
                  <a:pt x="380834" y="263817"/>
                </a:lnTo>
                <a:lnTo>
                  <a:pt x="409778" y="251612"/>
                </a:lnTo>
                <a:lnTo>
                  <a:pt x="429577" y="237896"/>
                </a:lnTo>
                <a:lnTo>
                  <a:pt x="429577" y="190614"/>
                </a:lnTo>
                <a:lnTo>
                  <a:pt x="431101" y="181470"/>
                </a:lnTo>
                <a:lnTo>
                  <a:pt x="431101" y="172326"/>
                </a:lnTo>
                <a:lnTo>
                  <a:pt x="460044" y="172326"/>
                </a:lnTo>
                <a:lnTo>
                  <a:pt x="472224" y="169265"/>
                </a:lnTo>
                <a:lnTo>
                  <a:pt x="508500" y="169265"/>
                </a:lnTo>
                <a:lnTo>
                  <a:pt x="519455" y="164693"/>
                </a:lnTo>
                <a:lnTo>
                  <a:pt x="522503" y="143344"/>
                </a:lnTo>
                <a:lnTo>
                  <a:pt x="522503" y="121996"/>
                </a:lnTo>
                <a:lnTo>
                  <a:pt x="504215" y="106756"/>
                </a:lnTo>
                <a:lnTo>
                  <a:pt x="485099" y="105219"/>
                </a:lnTo>
                <a:lnTo>
                  <a:pt x="431101" y="105219"/>
                </a:lnTo>
                <a:lnTo>
                  <a:pt x="432625" y="96075"/>
                </a:lnTo>
                <a:lnTo>
                  <a:pt x="432625" y="83870"/>
                </a:lnTo>
                <a:lnTo>
                  <a:pt x="431101" y="60998"/>
                </a:lnTo>
                <a:lnTo>
                  <a:pt x="425005" y="38125"/>
                </a:lnTo>
                <a:lnTo>
                  <a:pt x="373214" y="13728"/>
                </a:lnTo>
                <a:lnTo>
                  <a:pt x="347319" y="0"/>
                </a:lnTo>
                <a:close/>
              </a:path>
              <a:path w="522604" h="488314">
                <a:moveTo>
                  <a:pt x="508500" y="169265"/>
                </a:moveTo>
                <a:lnTo>
                  <a:pt x="472224" y="169265"/>
                </a:lnTo>
                <a:lnTo>
                  <a:pt x="476796" y="172326"/>
                </a:lnTo>
                <a:lnTo>
                  <a:pt x="481368" y="170802"/>
                </a:lnTo>
                <a:lnTo>
                  <a:pt x="504818" y="170802"/>
                </a:lnTo>
                <a:lnTo>
                  <a:pt x="508500" y="169265"/>
                </a:lnTo>
                <a:close/>
              </a:path>
              <a:path w="522604" h="488314">
                <a:moveTo>
                  <a:pt x="504818" y="170802"/>
                </a:moveTo>
                <a:lnTo>
                  <a:pt x="481368" y="170802"/>
                </a:lnTo>
                <a:lnTo>
                  <a:pt x="501167" y="172326"/>
                </a:lnTo>
                <a:lnTo>
                  <a:pt x="504818" y="170802"/>
                </a:lnTo>
                <a:close/>
              </a:path>
              <a:path w="522604" h="488314">
                <a:moveTo>
                  <a:pt x="466140" y="103695"/>
                </a:moveTo>
                <a:lnTo>
                  <a:pt x="431101" y="105219"/>
                </a:lnTo>
                <a:lnTo>
                  <a:pt x="485099" y="105219"/>
                </a:lnTo>
                <a:lnTo>
                  <a:pt x="466140" y="103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95005" y="3384499"/>
            <a:ext cx="111201" cy="112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172246" y="3328073"/>
            <a:ext cx="581913" cy="2561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60789" y="3328073"/>
            <a:ext cx="834783" cy="2561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77831" y="3346373"/>
            <a:ext cx="233057" cy="231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23080" y="3328073"/>
            <a:ext cx="158750" cy="256540"/>
          </a:xfrm>
          <a:custGeom>
            <a:avLst/>
            <a:gdLst/>
            <a:ahLst/>
            <a:cxnLst/>
            <a:rect l="l" t="t" r="r" b="b"/>
            <a:pathLst>
              <a:path w="158750" h="256539">
                <a:moveTo>
                  <a:pt x="123393" y="0"/>
                </a:moveTo>
                <a:lnTo>
                  <a:pt x="118821" y="1524"/>
                </a:lnTo>
                <a:lnTo>
                  <a:pt x="117297" y="4572"/>
                </a:lnTo>
                <a:lnTo>
                  <a:pt x="124917" y="6096"/>
                </a:lnTo>
                <a:lnTo>
                  <a:pt x="135572" y="16776"/>
                </a:lnTo>
                <a:lnTo>
                  <a:pt x="135572" y="32029"/>
                </a:lnTo>
                <a:lnTo>
                  <a:pt x="137096" y="42697"/>
                </a:lnTo>
                <a:lnTo>
                  <a:pt x="137096" y="173837"/>
                </a:lnTo>
                <a:lnTo>
                  <a:pt x="140120" y="212653"/>
                </a:lnTo>
                <a:lnTo>
                  <a:pt x="140144" y="215011"/>
                </a:lnTo>
                <a:lnTo>
                  <a:pt x="141668" y="228739"/>
                </a:lnTo>
                <a:lnTo>
                  <a:pt x="143192" y="239420"/>
                </a:lnTo>
                <a:lnTo>
                  <a:pt x="143192" y="251612"/>
                </a:lnTo>
                <a:lnTo>
                  <a:pt x="144716" y="256184"/>
                </a:lnTo>
                <a:lnTo>
                  <a:pt x="149288" y="256184"/>
                </a:lnTo>
                <a:lnTo>
                  <a:pt x="149288" y="253136"/>
                </a:lnTo>
                <a:lnTo>
                  <a:pt x="150812" y="245516"/>
                </a:lnTo>
                <a:lnTo>
                  <a:pt x="150812" y="237896"/>
                </a:lnTo>
                <a:lnTo>
                  <a:pt x="153860" y="216535"/>
                </a:lnTo>
                <a:lnTo>
                  <a:pt x="155384" y="204342"/>
                </a:lnTo>
                <a:lnTo>
                  <a:pt x="155384" y="193662"/>
                </a:lnTo>
                <a:lnTo>
                  <a:pt x="156908" y="182994"/>
                </a:lnTo>
                <a:lnTo>
                  <a:pt x="156908" y="18300"/>
                </a:lnTo>
                <a:lnTo>
                  <a:pt x="158419" y="15252"/>
                </a:lnTo>
                <a:lnTo>
                  <a:pt x="158419" y="10680"/>
                </a:lnTo>
                <a:lnTo>
                  <a:pt x="155384" y="7632"/>
                </a:lnTo>
                <a:lnTo>
                  <a:pt x="152336" y="6096"/>
                </a:lnTo>
                <a:lnTo>
                  <a:pt x="150812" y="4572"/>
                </a:lnTo>
                <a:lnTo>
                  <a:pt x="146240" y="4572"/>
                </a:lnTo>
                <a:lnTo>
                  <a:pt x="141668" y="3048"/>
                </a:lnTo>
                <a:lnTo>
                  <a:pt x="137096" y="3048"/>
                </a:lnTo>
                <a:lnTo>
                  <a:pt x="132524" y="1524"/>
                </a:lnTo>
                <a:lnTo>
                  <a:pt x="127965" y="1524"/>
                </a:lnTo>
                <a:lnTo>
                  <a:pt x="123393" y="0"/>
                </a:lnTo>
                <a:close/>
              </a:path>
              <a:path w="158750" h="256539">
                <a:moveTo>
                  <a:pt x="38087" y="45745"/>
                </a:moveTo>
                <a:lnTo>
                  <a:pt x="36563" y="48806"/>
                </a:lnTo>
                <a:lnTo>
                  <a:pt x="38087" y="48806"/>
                </a:lnTo>
                <a:lnTo>
                  <a:pt x="38087" y="53378"/>
                </a:lnTo>
                <a:lnTo>
                  <a:pt x="35039" y="59474"/>
                </a:lnTo>
                <a:lnTo>
                  <a:pt x="33515" y="64046"/>
                </a:lnTo>
                <a:lnTo>
                  <a:pt x="28943" y="67094"/>
                </a:lnTo>
                <a:lnTo>
                  <a:pt x="21323" y="74726"/>
                </a:lnTo>
                <a:lnTo>
                  <a:pt x="16751" y="77774"/>
                </a:lnTo>
                <a:lnTo>
                  <a:pt x="13715" y="82346"/>
                </a:lnTo>
                <a:lnTo>
                  <a:pt x="9143" y="86918"/>
                </a:lnTo>
                <a:lnTo>
                  <a:pt x="6095" y="91503"/>
                </a:lnTo>
                <a:lnTo>
                  <a:pt x="4571" y="97599"/>
                </a:lnTo>
                <a:lnTo>
                  <a:pt x="3047" y="105219"/>
                </a:lnTo>
                <a:lnTo>
                  <a:pt x="0" y="112852"/>
                </a:lnTo>
                <a:lnTo>
                  <a:pt x="1524" y="120472"/>
                </a:lnTo>
                <a:lnTo>
                  <a:pt x="3047" y="129616"/>
                </a:lnTo>
                <a:lnTo>
                  <a:pt x="9143" y="138772"/>
                </a:lnTo>
                <a:lnTo>
                  <a:pt x="42081" y="160693"/>
                </a:lnTo>
                <a:lnTo>
                  <a:pt x="50266" y="161645"/>
                </a:lnTo>
                <a:lnTo>
                  <a:pt x="60742" y="160693"/>
                </a:lnTo>
                <a:lnTo>
                  <a:pt x="68929" y="158597"/>
                </a:lnTo>
                <a:lnTo>
                  <a:pt x="74258" y="156502"/>
                </a:lnTo>
                <a:lnTo>
                  <a:pt x="76161" y="155549"/>
                </a:lnTo>
                <a:lnTo>
                  <a:pt x="88353" y="150964"/>
                </a:lnTo>
                <a:lnTo>
                  <a:pt x="94885" y="141820"/>
                </a:lnTo>
                <a:lnTo>
                  <a:pt x="53314" y="141820"/>
                </a:lnTo>
                <a:lnTo>
                  <a:pt x="45694" y="140296"/>
                </a:lnTo>
                <a:lnTo>
                  <a:pt x="39611" y="140296"/>
                </a:lnTo>
                <a:lnTo>
                  <a:pt x="33515" y="135724"/>
                </a:lnTo>
                <a:lnTo>
                  <a:pt x="27419" y="132664"/>
                </a:lnTo>
                <a:lnTo>
                  <a:pt x="24371" y="126568"/>
                </a:lnTo>
                <a:lnTo>
                  <a:pt x="19799" y="120472"/>
                </a:lnTo>
                <a:lnTo>
                  <a:pt x="19799" y="108267"/>
                </a:lnTo>
                <a:lnTo>
                  <a:pt x="21323" y="103695"/>
                </a:lnTo>
                <a:lnTo>
                  <a:pt x="22847" y="97599"/>
                </a:lnTo>
                <a:lnTo>
                  <a:pt x="24371" y="94551"/>
                </a:lnTo>
                <a:lnTo>
                  <a:pt x="27419" y="89966"/>
                </a:lnTo>
                <a:lnTo>
                  <a:pt x="36563" y="80822"/>
                </a:lnTo>
                <a:lnTo>
                  <a:pt x="42659" y="79298"/>
                </a:lnTo>
                <a:lnTo>
                  <a:pt x="47218" y="76250"/>
                </a:lnTo>
                <a:lnTo>
                  <a:pt x="50266" y="74726"/>
                </a:lnTo>
                <a:lnTo>
                  <a:pt x="73882" y="74726"/>
                </a:lnTo>
                <a:lnTo>
                  <a:pt x="70078" y="73202"/>
                </a:lnTo>
                <a:lnTo>
                  <a:pt x="62458" y="71678"/>
                </a:lnTo>
                <a:lnTo>
                  <a:pt x="57886" y="70154"/>
                </a:lnTo>
                <a:lnTo>
                  <a:pt x="59410" y="70154"/>
                </a:lnTo>
                <a:lnTo>
                  <a:pt x="59410" y="68618"/>
                </a:lnTo>
                <a:lnTo>
                  <a:pt x="60934" y="68618"/>
                </a:lnTo>
                <a:lnTo>
                  <a:pt x="62458" y="67094"/>
                </a:lnTo>
                <a:lnTo>
                  <a:pt x="63982" y="67094"/>
                </a:lnTo>
                <a:lnTo>
                  <a:pt x="65506" y="65570"/>
                </a:lnTo>
                <a:lnTo>
                  <a:pt x="65506" y="60998"/>
                </a:lnTo>
                <a:lnTo>
                  <a:pt x="63982" y="60998"/>
                </a:lnTo>
                <a:lnTo>
                  <a:pt x="62458" y="57950"/>
                </a:lnTo>
                <a:lnTo>
                  <a:pt x="59410" y="56426"/>
                </a:lnTo>
                <a:lnTo>
                  <a:pt x="56362" y="53378"/>
                </a:lnTo>
                <a:lnTo>
                  <a:pt x="51790" y="51854"/>
                </a:lnTo>
                <a:lnTo>
                  <a:pt x="48742" y="50330"/>
                </a:lnTo>
                <a:lnTo>
                  <a:pt x="44183" y="48806"/>
                </a:lnTo>
                <a:lnTo>
                  <a:pt x="38087" y="45745"/>
                </a:lnTo>
                <a:close/>
              </a:path>
              <a:path w="158750" h="256539">
                <a:moveTo>
                  <a:pt x="73882" y="74726"/>
                </a:moveTo>
                <a:lnTo>
                  <a:pt x="50266" y="74726"/>
                </a:lnTo>
                <a:lnTo>
                  <a:pt x="60934" y="77774"/>
                </a:lnTo>
                <a:lnTo>
                  <a:pt x="68554" y="82346"/>
                </a:lnTo>
                <a:lnTo>
                  <a:pt x="74637" y="88442"/>
                </a:lnTo>
                <a:lnTo>
                  <a:pt x="77685" y="94551"/>
                </a:lnTo>
                <a:lnTo>
                  <a:pt x="82257" y="99123"/>
                </a:lnTo>
                <a:lnTo>
                  <a:pt x="82257" y="118948"/>
                </a:lnTo>
                <a:lnTo>
                  <a:pt x="80733" y="123520"/>
                </a:lnTo>
                <a:lnTo>
                  <a:pt x="74637" y="132664"/>
                </a:lnTo>
                <a:lnTo>
                  <a:pt x="67030" y="140296"/>
                </a:lnTo>
                <a:lnTo>
                  <a:pt x="59410" y="140296"/>
                </a:lnTo>
                <a:lnTo>
                  <a:pt x="53314" y="141820"/>
                </a:lnTo>
                <a:lnTo>
                  <a:pt x="94885" y="141820"/>
                </a:lnTo>
                <a:lnTo>
                  <a:pt x="95973" y="140296"/>
                </a:lnTo>
                <a:lnTo>
                  <a:pt x="100371" y="131097"/>
                </a:lnTo>
                <a:lnTo>
                  <a:pt x="102630" y="122759"/>
                </a:lnTo>
                <a:lnTo>
                  <a:pt x="103462" y="116710"/>
                </a:lnTo>
                <a:lnTo>
                  <a:pt x="103581" y="102171"/>
                </a:lnTo>
                <a:lnTo>
                  <a:pt x="97497" y="94551"/>
                </a:lnTo>
                <a:lnTo>
                  <a:pt x="91401" y="85394"/>
                </a:lnTo>
                <a:lnTo>
                  <a:pt x="83781" y="80822"/>
                </a:lnTo>
                <a:lnTo>
                  <a:pt x="77685" y="76250"/>
                </a:lnTo>
                <a:lnTo>
                  <a:pt x="73882" y="747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7608" y="3726078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15227" y="0"/>
                </a:moveTo>
                <a:lnTo>
                  <a:pt x="6095" y="0"/>
                </a:lnTo>
                <a:lnTo>
                  <a:pt x="3048" y="3048"/>
                </a:lnTo>
                <a:lnTo>
                  <a:pt x="0" y="4572"/>
                </a:lnTo>
                <a:lnTo>
                  <a:pt x="0" y="19824"/>
                </a:lnTo>
                <a:lnTo>
                  <a:pt x="1524" y="25920"/>
                </a:lnTo>
                <a:lnTo>
                  <a:pt x="6095" y="65570"/>
                </a:lnTo>
                <a:lnTo>
                  <a:pt x="15227" y="65570"/>
                </a:lnTo>
                <a:lnTo>
                  <a:pt x="19799" y="25920"/>
                </a:lnTo>
                <a:lnTo>
                  <a:pt x="21323" y="21348"/>
                </a:lnTo>
                <a:lnTo>
                  <a:pt x="21323" y="4572"/>
                </a:lnTo>
                <a:lnTo>
                  <a:pt x="18275" y="3048"/>
                </a:lnTo>
                <a:lnTo>
                  <a:pt x="15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143302" y="3724554"/>
            <a:ext cx="215265" cy="256540"/>
          </a:xfrm>
          <a:custGeom>
            <a:avLst/>
            <a:gdLst/>
            <a:ahLst/>
            <a:cxnLst/>
            <a:rect l="l" t="t" r="r" b="b"/>
            <a:pathLst>
              <a:path w="215264" h="256539">
                <a:moveTo>
                  <a:pt x="39611" y="44221"/>
                </a:moveTo>
                <a:lnTo>
                  <a:pt x="36563" y="44221"/>
                </a:lnTo>
                <a:lnTo>
                  <a:pt x="35039" y="45745"/>
                </a:lnTo>
                <a:lnTo>
                  <a:pt x="38087" y="47269"/>
                </a:lnTo>
                <a:lnTo>
                  <a:pt x="36563" y="50317"/>
                </a:lnTo>
                <a:lnTo>
                  <a:pt x="36563" y="53378"/>
                </a:lnTo>
                <a:lnTo>
                  <a:pt x="35039" y="57950"/>
                </a:lnTo>
                <a:lnTo>
                  <a:pt x="21335" y="71666"/>
                </a:lnTo>
                <a:lnTo>
                  <a:pt x="16763" y="74726"/>
                </a:lnTo>
                <a:lnTo>
                  <a:pt x="12191" y="79298"/>
                </a:lnTo>
                <a:lnTo>
                  <a:pt x="6095" y="88442"/>
                </a:lnTo>
                <a:lnTo>
                  <a:pt x="3047" y="94551"/>
                </a:lnTo>
                <a:lnTo>
                  <a:pt x="0" y="109791"/>
                </a:lnTo>
                <a:lnTo>
                  <a:pt x="1523" y="118948"/>
                </a:lnTo>
                <a:lnTo>
                  <a:pt x="24383" y="150964"/>
                </a:lnTo>
                <a:lnTo>
                  <a:pt x="50279" y="158597"/>
                </a:lnTo>
                <a:lnTo>
                  <a:pt x="60106" y="157881"/>
                </a:lnTo>
                <a:lnTo>
                  <a:pt x="94592" y="139011"/>
                </a:lnTo>
                <a:lnTo>
                  <a:pt x="94779" y="138772"/>
                </a:lnTo>
                <a:lnTo>
                  <a:pt x="45707" y="138772"/>
                </a:lnTo>
                <a:lnTo>
                  <a:pt x="38087" y="137248"/>
                </a:lnTo>
                <a:lnTo>
                  <a:pt x="31991" y="132664"/>
                </a:lnTo>
                <a:lnTo>
                  <a:pt x="25895" y="129616"/>
                </a:lnTo>
                <a:lnTo>
                  <a:pt x="19812" y="117424"/>
                </a:lnTo>
                <a:lnTo>
                  <a:pt x="19812" y="111315"/>
                </a:lnTo>
                <a:lnTo>
                  <a:pt x="18287" y="105219"/>
                </a:lnTo>
                <a:lnTo>
                  <a:pt x="19812" y="100647"/>
                </a:lnTo>
                <a:lnTo>
                  <a:pt x="21335" y="94551"/>
                </a:lnTo>
                <a:lnTo>
                  <a:pt x="24383" y="91490"/>
                </a:lnTo>
                <a:lnTo>
                  <a:pt x="27419" y="86918"/>
                </a:lnTo>
                <a:lnTo>
                  <a:pt x="28943" y="85394"/>
                </a:lnTo>
                <a:lnTo>
                  <a:pt x="36563" y="79298"/>
                </a:lnTo>
                <a:lnTo>
                  <a:pt x="41135" y="76250"/>
                </a:lnTo>
                <a:lnTo>
                  <a:pt x="47231" y="73202"/>
                </a:lnTo>
                <a:lnTo>
                  <a:pt x="48755" y="71666"/>
                </a:lnTo>
                <a:lnTo>
                  <a:pt x="72348" y="71666"/>
                </a:lnTo>
                <a:lnTo>
                  <a:pt x="68554" y="70142"/>
                </a:lnTo>
                <a:lnTo>
                  <a:pt x="60934" y="68618"/>
                </a:lnTo>
                <a:lnTo>
                  <a:pt x="57886" y="67094"/>
                </a:lnTo>
                <a:lnTo>
                  <a:pt x="59410" y="67094"/>
                </a:lnTo>
                <a:lnTo>
                  <a:pt x="59410" y="65570"/>
                </a:lnTo>
                <a:lnTo>
                  <a:pt x="62458" y="65570"/>
                </a:lnTo>
                <a:lnTo>
                  <a:pt x="62458" y="64046"/>
                </a:lnTo>
                <a:lnTo>
                  <a:pt x="65506" y="64046"/>
                </a:lnTo>
                <a:lnTo>
                  <a:pt x="65506" y="59474"/>
                </a:lnTo>
                <a:lnTo>
                  <a:pt x="60934" y="54902"/>
                </a:lnTo>
                <a:lnTo>
                  <a:pt x="57886" y="53378"/>
                </a:lnTo>
                <a:lnTo>
                  <a:pt x="54838" y="50317"/>
                </a:lnTo>
                <a:lnTo>
                  <a:pt x="51803" y="48793"/>
                </a:lnTo>
                <a:lnTo>
                  <a:pt x="47231" y="47269"/>
                </a:lnTo>
                <a:lnTo>
                  <a:pt x="44183" y="45745"/>
                </a:lnTo>
                <a:lnTo>
                  <a:pt x="39611" y="44221"/>
                </a:lnTo>
                <a:close/>
              </a:path>
              <a:path w="215264" h="256539">
                <a:moveTo>
                  <a:pt x="72348" y="71666"/>
                </a:moveTo>
                <a:lnTo>
                  <a:pt x="48755" y="71666"/>
                </a:lnTo>
                <a:lnTo>
                  <a:pt x="59630" y="75745"/>
                </a:lnTo>
                <a:lnTo>
                  <a:pt x="67222" y="80249"/>
                </a:lnTo>
                <a:lnTo>
                  <a:pt x="71674" y="83894"/>
                </a:lnTo>
                <a:lnTo>
                  <a:pt x="73126" y="85394"/>
                </a:lnTo>
                <a:lnTo>
                  <a:pt x="80746" y="94551"/>
                </a:lnTo>
                <a:lnTo>
                  <a:pt x="82257" y="103695"/>
                </a:lnTo>
                <a:lnTo>
                  <a:pt x="82257" y="112839"/>
                </a:lnTo>
                <a:lnTo>
                  <a:pt x="79222" y="120472"/>
                </a:lnTo>
                <a:lnTo>
                  <a:pt x="76174" y="129616"/>
                </a:lnTo>
                <a:lnTo>
                  <a:pt x="71602" y="132664"/>
                </a:lnTo>
                <a:lnTo>
                  <a:pt x="65506" y="137248"/>
                </a:lnTo>
                <a:lnTo>
                  <a:pt x="59410" y="138772"/>
                </a:lnTo>
                <a:lnTo>
                  <a:pt x="94779" y="138772"/>
                </a:lnTo>
                <a:lnTo>
                  <a:pt x="95973" y="137248"/>
                </a:lnTo>
                <a:lnTo>
                  <a:pt x="100379" y="128690"/>
                </a:lnTo>
                <a:lnTo>
                  <a:pt x="102641" y="120276"/>
                </a:lnTo>
                <a:lnTo>
                  <a:pt x="103474" y="113865"/>
                </a:lnTo>
                <a:lnTo>
                  <a:pt x="103593" y="111315"/>
                </a:lnTo>
                <a:lnTo>
                  <a:pt x="102069" y="99123"/>
                </a:lnTo>
                <a:lnTo>
                  <a:pt x="97497" y="91490"/>
                </a:lnTo>
                <a:lnTo>
                  <a:pt x="91401" y="83870"/>
                </a:lnTo>
                <a:lnTo>
                  <a:pt x="83781" y="77774"/>
                </a:lnTo>
                <a:lnTo>
                  <a:pt x="76174" y="73202"/>
                </a:lnTo>
                <a:lnTo>
                  <a:pt x="72348" y="71666"/>
                </a:lnTo>
                <a:close/>
              </a:path>
              <a:path w="215264" h="256539">
                <a:moveTo>
                  <a:pt x="117297" y="0"/>
                </a:moveTo>
                <a:lnTo>
                  <a:pt x="112725" y="1524"/>
                </a:lnTo>
                <a:lnTo>
                  <a:pt x="112725" y="4572"/>
                </a:lnTo>
                <a:lnTo>
                  <a:pt x="120345" y="6096"/>
                </a:lnTo>
                <a:lnTo>
                  <a:pt x="124917" y="12204"/>
                </a:lnTo>
                <a:lnTo>
                  <a:pt x="131013" y="16776"/>
                </a:lnTo>
                <a:lnTo>
                  <a:pt x="131013" y="144868"/>
                </a:lnTo>
                <a:lnTo>
                  <a:pt x="132537" y="157073"/>
                </a:lnTo>
                <a:lnTo>
                  <a:pt x="132537" y="187566"/>
                </a:lnTo>
                <a:lnTo>
                  <a:pt x="133418" y="197646"/>
                </a:lnTo>
                <a:lnTo>
                  <a:pt x="133870" y="206436"/>
                </a:lnTo>
                <a:lnTo>
                  <a:pt x="134037" y="212653"/>
                </a:lnTo>
                <a:lnTo>
                  <a:pt x="134061" y="215011"/>
                </a:lnTo>
                <a:lnTo>
                  <a:pt x="135585" y="228739"/>
                </a:lnTo>
                <a:lnTo>
                  <a:pt x="137109" y="239407"/>
                </a:lnTo>
                <a:lnTo>
                  <a:pt x="138620" y="251612"/>
                </a:lnTo>
                <a:lnTo>
                  <a:pt x="140144" y="256184"/>
                </a:lnTo>
                <a:lnTo>
                  <a:pt x="143192" y="256184"/>
                </a:lnTo>
                <a:lnTo>
                  <a:pt x="143192" y="253136"/>
                </a:lnTo>
                <a:lnTo>
                  <a:pt x="146240" y="237883"/>
                </a:lnTo>
                <a:lnTo>
                  <a:pt x="147764" y="227215"/>
                </a:lnTo>
                <a:lnTo>
                  <a:pt x="147764" y="216535"/>
                </a:lnTo>
                <a:lnTo>
                  <a:pt x="149288" y="205867"/>
                </a:lnTo>
                <a:lnTo>
                  <a:pt x="150812" y="193662"/>
                </a:lnTo>
                <a:lnTo>
                  <a:pt x="150812" y="154012"/>
                </a:lnTo>
                <a:lnTo>
                  <a:pt x="151028" y="144868"/>
                </a:lnTo>
                <a:lnTo>
                  <a:pt x="151085" y="143344"/>
                </a:lnTo>
                <a:lnTo>
                  <a:pt x="151574" y="135147"/>
                </a:lnTo>
                <a:lnTo>
                  <a:pt x="152098" y="128927"/>
                </a:lnTo>
                <a:lnTo>
                  <a:pt x="152336" y="126568"/>
                </a:lnTo>
                <a:lnTo>
                  <a:pt x="210731" y="126568"/>
                </a:lnTo>
                <a:lnTo>
                  <a:pt x="210223" y="125044"/>
                </a:lnTo>
                <a:lnTo>
                  <a:pt x="204127" y="121996"/>
                </a:lnTo>
                <a:lnTo>
                  <a:pt x="199555" y="117424"/>
                </a:lnTo>
                <a:lnTo>
                  <a:pt x="191947" y="115900"/>
                </a:lnTo>
                <a:lnTo>
                  <a:pt x="188121" y="114363"/>
                </a:lnTo>
                <a:lnTo>
                  <a:pt x="152336" y="114363"/>
                </a:lnTo>
                <a:lnTo>
                  <a:pt x="152336" y="10680"/>
                </a:lnTo>
                <a:lnTo>
                  <a:pt x="149288" y="7620"/>
                </a:lnTo>
                <a:lnTo>
                  <a:pt x="146240" y="6096"/>
                </a:lnTo>
                <a:lnTo>
                  <a:pt x="144716" y="4572"/>
                </a:lnTo>
                <a:lnTo>
                  <a:pt x="140144" y="4572"/>
                </a:lnTo>
                <a:lnTo>
                  <a:pt x="137109" y="3048"/>
                </a:lnTo>
                <a:lnTo>
                  <a:pt x="132537" y="3048"/>
                </a:lnTo>
                <a:lnTo>
                  <a:pt x="126441" y="1524"/>
                </a:lnTo>
                <a:lnTo>
                  <a:pt x="121869" y="1524"/>
                </a:lnTo>
                <a:lnTo>
                  <a:pt x="117297" y="0"/>
                </a:lnTo>
                <a:close/>
              </a:path>
              <a:path w="215264" h="256539">
                <a:moveTo>
                  <a:pt x="210731" y="126568"/>
                </a:moveTo>
                <a:lnTo>
                  <a:pt x="152336" y="126568"/>
                </a:lnTo>
                <a:lnTo>
                  <a:pt x="167563" y="132664"/>
                </a:lnTo>
                <a:lnTo>
                  <a:pt x="173659" y="134188"/>
                </a:lnTo>
                <a:lnTo>
                  <a:pt x="179755" y="137248"/>
                </a:lnTo>
                <a:lnTo>
                  <a:pt x="185851" y="138772"/>
                </a:lnTo>
                <a:lnTo>
                  <a:pt x="191947" y="141820"/>
                </a:lnTo>
                <a:lnTo>
                  <a:pt x="198031" y="143344"/>
                </a:lnTo>
                <a:lnTo>
                  <a:pt x="208699" y="143344"/>
                </a:lnTo>
                <a:lnTo>
                  <a:pt x="210223" y="140296"/>
                </a:lnTo>
                <a:lnTo>
                  <a:pt x="214795" y="134188"/>
                </a:lnTo>
                <a:lnTo>
                  <a:pt x="211747" y="129616"/>
                </a:lnTo>
                <a:lnTo>
                  <a:pt x="210731" y="126568"/>
                </a:lnTo>
                <a:close/>
              </a:path>
              <a:path w="215264" h="256539">
                <a:moveTo>
                  <a:pt x="184327" y="112839"/>
                </a:moveTo>
                <a:lnTo>
                  <a:pt x="169087" y="112839"/>
                </a:lnTo>
                <a:lnTo>
                  <a:pt x="163004" y="114363"/>
                </a:lnTo>
                <a:lnTo>
                  <a:pt x="188121" y="114363"/>
                </a:lnTo>
                <a:lnTo>
                  <a:pt x="184327" y="1128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359621" y="3767251"/>
            <a:ext cx="234581" cy="167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94203" y="3724554"/>
            <a:ext cx="228600" cy="256540"/>
          </a:xfrm>
          <a:custGeom>
            <a:avLst/>
            <a:gdLst/>
            <a:ahLst/>
            <a:cxnLst/>
            <a:rect l="l" t="t" r="r" b="b"/>
            <a:pathLst>
              <a:path w="228600" h="256539">
                <a:moveTo>
                  <a:pt x="131013" y="0"/>
                </a:moveTo>
                <a:lnTo>
                  <a:pt x="126441" y="1524"/>
                </a:lnTo>
                <a:lnTo>
                  <a:pt x="126441" y="4572"/>
                </a:lnTo>
                <a:lnTo>
                  <a:pt x="134061" y="6096"/>
                </a:lnTo>
                <a:lnTo>
                  <a:pt x="138633" y="12204"/>
                </a:lnTo>
                <a:lnTo>
                  <a:pt x="144716" y="16776"/>
                </a:lnTo>
                <a:lnTo>
                  <a:pt x="144716" y="118948"/>
                </a:lnTo>
                <a:lnTo>
                  <a:pt x="145597" y="128784"/>
                </a:lnTo>
                <a:lnTo>
                  <a:pt x="146061" y="137433"/>
                </a:lnTo>
                <a:lnTo>
                  <a:pt x="146189" y="141820"/>
                </a:lnTo>
                <a:lnTo>
                  <a:pt x="146240" y="187566"/>
                </a:lnTo>
                <a:lnTo>
                  <a:pt x="149288" y="215011"/>
                </a:lnTo>
                <a:lnTo>
                  <a:pt x="149288" y="228739"/>
                </a:lnTo>
                <a:lnTo>
                  <a:pt x="150812" y="239407"/>
                </a:lnTo>
                <a:lnTo>
                  <a:pt x="152336" y="251612"/>
                </a:lnTo>
                <a:lnTo>
                  <a:pt x="153860" y="256184"/>
                </a:lnTo>
                <a:lnTo>
                  <a:pt x="156908" y="256184"/>
                </a:lnTo>
                <a:lnTo>
                  <a:pt x="158432" y="253136"/>
                </a:lnTo>
                <a:lnTo>
                  <a:pt x="158432" y="245516"/>
                </a:lnTo>
                <a:lnTo>
                  <a:pt x="159956" y="237883"/>
                </a:lnTo>
                <a:lnTo>
                  <a:pt x="161480" y="227215"/>
                </a:lnTo>
                <a:lnTo>
                  <a:pt x="161480" y="216535"/>
                </a:lnTo>
                <a:lnTo>
                  <a:pt x="163004" y="205867"/>
                </a:lnTo>
                <a:lnTo>
                  <a:pt x="164528" y="193662"/>
                </a:lnTo>
                <a:lnTo>
                  <a:pt x="164528" y="155536"/>
                </a:lnTo>
                <a:lnTo>
                  <a:pt x="165409" y="145700"/>
                </a:lnTo>
                <a:lnTo>
                  <a:pt x="165861" y="137433"/>
                </a:lnTo>
                <a:lnTo>
                  <a:pt x="165956" y="134188"/>
                </a:lnTo>
                <a:lnTo>
                  <a:pt x="166052" y="129616"/>
                </a:lnTo>
                <a:lnTo>
                  <a:pt x="225456" y="129616"/>
                </a:lnTo>
                <a:lnTo>
                  <a:pt x="223939" y="126568"/>
                </a:lnTo>
                <a:lnTo>
                  <a:pt x="219367" y="123520"/>
                </a:lnTo>
                <a:lnTo>
                  <a:pt x="213271" y="118948"/>
                </a:lnTo>
                <a:lnTo>
                  <a:pt x="205651" y="117424"/>
                </a:lnTo>
                <a:lnTo>
                  <a:pt x="201856" y="115900"/>
                </a:lnTo>
                <a:lnTo>
                  <a:pt x="166052" y="115900"/>
                </a:lnTo>
                <a:lnTo>
                  <a:pt x="166052" y="10680"/>
                </a:lnTo>
                <a:lnTo>
                  <a:pt x="163004" y="7620"/>
                </a:lnTo>
                <a:lnTo>
                  <a:pt x="159956" y="6096"/>
                </a:lnTo>
                <a:lnTo>
                  <a:pt x="158432" y="4572"/>
                </a:lnTo>
                <a:lnTo>
                  <a:pt x="155384" y="4572"/>
                </a:lnTo>
                <a:lnTo>
                  <a:pt x="150812" y="3048"/>
                </a:lnTo>
                <a:lnTo>
                  <a:pt x="146240" y="3048"/>
                </a:lnTo>
                <a:lnTo>
                  <a:pt x="141668" y="1524"/>
                </a:lnTo>
                <a:lnTo>
                  <a:pt x="135585" y="1524"/>
                </a:lnTo>
                <a:lnTo>
                  <a:pt x="131013" y="0"/>
                </a:lnTo>
                <a:close/>
              </a:path>
              <a:path w="228600" h="256539">
                <a:moveTo>
                  <a:pt x="225456" y="129616"/>
                </a:moveTo>
                <a:lnTo>
                  <a:pt x="166052" y="129616"/>
                </a:lnTo>
                <a:lnTo>
                  <a:pt x="181279" y="134188"/>
                </a:lnTo>
                <a:lnTo>
                  <a:pt x="187375" y="135724"/>
                </a:lnTo>
                <a:lnTo>
                  <a:pt x="199555" y="141820"/>
                </a:lnTo>
                <a:lnTo>
                  <a:pt x="211747" y="144868"/>
                </a:lnTo>
                <a:lnTo>
                  <a:pt x="222415" y="144868"/>
                </a:lnTo>
                <a:lnTo>
                  <a:pt x="223939" y="141820"/>
                </a:lnTo>
                <a:lnTo>
                  <a:pt x="228498" y="137248"/>
                </a:lnTo>
                <a:lnTo>
                  <a:pt x="226974" y="132664"/>
                </a:lnTo>
                <a:lnTo>
                  <a:pt x="225456" y="129616"/>
                </a:lnTo>
                <a:close/>
              </a:path>
              <a:path w="228600" h="256539">
                <a:moveTo>
                  <a:pt x="198031" y="114363"/>
                </a:moveTo>
                <a:lnTo>
                  <a:pt x="182803" y="114363"/>
                </a:lnTo>
                <a:lnTo>
                  <a:pt x="176707" y="115900"/>
                </a:lnTo>
                <a:lnTo>
                  <a:pt x="201856" y="115900"/>
                </a:lnTo>
                <a:lnTo>
                  <a:pt x="198031" y="114363"/>
                </a:lnTo>
                <a:close/>
              </a:path>
              <a:path w="228600" h="256539">
                <a:moveTo>
                  <a:pt x="101989" y="115900"/>
                </a:moveTo>
                <a:lnTo>
                  <a:pt x="77698" y="115900"/>
                </a:lnTo>
                <a:lnTo>
                  <a:pt x="74650" y="125044"/>
                </a:lnTo>
                <a:lnTo>
                  <a:pt x="69459" y="136005"/>
                </a:lnTo>
                <a:lnTo>
                  <a:pt x="63982" y="145248"/>
                </a:lnTo>
                <a:lnTo>
                  <a:pt x="59648" y="151631"/>
                </a:lnTo>
                <a:lnTo>
                  <a:pt x="57886" y="154012"/>
                </a:lnTo>
                <a:lnTo>
                  <a:pt x="51178" y="163618"/>
                </a:lnTo>
                <a:lnTo>
                  <a:pt x="22858" y="195764"/>
                </a:lnTo>
                <a:lnTo>
                  <a:pt x="15239" y="202819"/>
                </a:lnTo>
                <a:lnTo>
                  <a:pt x="18287" y="205867"/>
                </a:lnTo>
                <a:lnTo>
                  <a:pt x="53412" y="181208"/>
                </a:lnTo>
                <a:lnTo>
                  <a:pt x="84426" y="146466"/>
                </a:lnTo>
                <a:lnTo>
                  <a:pt x="101307" y="117419"/>
                </a:lnTo>
                <a:lnTo>
                  <a:pt x="101989" y="115900"/>
                </a:lnTo>
                <a:close/>
              </a:path>
              <a:path w="228600" h="256539">
                <a:moveTo>
                  <a:pt x="4571" y="112839"/>
                </a:moveTo>
                <a:lnTo>
                  <a:pt x="0" y="115900"/>
                </a:lnTo>
                <a:lnTo>
                  <a:pt x="1524" y="117424"/>
                </a:lnTo>
                <a:lnTo>
                  <a:pt x="3048" y="120472"/>
                </a:lnTo>
                <a:lnTo>
                  <a:pt x="6095" y="125044"/>
                </a:lnTo>
                <a:lnTo>
                  <a:pt x="10668" y="131140"/>
                </a:lnTo>
                <a:lnTo>
                  <a:pt x="16763" y="137248"/>
                </a:lnTo>
                <a:lnTo>
                  <a:pt x="22860" y="140296"/>
                </a:lnTo>
                <a:lnTo>
                  <a:pt x="30467" y="140296"/>
                </a:lnTo>
                <a:lnTo>
                  <a:pt x="68554" y="120472"/>
                </a:lnTo>
                <a:lnTo>
                  <a:pt x="16763" y="120472"/>
                </a:lnTo>
                <a:lnTo>
                  <a:pt x="13716" y="118948"/>
                </a:lnTo>
                <a:lnTo>
                  <a:pt x="12192" y="118948"/>
                </a:lnTo>
                <a:lnTo>
                  <a:pt x="6095" y="115900"/>
                </a:lnTo>
                <a:lnTo>
                  <a:pt x="6095" y="114363"/>
                </a:lnTo>
                <a:lnTo>
                  <a:pt x="4571" y="112839"/>
                </a:lnTo>
                <a:close/>
              </a:path>
              <a:path w="228600" h="256539">
                <a:moveTo>
                  <a:pt x="118821" y="67094"/>
                </a:moveTo>
                <a:lnTo>
                  <a:pt x="89877" y="67094"/>
                </a:lnTo>
                <a:lnTo>
                  <a:pt x="89877" y="74726"/>
                </a:lnTo>
                <a:lnTo>
                  <a:pt x="88284" y="81991"/>
                </a:lnTo>
                <a:lnTo>
                  <a:pt x="86178" y="90898"/>
                </a:lnTo>
                <a:lnTo>
                  <a:pt x="83794" y="100647"/>
                </a:lnTo>
                <a:lnTo>
                  <a:pt x="74650" y="103695"/>
                </a:lnTo>
                <a:lnTo>
                  <a:pt x="65506" y="108267"/>
                </a:lnTo>
                <a:lnTo>
                  <a:pt x="54851" y="112839"/>
                </a:lnTo>
                <a:lnTo>
                  <a:pt x="39611" y="118948"/>
                </a:lnTo>
                <a:lnTo>
                  <a:pt x="33515" y="118948"/>
                </a:lnTo>
                <a:lnTo>
                  <a:pt x="27431" y="120472"/>
                </a:lnTo>
                <a:lnTo>
                  <a:pt x="68554" y="120472"/>
                </a:lnTo>
                <a:lnTo>
                  <a:pt x="77698" y="115900"/>
                </a:lnTo>
                <a:lnTo>
                  <a:pt x="101989" y="115900"/>
                </a:lnTo>
                <a:lnTo>
                  <a:pt x="116155" y="78722"/>
                </a:lnTo>
                <a:lnTo>
                  <a:pt x="118225" y="70142"/>
                </a:lnTo>
                <a:lnTo>
                  <a:pt x="118821" y="67094"/>
                </a:lnTo>
                <a:close/>
              </a:path>
              <a:path w="228600" h="256539">
                <a:moveTo>
                  <a:pt x="89877" y="50317"/>
                </a:moveTo>
                <a:lnTo>
                  <a:pt x="83794" y="51854"/>
                </a:lnTo>
                <a:lnTo>
                  <a:pt x="79222" y="53378"/>
                </a:lnTo>
                <a:lnTo>
                  <a:pt x="68554" y="56426"/>
                </a:lnTo>
                <a:lnTo>
                  <a:pt x="59410" y="57950"/>
                </a:lnTo>
                <a:lnTo>
                  <a:pt x="45707" y="60998"/>
                </a:lnTo>
                <a:lnTo>
                  <a:pt x="35398" y="61879"/>
                </a:lnTo>
                <a:lnTo>
                  <a:pt x="26092" y="62331"/>
                </a:lnTo>
                <a:lnTo>
                  <a:pt x="19357" y="62498"/>
                </a:lnTo>
                <a:lnTo>
                  <a:pt x="16763" y="62522"/>
                </a:lnTo>
                <a:lnTo>
                  <a:pt x="16763" y="64046"/>
                </a:lnTo>
                <a:lnTo>
                  <a:pt x="18287" y="67094"/>
                </a:lnTo>
                <a:lnTo>
                  <a:pt x="19812" y="68618"/>
                </a:lnTo>
                <a:lnTo>
                  <a:pt x="22860" y="70142"/>
                </a:lnTo>
                <a:lnTo>
                  <a:pt x="27431" y="74726"/>
                </a:lnTo>
                <a:lnTo>
                  <a:pt x="31991" y="77774"/>
                </a:lnTo>
                <a:lnTo>
                  <a:pt x="36563" y="77774"/>
                </a:lnTo>
                <a:lnTo>
                  <a:pt x="41135" y="79298"/>
                </a:lnTo>
                <a:lnTo>
                  <a:pt x="48755" y="77774"/>
                </a:lnTo>
                <a:lnTo>
                  <a:pt x="51803" y="76250"/>
                </a:lnTo>
                <a:lnTo>
                  <a:pt x="59410" y="74726"/>
                </a:lnTo>
                <a:lnTo>
                  <a:pt x="65506" y="73202"/>
                </a:lnTo>
                <a:lnTo>
                  <a:pt x="73126" y="71666"/>
                </a:lnTo>
                <a:lnTo>
                  <a:pt x="80746" y="68618"/>
                </a:lnTo>
                <a:lnTo>
                  <a:pt x="89877" y="67094"/>
                </a:lnTo>
                <a:lnTo>
                  <a:pt x="118821" y="67094"/>
                </a:lnTo>
                <a:lnTo>
                  <a:pt x="118821" y="59474"/>
                </a:lnTo>
                <a:lnTo>
                  <a:pt x="114249" y="57950"/>
                </a:lnTo>
                <a:lnTo>
                  <a:pt x="111213" y="56426"/>
                </a:lnTo>
                <a:lnTo>
                  <a:pt x="106641" y="54902"/>
                </a:lnTo>
                <a:lnTo>
                  <a:pt x="102069" y="54902"/>
                </a:lnTo>
                <a:lnTo>
                  <a:pt x="99021" y="53378"/>
                </a:lnTo>
                <a:lnTo>
                  <a:pt x="89877" y="50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36417" y="3726078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13703" y="0"/>
                </a:moveTo>
                <a:lnTo>
                  <a:pt x="6095" y="0"/>
                </a:lnTo>
                <a:lnTo>
                  <a:pt x="3048" y="3048"/>
                </a:lnTo>
                <a:lnTo>
                  <a:pt x="0" y="4572"/>
                </a:lnTo>
                <a:lnTo>
                  <a:pt x="0" y="25920"/>
                </a:lnTo>
                <a:lnTo>
                  <a:pt x="6095" y="65570"/>
                </a:lnTo>
                <a:lnTo>
                  <a:pt x="15227" y="65570"/>
                </a:lnTo>
                <a:lnTo>
                  <a:pt x="19799" y="25920"/>
                </a:lnTo>
                <a:lnTo>
                  <a:pt x="19799" y="16776"/>
                </a:lnTo>
                <a:lnTo>
                  <a:pt x="21323" y="12204"/>
                </a:lnTo>
                <a:lnTo>
                  <a:pt x="21323" y="4572"/>
                </a:lnTo>
                <a:lnTo>
                  <a:pt x="18275" y="3048"/>
                </a:lnTo>
                <a:lnTo>
                  <a:pt x="137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52191" y="3724554"/>
            <a:ext cx="627608" cy="265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63581" y="3724554"/>
            <a:ext cx="906373" cy="254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50689" y="3724554"/>
            <a:ext cx="609320" cy="257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02625" y="4477867"/>
            <a:ext cx="112725" cy="112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185962" y="4422965"/>
            <a:ext cx="272669" cy="2485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0155" y="4421441"/>
            <a:ext cx="177165" cy="255270"/>
          </a:xfrm>
          <a:custGeom>
            <a:avLst/>
            <a:gdLst/>
            <a:ahLst/>
            <a:cxnLst/>
            <a:rect l="l" t="t" r="r" b="b"/>
            <a:pathLst>
              <a:path w="177164" h="255270">
                <a:moveTo>
                  <a:pt x="90385" y="74726"/>
                </a:moveTo>
                <a:lnTo>
                  <a:pt x="68554" y="74726"/>
                </a:lnTo>
                <a:lnTo>
                  <a:pt x="68554" y="77774"/>
                </a:lnTo>
                <a:lnTo>
                  <a:pt x="67030" y="79298"/>
                </a:lnTo>
                <a:lnTo>
                  <a:pt x="65506" y="83870"/>
                </a:lnTo>
                <a:lnTo>
                  <a:pt x="62458" y="96075"/>
                </a:lnTo>
                <a:lnTo>
                  <a:pt x="57886" y="103695"/>
                </a:lnTo>
                <a:lnTo>
                  <a:pt x="54838" y="111328"/>
                </a:lnTo>
                <a:lnTo>
                  <a:pt x="48742" y="120472"/>
                </a:lnTo>
                <a:lnTo>
                  <a:pt x="44035" y="128546"/>
                </a:lnTo>
                <a:lnTo>
                  <a:pt x="39609" y="135909"/>
                </a:lnTo>
                <a:lnTo>
                  <a:pt x="35039" y="143344"/>
                </a:lnTo>
                <a:lnTo>
                  <a:pt x="16763" y="166217"/>
                </a:lnTo>
                <a:lnTo>
                  <a:pt x="12192" y="172313"/>
                </a:lnTo>
                <a:lnTo>
                  <a:pt x="6096" y="178422"/>
                </a:lnTo>
                <a:lnTo>
                  <a:pt x="0" y="186042"/>
                </a:lnTo>
                <a:lnTo>
                  <a:pt x="1524" y="189090"/>
                </a:lnTo>
                <a:lnTo>
                  <a:pt x="39611" y="154025"/>
                </a:lnTo>
                <a:lnTo>
                  <a:pt x="62458" y="129616"/>
                </a:lnTo>
                <a:lnTo>
                  <a:pt x="100545" y="129616"/>
                </a:lnTo>
                <a:lnTo>
                  <a:pt x="92925" y="126568"/>
                </a:lnTo>
                <a:lnTo>
                  <a:pt x="85305" y="125044"/>
                </a:lnTo>
                <a:lnTo>
                  <a:pt x="79209" y="123520"/>
                </a:lnTo>
                <a:lnTo>
                  <a:pt x="67030" y="123520"/>
                </a:lnTo>
                <a:lnTo>
                  <a:pt x="74650" y="112852"/>
                </a:lnTo>
                <a:lnTo>
                  <a:pt x="80733" y="105219"/>
                </a:lnTo>
                <a:lnTo>
                  <a:pt x="85305" y="99123"/>
                </a:lnTo>
                <a:lnTo>
                  <a:pt x="89877" y="94551"/>
                </a:lnTo>
                <a:lnTo>
                  <a:pt x="92925" y="88442"/>
                </a:lnTo>
                <a:lnTo>
                  <a:pt x="95973" y="83870"/>
                </a:lnTo>
                <a:lnTo>
                  <a:pt x="97497" y="82346"/>
                </a:lnTo>
                <a:lnTo>
                  <a:pt x="95973" y="80822"/>
                </a:lnTo>
                <a:lnTo>
                  <a:pt x="95973" y="79298"/>
                </a:lnTo>
                <a:lnTo>
                  <a:pt x="92925" y="76250"/>
                </a:lnTo>
                <a:lnTo>
                  <a:pt x="90385" y="74726"/>
                </a:lnTo>
                <a:close/>
              </a:path>
              <a:path w="177164" h="255270">
                <a:moveTo>
                  <a:pt x="100545" y="129616"/>
                </a:moveTo>
                <a:lnTo>
                  <a:pt x="62458" y="129616"/>
                </a:lnTo>
                <a:lnTo>
                  <a:pt x="80733" y="143344"/>
                </a:lnTo>
                <a:lnTo>
                  <a:pt x="89877" y="149440"/>
                </a:lnTo>
                <a:lnTo>
                  <a:pt x="95973" y="154025"/>
                </a:lnTo>
                <a:lnTo>
                  <a:pt x="100545" y="157073"/>
                </a:lnTo>
                <a:lnTo>
                  <a:pt x="106629" y="161645"/>
                </a:lnTo>
                <a:lnTo>
                  <a:pt x="115773" y="164693"/>
                </a:lnTo>
                <a:lnTo>
                  <a:pt x="123393" y="157073"/>
                </a:lnTo>
                <a:lnTo>
                  <a:pt x="123393" y="152488"/>
                </a:lnTo>
                <a:lnTo>
                  <a:pt x="121869" y="147916"/>
                </a:lnTo>
                <a:lnTo>
                  <a:pt x="117297" y="143344"/>
                </a:lnTo>
                <a:lnTo>
                  <a:pt x="114249" y="138772"/>
                </a:lnTo>
                <a:lnTo>
                  <a:pt x="106629" y="134200"/>
                </a:lnTo>
                <a:lnTo>
                  <a:pt x="100545" y="129616"/>
                </a:lnTo>
                <a:close/>
              </a:path>
              <a:path w="177164" h="255270">
                <a:moveTo>
                  <a:pt x="97497" y="51854"/>
                </a:moveTo>
                <a:lnTo>
                  <a:pt x="88308" y="54092"/>
                </a:lnTo>
                <a:lnTo>
                  <a:pt x="71602" y="57950"/>
                </a:lnTo>
                <a:lnTo>
                  <a:pt x="62174" y="59307"/>
                </a:lnTo>
                <a:lnTo>
                  <a:pt x="53320" y="60807"/>
                </a:lnTo>
                <a:lnTo>
                  <a:pt x="13716" y="64046"/>
                </a:lnTo>
                <a:lnTo>
                  <a:pt x="12192" y="67094"/>
                </a:lnTo>
                <a:lnTo>
                  <a:pt x="13716" y="67094"/>
                </a:lnTo>
                <a:lnTo>
                  <a:pt x="16763" y="68630"/>
                </a:lnTo>
                <a:lnTo>
                  <a:pt x="18287" y="70154"/>
                </a:lnTo>
                <a:lnTo>
                  <a:pt x="19812" y="70154"/>
                </a:lnTo>
                <a:lnTo>
                  <a:pt x="25895" y="73202"/>
                </a:lnTo>
                <a:lnTo>
                  <a:pt x="38442" y="76250"/>
                </a:lnTo>
                <a:lnTo>
                  <a:pt x="49701" y="77012"/>
                </a:lnTo>
                <a:lnTo>
                  <a:pt x="57817" y="76631"/>
                </a:lnTo>
                <a:lnTo>
                  <a:pt x="60934" y="76250"/>
                </a:lnTo>
                <a:lnTo>
                  <a:pt x="68554" y="74726"/>
                </a:lnTo>
                <a:lnTo>
                  <a:pt x="90385" y="74726"/>
                </a:lnTo>
                <a:lnTo>
                  <a:pt x="85305" y="71678"/>
                </a:lnTo>
                <a:lnTo>
                  <a:pt x="126441" y="62522"/>
                </a:lnTo>
                <a:lnTo>
                  <a:pt x="129489" y="62522"/>
                </a:lnTo>
                <a:lnTo>
                  <a:pt x="131013" y="60998"/>
                </a:lnTo>
                <a:lnTo>
                  <a:pt x="131013" y="59474"/>
                </a:lnTo>
                <a:lnTo>
                  <a:pt x="126441" y="57950"/>
                </a:lnTo>
                <a:lnTo>
                  <a:pt x="123393" y="57950"/>
                </a:lnTo>
                <a:lnTo>
                  <a:pt x="109677" y="53378"/>
                </a:lnTo>
                <a:lnTo>
                  <a:pt x="103593" y="53378"/>
                </a:lnTo>
                <a:lnTo>
                  <a:pt x="97497" y="51854"/>
                </a:lnTo>
                <a:close/>
              </a:path>
              <a:path w="177164" h="255270">
                <a:moveTo>
                  <a:pt x="140144" y="0"/>
                </a:moveTo>
                <a:lnTo>
                  <a:pt x="137096" y="0"/>
                </a:lnTo>
                <a:lnTo>
                  <a:pt x="135572" y="4572"/>
                </a:lnTo>
                <a:lnTo>
                  <a:pt x="143192" y="6108"/>
                </a:lnTo>
                <a:lnTo>
                  <a:pt x="153860" y="16776"/>
                </a:lnTo>
                <a:lnTo>
                  <a:pt x="153860" y="51854"/>
                </a:lnTo>
                <a:lnTo>
                  <a:pt x="155384" y="64046"/>
                </a:lnTo>
                <a:lnTo>
                  <a:pt x="155384" y="173850"/>
                </a:lnTo>
                <a:lnTo>
                  <a:pt x="156908" y="187566"/>
                </a:lnTo>
                <a:lnTo>
                  <a:pt x="157146" y="197648"/>
                </a:lnTo>
                <a:lnTo>
                  <a:pt x="157670" y="206443"/>
                </a:lnTo>
                <a:lnTo>
                  <a:pt x="158194" y="212664"/>
                </a:lnTo>
                <a:lnTo>
                  <a:pt x="158432" y="215023"/>
                </a:lnTo>
                <a:lnTo>
                  <a:pt x="159956" y="228739"/>
                </a:lnTo>
                <a:lnTo>
                  <a:pt x="161480" y="239420"/>
                </a:lnTo>
                <a:lnTo>
                  <a:pt x="162991" y="251612"/>
                </a:lnTo>
                <a:lnTo>
                  <a:pt x="162991" y="254660"/>
                </a:lnTo>
                <a:lnTo>
                  <a:pt x="166039" y="254660"/>
                </a:lnTo>
                <a:lnTo>
                  <a:pt x="167563" y="253136"/>
                </a:lnTo>
                <a:lnTo>
                  <a:pt x="170611" y="237896"/>
                </a:lnTo>
                <a:lnTo>
                  <a:pt x="170611" y="227215"/>
                </a:lnTo>
                <a:lnTo>
                  <a:pt x="172135" y="216547"/>
                </a:lnTo>
                <a:lnTo>
                  <a:pt x="173659" y="204343"/>
                </a:lnTo>
                <a:lnTo>
                  <a:pt x="173659" y="193662"/>
                </a:lnTo>
                <a:lnTo>
                  <a:pt x="175183" y="181470"/>
                </a:lnTo>
                <a:lnTo>
                  <a:pt x="175183" y="16776"/>
                </a:lnTo>
                <a:lnTo>
                  <a:pt x="176707" y="15252"/>
                </a:lnTo>
                <a:lnTo>
                  <a:pt x="176707" y="10680"/>
                </a:lnTo>
                <a:lnTo>
                  <a:pt x="173659" y="7632"/>
                </a:lnTo>
                <a:lnTo>
                  <a:pt x="170611" y="6108"/>
                </a:lnTo>
                <a:lnTo>
                  <a:pt x="169087" y="4572"/>
                </a:lnTo>
                <a:lnTo>
                  <a:pt x="164515" y="4572"/>
                </a:lnTo>
                <a:lnTo>
                  <a:pt x="155384" y="1524"/>
                </a:lnTo>
                <a:lnTo>
                  <a:pt x="146240" y="1524"/>
                </a:lnTo>
                <a:lnTo>
                  <a:pt x="140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65806" y="4612055"/>
            <a:ext cx="33655" cy="61594"/>
          </a:xfrm>
          <a:custGeom>
            <a:avLst/>
            <a:gdLst/>
            <a:ahLst/>
            <a:cxnLst/>
            <a:rect l="l" t="t" r="r" b="b"/>
            <a:pathLst>
              <a:path w="33655" h="61595">
                <a:moveTo>
                  <a:pt x="24371" y="0"/>
                </a:moveTo>
                <a:lnTo>
                  <a:pt x="10668" y="0"/>
                </a:lnTo>
                <a:lnTo>
                  <a:pt x="6095" y="4584"/>
                </a:lnTo>
                <a:lnTo>
                  <a:pt x="1524" y="7632"/>
                </a:lnTo>
                <a:lnTo>
                  <a:pt x="1524" y="18300"/>
                </a:lnTo>
                <a:lnTo>
                  <a:pt x="4571" y="21348"/>
                </a:lnTo>
                <a:lnTo>
                  <a:pt x="7619" y="22872"/>
                </a:lnTo>
                <a:lnTo>
                  <a:pt x="10668" y="25933"/>
                </a:lnTo>
                <a:lnTo>
                  <a:pt x="13703" y="27457"/>
                </a:lnTo>
                <a:lnTo>
                  <a:pt x="15227" y="28981"/>
                </a:lnTo>
                <a:lnTo>
                  <a:pt x="18275" y="30505"/>
                </a:lnTo>
                <a:lnTo>
                  <a:pt x="18275" y="41173"/>
                </a:lnTo>
                <a:lnTo>
                  <a:pt x="13703" y="45758"/>
                </a:lnTo>
                <a:lnTo>
                  <a:pt x="9143" y="51854"/>
                </a:lnTo>
                <a:lnTo>
                  <a:pt x="0" y="53378"/>
                </a:lnTo>
                <a:lnTo>
                  <a:pt x="0" y="60998"/>
                </a:lnTo>
                <a:lnTo>
                  <a:pt x="9143" y="60998"/>
                </a:lnTo>
                <a:lnTo>
                  <a:pt x="15227" y="56426"/>
                </a:lnTo>
                <a:lnTo>
                  <a:pt x="21323" y="53378"/>
                </a:lnTo>
                <a:lnTo>
                  <a:pt x="25895" y="47282"/>
                </a:lnTo>
                <a:lnTo>
                  <a:pt x="28943" y="42697"/>
                </a:lnTo>
                <a:lnTo>
                  <a:pt x="31991" y="35077"/>
                </a:lnTo>
                <a:lnTo>
                  <a:pt x="33515" y="28981"/>
                </a:lnTo>
                <a:lnTo>
                  <a:pt x="33515" y="13728"/>
                </a:lnTo>
                <a:lnTo>
                  <a:pt x="28943" y="6108"/>
                </a:lnTo>
                <a:lnTo>
                  <a:pt x="24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801378" y="4421441"/>
            <a:ext cx="220979" cy="255270"/>
          </a:xfrm>
          <a:custGeom>
            <a:avLst/>
            <a:gdLst/>
            <a:ahLst/>
            <a:cxnLst/>
            <a:rect l="l" t="t" r="r" b="b"/>
            <a:pathLst>
              <a:path w="220980" h="255270">
                <a:moveTo>
                  <a:pt x="123393" y="0"/>
                </a:moveTo>
                <a:lnTo>
                  <a:pt x="120345" y="0"/>
                </a:lnTo>
                <a:lnTo>
                  <a:pt x="118821" y="4572"/>
                </a:lnTo>
                <a:lnTo>
                  <a:pt x="126441" y="6108"/>
                </a:lnTo>
                <a:lnTo>
                  <a:pt x="137096" y="16776"/>
                </a:lnTo>
                <a:lnTo>
                  <a:pt x="137096" y="64046"/>
                </a:lnTo>
                <a:lnTo>
                  <a:pt x="137977" y="74128"/>
                </a:lnTo>
                <a:lnTo>
                  <a:pt x="138430" y="82923"/>
                </a:lnTo>
                <a:lnTo>
                  <a:pt x="138596" y="89143"/>
                </a:lnTo>
                <a:lnTo>
                  <a:pt x="138620" y="173850"/>
                </a:lnTo>
                <a:lnTo>
                  <a:pt x="140144" y="187566"/>
                </a:lnTo>
                <a:lnTo>
                  <a:pt x="143192" y="228739"/>
                </a:lnTo>
                <a:lnTo>
                  <a:pt x="144716" y="239420"/>
                </a:lnTo>
                <a:lnTo>
                  <a:pt x="144716" y="251612"/>
                </a:lnTo>
                <a:lnTo>
                  <a:pt x="146240" y="254660"/>
                </a:lnTo>
                <a:lnTo>
                  <a:pt x="149288" y="254660"/>
                </a:lnTo>
                <a:lnTo>
                  <a:pt x="150812" y="253136"/>
                </a:lnTo>
                <a:lnTo>
                  <a:pt x="152336" y="245516"/>
                </a:lnTo>
                <a:lnTo>
                  <a:pt x="152336" y="237896"/>
                </a:lnTo>
                <a:lnTo>
                  <a:pt x="155384" y="216547"/>
                </a:lnTo>
                <a:lnTo>
                  <a:pt x="156908" y="204343"/>
                </a:lnTo>
                <a:lnTo>
                  <a:pt x="156908" y="193662"/>
                </a:lnTo>
                <a:lnTo>
                  <a:pt x="158432" y="181470"/>
                </a:lnTo>
                <a:lnTo>
                  <a:pt x="158432" y="128092"/>
                </a:lnTo>
                <a:lnTo>
                  <a:pt x="218338" y="128092"/>
                </a:lnTo>
                <a:lnTo>
                  <a:pt x="217830" y="126568"/>
                </a:lnTo>
                <a:lnTo>
                  <a:pt x="211747" y="123520"/>
                </a:lnTo>
                <a:lnTo>
                  <a:pt x="207175" y="118948"/>
                </a:lnTo>
                <a:lnTo>
                  <a:pt x="198031" y="117424"/>
                </a:lnTo>
                <a:lnTo>
                  <a:pt x="190411" y="114376"/>
                </a:lnTo>
                <a:lnTo>
                  <a:pt x="158432" y="114376"/>
                </a:lnTo>
                <a:lnTo>
                  <a:pt x="158432" y="15252"/>
                </a:lnTo>
                <a:lnTo>
                  <a:pt x="159956" y="10680"/>
                </a:lnTo>
                <a:lnTo>
                  <a:pt x="156908" y="7632"/>
                </a:lnTo>
                <a:lnTo>
                  <a:pt x="153860" y="6108"/>
                </a:lnTo>
                <a:lnTo>
                  <a:pt x="152336" y="4572"/>
                </a:lnTo>
                <a:lnTo>
                  <a:pt x="147764" y="4572"/>
                </a:lnTo>
                <a:lnTo>
                  <a:pt x="138620" y="1524"/>
                </a:lnTo>
                <a:lnTo>
                  <a:pt x="129489" y="1524"/>
                </a:lnTo>
                <a:lnTo>
                  <a:pt x="123393" y="0"/>
                </a:lnTo>
                <a:close/>
              </a:path>
              <a:path w="220980" h="255270">
                <a:moveTo>
                  <a:pt x="218338" y="128092"/>
                </a:moveTo>
                <a:lnTo>
                  <a:pt x="158432" y="128092"/>
                </a:lnTo>
                <a:lnTo>
                  <a:pt x="162991" y="129616"/>
                </a:lnTo>
                <a:lnTo>
                  <a:pt x="166039" y="131140"/>
                </a:lnTo>
                <a:lnTo>
                  <a:pt x="170611" y="132676"/>
                </a:lnTo>
                <a:lnTo>
                  <a:pt x="173659" y="134200"/>
                </a:lnTo>
                <a:lnTo>
                  <a:pt x="179755" y="135724"/>
                </a:lnTo>
                <a:lnTo>
                  <a:pt x="185851" y="138772"/>
                </a:lnTo>
                <a:lnTo>
                  <a:pt x="193459" y="140296"/>
                </a:lnTo>
                <a:lnTo>
                  <a:pt x="199555" y="143344"/>
                </a:lnTo>
                <a:lnTo>
                  <a:pt x="205651" y="144868"/>
                </a:lnTo>
                <a:lnTo>
                  <a:pt x="214795" y="144868"/>
                </a:lnTo>
                <a:lnTo>
                  <a:pt x="217830" y="141820"/>
                </a:lnTo>
                <a:lnTo>
                  <a:pt x="220878" y="137248"/>
                </a:lnTo>
                <a:lnTo>
                  <a:pt x="219354" y="131140"/>
                </a:lnTo>
                <a:lnTo>
                  <a:pt x="218338" y="128092"/>
                </a:lnTo>
                <a:close/>
              </a:path>
              <a:path w="220980" h="255270">
                <a:moveTo>
                  <a:pt x="109677" y="71678"/>
                </a:moveTo>
                <a:lnTo>
                  <a:pt x="80733" y="71678"/>
                </a:lnTo>
                <a:lnTo>
                  <a:pt x="80733" y="79298"/>
                </a:lnTo>
                <a:lnTo>
                  <a:pt x="74650" y="94551"/>
                </a:lnTo>
                <a:lnTo>
                  <a:pt x="56362" y="128830"/>
                </a:lnTo>
                <a:lnTo>
                  <a:pt x="30467" y="158597"/>
                </a:lnTo>
                <a:lnTo>
                  <a:pt x="21323" y="166217"/>
                </a:lnTo>
                <a:lnTo>
                  <a:pt x="0" y="184518"/>
                </a:lnTo>
                <a:lnTo>
                  <a:pt x="1524" y="187566"/>
                </a:lnTo>
                <a:lnTo>
                  <a:pt x="9143" y="184518"/>
                </a:lnTo>
                <a:lnTo>
                  <a:pt x="19799" y="178422"/>
                </a:lnTo>
                <a:lnTo>
                  <a:pt x="30467" y="173850"/>
                </a:lnTo>
                <a:lnTo>
                  <a:pt x="41135" y="164693"/>
                </a:lnTo>
                <a:lnTo>
                  <a:pt x="48962" y="158857"/>
                </a:lnTo>
                <a:lnTo>
                  <a:pt x="55792" y="153447"/>
                </a:lnTo>
                <a:lnTo>
                  <a:pt x="82257" y="125044"/>
                </a:lnTo>
                <a:lnTo>
                  <a:pt x="103253" y="90567"/>
                </a:lnTo>
                <a:lnTo>
                  <a:pt x="109677" y="73202"/>
                </a:lnTo>
                <a:lnTo>
                  <a:pt x="109677" y="71678"/>
                </a:lnTo>
                <a:close/>
              </a:path>
              <a:path w="220980" h="255270">
                <a:moveTo>
                  <a:pt x="80733" y="54902"/>
                </a:moveTo>
                <a:lnTo>
                  <a:pt x="74650" y="56426"/>
                </a:lnTo>
                <a:lnTo>
                  <a:pt x="70078" y="59474"/>
                </a:lnTo>
                <a:lnTo>
                  <a:pt x="59410" y="60998"/>
                </a:lnTo>
                <a:lnTo>
                  <a:pt x="18281" y="66903"/>
                </a:lnTo>
                <a:lnTo>
                  <a:pt x="9143" y="67094"/>
                </a:lnTo>
                <a:lnTo>
                  <a:pt x="6096" y="68630"/>
                </a:lnTo>
                <a:lnTo>
                  <a:pt x="13716" y="76250"/>
                </a:lnTo>
                <a:lnTo>
                  <a:pt x="16764" y="77774"/>
                </a:lnTo>
                <a:lnTo>
                  <a:pt x="19799" y="80822"/>
                </a:lnTo>
                <a:lnTo>
                  <a:pt x="22847" y="82346"/>
                </a:lnTo>
                <a:lnTo>
                  <a:pt x="31991" y="85394"/>
                </a:lnTo>
                <a:lnTo>
                  <a:pt x="41135" y="82346"/>
                </a:lnTo>
                <a:lnTo>
                  <a:pt x="44183" y="82346"/>
                </a:lnTo>
                <a:lnTo>
                  <a:pt x="50266" y="79298"/>
                </a:lnTo>
                <a:lnTo>
                  <a:pt x="57886" y="77774"/>
                </a:lnTo>
                <a:lnTo>
                  <a:pt x="63982" y="76250"/>
                </a:lnTo>
                <a:lnTo>
                  <a:pt x="71602" y="74726"/>
                </a:lnTo>
                <a:lnTo>
                  <a:pt x="80733" y="71678"/>
                </a:lnTo>
                <a:lnTo>
                  <a:pt x="109677" y="71678"/>
                </a:lnTo>
                <a:lnTo>
                  <a:pt x="109677" y="65570"/>
                </a:lnTo>
                <a:lnTo>
                  <a:pt x="105105" y="64046"/>
                </a:lnTo>
                <a:lnTo>
                  <a:pt x="102069" y="62522"/>
                </a:lnTo>
                <a:lnTo>
                  <a:pt x="92925" y="59474"/>
                </a:lnTo>
                <a:lnTo>
                  <a:pt x="89877" y="57950"/>
                </a:lnTo>
                <a:lnTo>
                  <a:pt x="80733" y="549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29877" y="4421441"/>
            <a:ext cx="222885" cy="255270"/>
          </a:xfrm>
          <a:custGeom>
            <a:avLst/>
            <a:gdLst/>
            <a:ahLst/>
            <a:cxnLst/>
            <a:rect l="l" t="t" r="r" b="b"/>
            <a:pathLst>
              <a:path w="222885" h="255270">
                <a:moveTo>
                  <a:pt x="10668" y="62522"/>
                </a:moveTo>
                <a:lnTo>
                  <a:pt x="1524" y="62522"/>
                </a:lnTo>
                <a:lnTo>
                  <a:pt x="0" y="65570"/>
                </a:lnTo>
                <a:lnTo>
                  <a:pt x="3047" y="67094"/>
                </a:lnTo>
                <a:lnTo>
                  <a:pt x="4571" y="68630"/>
                </a:lnTo>
                <a:lnTo>
                  <a:pt x="6095" y="71678"/>
                </a:lnTo>
                <a:lnTo>
                  <a:pt x="9143" y="73202"/>
                </a:lnTo>
                <a:lnTo>
                  <a:pt x="10668" y="76250"/>
                </a:lnTo>
                <a:lnTo>
                  <a:pt x="10668" y="82346"/>
                </a:lnTo>
                <a:lnTo>
                  <a:pt x="12191" y="91503"/>
                </a:lnTo>
                <a:lnTo>
                  <a:pt x="12191" y="102171"/>
                </a:lnTo>
                <a:lnTo>
                  <a:pt x="16763" y="143344"/>
                </a:lnTo>
                <a:lnTo>
                  <a:pt x="17911" y="155549"/>
                </a:lnTo>
                <a:lnTo>
                  <a:pt x="18848" y="164888"/>
                </a:lnTo>
                <a:lnTo>
                  <a:pt x="19799" y="173850"/>
                </a:lnTo>
                <a:lnTo>
                  <a:pt x="27419" y="173850"/>
                </a:lnTo>
                <a:lnTo>
                  <a:pt x="28943" y="172313"/>
                </a:lnTo>
                <a:lnTo>
                  <a:pt x="30467" y="172313"/>
                </a:lnTo>
                <a:lnTo>
                  <a:pt x="31991" y="170789"/>
                </a:lnTo>
                <a:lnTo>
                  <a:pt x="33515" y="167741"/>
                </a:lnTo>
                <a:lnTo>
                  <a:pt x="97497" y="167741"/>
                </a:lnTo>
                <a:lnTo>
                  <a:pt x="100545" y="166217"/>
                </a:lnTo>
                <a:lnTo>
                  <a:pt x="105105" y="166217"/>
                </a:lnTo>
                <a:lnTo>
                  <a:pt x="111201" y="163169"/>
                </a:lnTo>
                <a:lnTo>
                  <a:pt x="111201" y="157073"/>
                </a:lnTo>
                <a:lnTo>
                  <a:pt x="33515" y="157073"/>
                </a:lnTo>
                <a:lnTo>
                  <a:pt x="33515" y="112852"/>
                </a:lnTo>
                <a:lnTo>
                  <a:pt x="73390" y="112852"/>
                </a:lnTo>
                <a:lnTo>
                  <a:pt x="86829" y="109791"/>
                </a:lnTo>
                <a:lnTo>
                  <a:pt x="103920" y="109791"/>
                </a:lnTo>
                <a:lnTo>
                  <a:pt x="104597" y="103695"/>
                </a:lnTo>
                <a:lnTo>
                  <a:pt x="31991" y="103695"/>
                </a:lnTo>
                <a:lnTo>
                  <a:pt x="31991" y="73202"/>
                </a:lnTo>
                <a:lnTo>
                  <a:pt x="27419" y="68630"/>
                </a:lnTo>
                <a:lnTo>
                  <a:pt x="22847" y="65570"/>
                </a:lnTo>
                <a:lnTo>
                  <a:pt x="10668" y="62522"/>
                </a:lnTo>
                <a:close/>
              </a:path>
              <a:path w="222885" h="255270">
                <a:moveTo>
                  <a:pt x="103920" y="109791"/>
                </a:moveTo>
                <a:lnTo>
                  <a:pt x="86829" y="109791"/>
                </a:lnTo>
                <a:lnTo>
                  <a:pt x="88353" y="120472"/>
                </a:lnTo>
                <a:lnTo>
                  <a:pt x="88353" y="149440"/>
                </a:lnTo>
                <a:lnTo>
                  <a:pt x="83781" y="150964"/>
                </a:lnTo>
                <a:lnTo>
                  <a:pt x="76161" y="150964"/>
                </a:lnTo>
                <a:lnTo>
                  <a:pt x="60934" y="154025"/>
                </a:lnTo>
                <a:lnTo>
                  <a:pt x="53314" y="154025"/>
                </a:lnTo>
                <a:lnTo>
                  <a:pt x="45694" y="155549"/>
                </a:lnTo>
                <a:lnTo>
                  <a:pt x="38087" y="155549"/>
                </a:lnTo>
                <a:lnTo>
                  <a:pt x="33515" y="157073"/>
                </a:lnTo>
                <a:lnTo>
                  <a:pt x="111201" y="157073"/>
                </a:lnTo>
                <a:lnTo>
                  <a:pt x="111201" y="155549"/>
                </a:lnTo>
                <a:lnTo>
                  <a:pt x="108153" y="149440"/>
                </a:lnTo>
                <a:lnTo>
                  <a:pt x="100545" y="149440"/>
                </a:lnTo>
                <a:lnTo>
                  <a:pt x="102057" y="140296"/>
                </a:lnTo>
                <a:lnTo>
                  <a:pt x="102057" y="126568"/>
                </a:lnTo>
                <a:lnTo>
                  <a:pt x="103920" y="109791"/>
                </a:lnTo>
                <a:close/>
              </a:path>
              <a:path w="222885" h="255270">
                <a:moveTo>
                  <a:pt x="73390" y="112852"/>
                </a:moveTo>
                <a:lnTo>
                  <a:pt x="33515" y="112852"/>
                </a:lnTo>
                <a:lnTo>
                  <a:pt x="38087" y="115900"/>
                </a:lnTo>
                <a:lnTo>
                  <a:pt x="44183" y="117424"/>
                </a:lnTo>
                <a:lnTo>
                  <a:pt x="53314" y="117424"/>
                </a:lnTo>
                <a:lnTo>
                  <a:pt x="73390" y="112852"/>
                </a:lnTo>
                <a:close/>
              </a:path>
              <a:path w="222885" h="255270">
                <a:moveTo>
                  <a:pt x="83781" y="44221"/>
                </a:moveTo>
                <a:lnTo>
                  <a:pt x="74637" y="44221"/>
                </a:lnTo>
                <a:lnTo>
                  <a:pt x="73126" y="47269"/>
                </a:lnTo>
                <a:lnTo>
                  <a:pt x="76161" y="48806"/>
                </a:lnTo>
                <a:lnTo>
                  <a:pt x="82257" y="54902"/>
                </a:lnTo>
                <a:lnTo>
                  <a:pt x="83781" y="57950"/>
                </a:lnTo>
                <a:lnTo>
                  <a:pt x="83781" y="62522"/>
                </a:lnTo>
                <a:lnTo>
                  <a:pt x="85305" y="67094"/>
                </a:lnTo>
                <a:lnTo>
                  <a:pt x="85305" y="83870"/>
                </a:lnTo>
                <a:lnTo>
                  <a:pt x="86829" y="94551"/>
                </a:lnTo>
                <a:lnTo>
                  <a:pt x="77002" y="96551"/>
                </a:lnTo>
                <a:lnTo>
                  <a:pt x="68743" y="97980"/>
                </a:lnTo>
                <a:lnTo>
                  <a:pt x="63053" y="98837"/>
                </a:lnTo>
                <a:lnTo>
                  <a:pt x="50625" y="100480"/>
                </a:lnTo>
                <a:lnTo>
                  <a:pt x="41319" y="101981"/>
                </a:lnTo>
                <a:lnTo>
                  <a:pt x="34584" y="103195"/>
                </a:lnTo>
                <a:lnTo>
                  <a:pt x="31991" y="103695"/>
                </a:lnTo>
                <a:lnTo>
                  <a:pt x="104597" y="103695"/>
                </a:lnTo>
                <a:lnTo>
                  <a:pt x="105105" y="99123"/>
                </a:lnTo>
                <a:lnTo>
                  <a:pt x="105105" y="86918"/>
                </a:lnTo>
                <a:lnTo>
                  <a:pt x="106629" y="74726"/>
                </a:lnTo>
                <a:lnTo>
                  <a:pt x="106629" y="57950"/>
                </a:lnTo>
                <a:lnTo>
                  <a:pt x="108153" y="53378"/>
                </a:lnTo>
                <a:lnTo>
                  <a:pt x="102057" y="50330"/>
                </a:lnTo>
                <a:lnTo>
                  <a:pt x="97497" y="47269"/>
                </a:lnTo>
                <a:lnTo>
                  <a:pt x="91401" y="45745"/>
                </a:lnTo>
                <a:lnTo>
                  <a:pt x="83781" y="44221"/>
                </a:lnTo>
                <a:close/>
              </a:path>
              <a:path w="222885" h="255270">
                <a:moveTo>
                  <a:pt x="126441" y="0"/>
                </a:moveTo>
                <a:lnTo>
                  <a:pt x="121869" y="0"/>
                </a:lnTo>
                <a:lnTo>
                  <a:pt x="120345" y="4572"/>
                </a:lnTo>
                <a:lnTo>
                  <a:pt x="127965" y="6108"/>
                </a:lnTo>
                <a:lnTo>
                  <a:pt x="138620" y="16776"/>
                </a:lnTo>
                <a:lnTo>
                  <a:pt x="138620" y="41173"/>
                </a:lnTo>
                <a:lnTo>
                  <a:pt x="140144" y="51854"/>
                </a:lnTo>
                <a:lnTo>
                  <a:pt x="140144" y="164693"/>
                </a:lnTo>
                <a:lnTo>
                  <a:pt x="141668" y="173850"/>
                </a:lnTo>
                <a:lnTo>
                  <a:pt x="141668" y="187566"/>
                </a:lnTo>
                <a:lnTo>
                  <a:pt x="142549" y="197648"/>
                </a:lnTo>
                <a:lnTo>
                  <a:pt x="143001" y="206443"/>
                </a:lnTo>
                <a:lnTo>
                  <a:pt x="143168" y="212664"/>
                </a:lnTo>
                <a:lnTo>
                  <a:pt x="143192" y="215023"/>
                </a:lnTo>
                <a:lnTo>
                  <a:pt x="144716" y="228739"/>
                </a:lnTo>
                <a:lnTo>
                  <a:pt x="146240" y="239420"/>
                </a:lnTo>
                <a:lnTo>
                  <a:pt x="147764" y="251612"/>
                </a:lnTo>
                <a:lnTo>
                  <a:pt x="147764" y="254660"/>
                </a:lnTo>
                <a:lnTo>
                  <a:pt x="152336" y="254660"/>
                </a:lnTo>
                <a:lnTo>
                  <a:pt x="152336" y="253136"/>
                </a:lnTo>
                <a:lnTo>
                  <a:pt x="155384" y="237896"/>
                </a:lnTo>
                <a:lnTo>
                  <a:pt x="155384" y="227215"/>
                </a:lnTo>
                <a:lnTo>
                  <a:pt x="156908" y="216547"/>
                </a:lnTo>
                <a:lnTo>
                  <a:pt x="158432" y="204343"/>
                </a:lnTo>
                <a:lnTo>
                  <a:pt x="159943" y="193662"/>
                </a:lnTo>
                <a:lnTo>
                  <a:pt x="159943" y="135724"/>
                </a:lnTo>
                <a:lnTo>
                  <a:pt x="219862" y="135724"/>
                </a:lnTo>
                <a:lnTo>
                  <a:pt x="219354" y="134200"/>
                </a:lnTo>
                <a:lnTo>
                  <a:pt x="213271" y="129616"/>
                </a:lnTo>
                <a:lnTo>
                  <a:pt x="208699" y="126568"/>
                </a:lnTo>
                <a:lnTo>
                  <a:pt x="201079" y="125044"/>
                </a:lnTo>
                <a:lnTo>
                  <a:pt x="191935" y="121996"/>
                </a:lnTo>
                <a:lnTo>
                  <a:pt x="159943" y="121996"/>
                </a:lnTo>
                <a:lnTo>
                  <a:pt x="159943" y="16776"/>
                </a:lnTo>
                <a:lnTo>
                  <a:pt x="161467" y="15252"/>
                </a:lnTo>
                <a:lnTo>
                  <a:pt x="161467" y="10680"/>
                </a:lnTo>
                <a:lnTo>
                  <a:pt x="158432" y="7632"/>
                </a:lnTo>
                <a:lnTo>
                  <a:pt x="155384" y="6108"/>
                </a:lnTo>
                <a:lnTo>
                  <a:pt x="153860" y="4572"/>
                </a:lnTo>
                <a:lnTo>
                  <a:pt x="149288" y="4572"/>
                </a:lnTo>
                <a:lnTo>
                  <a:pt x="146240" y="3048"/>
                </a:lnTo>
                <a:lnTo>
                  <a:pt x="140144" y="1524"/>
                </a:lnTo>
                <a:lnTo>
                  <a:pt x="131000" y="1524"/>
                </a:lnTo>
                <a:lnTo>
                  <a:pt x="126441" y="0"/>
                </a:lnTo>
                <a:close/>
              </a:path>
              <a:path w="222885" h="255270">
                <a:moveTo>
                  <a:pt x="219862" y="135724"/>
                </a:moveTo>
                <a:lnTo>
                  <a:pt x="159943" y="135724"/>
                </a:lnTo>
                <a:lnTo>
                  <a:pt x="176707" y="140296"/>
                </a:lnTo>
                <a:lnTo>
                  <a:pt x="182803" y="143344"/>
                </a:lnTo>
                <a:lnTo>
                  <a:pt x="188887" y="144868"/>
                </a:lnTo>
                <a:lnTo>
                  <a:pt x="194983" y="147916"/>
                </a:lnTo>
                <a:lnTo>
                  <a:pt x="207175" y="150964"/>
                </a:lnTo>
                <a:lnTo>
                  <a:pt x="211747" y="150964"/>
                </a:lnTo>
                <a:lnTo>
                  <a:pt x="216306" y="152488"/>
                </a:lnTo>
                <a:lnTo>
                  <a:pt x="222402" y="143344"/>
                </a:lnTo>
                <a:lnTo>
                  <a:pt x="219862" y="135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261423" y="4421441"/>
            <a:ext cx="163195" cy="255270"/>
          </a:xfrm>
          <a:custGeom>
            <a:avLst/>
            <a:gdLst/>
            <a:ahLst/>
            <a:cxnLst/>
            <a:rect l="l" t="t" r="r" b="b"/>
            <a:pathLst>
              <a:path w="163195" h="255270">
                <a:moveTo>
                  <a:pt x="129476" y="0"/>
                </a:moveTo>
                <a:lnTo>
                  <a:pt x="124917" y="0"/>
                </a:lnTo>
                <a:lnTo>
                  <a:pt x="123393" y="4572"/>
                </a:lnTo>
                <a:lnTo>
                  <a:pt x="131000" y="6108"/>
                </a:lnTo>
                <a:lnTo>
                  <a:pt x="141668" y="16776"/>
                </a:lnTo>
                <a:lnTo>
                  <a:pt x="141668" y="41173"/>
                </a:lnTo>
                <a:lnTo>
                  <a:pt x="143192" y="51854"/>
                </a:lnTo>
                <a:lnTo>
                  <a:pt x="143306" y="174874"/>
                </a:lnTo>
                <a:lnTo>
                  <a:pt x="144716" y="187566"/>
                </a:lnTo>
                <a:lnTo>
                  <a:pt x="144954" y="197648"/>
                </a:lnTo>
                <a:lnTo>
                  <a:pt x="145478" y="206443"/>
                </a:lnTo>
                <a:lnTo>
                  <a:pt x="146002" y="212664"/>
                </a:lnTo>
                <a:lnTo>
                  <a:pt x="146240" y="215023"/>
                </a:lnTo>
                <a:lnTo>
                  <a:pt x="147764" y="228739"/>
                </a:lnTo>
                <a:lnTo>
                  <a:pt x="149288" y="239420"/>
                </a:lnTo>
                <a:lnTo>
                  <a:pt x="150812" y="251612"/>
                </a:lnTo>
                <a:lnTo>
                  <a:pt x="150812" y="254660"/>
                </a:lnTo>
                <a:lnTo>
                  <a:pt x="155371" y="254660"/>
                </a:lnTo>
                <a:lnTo>
                  <a:pt x="155371" y="253136"/>
                </a:lnTo>
                <a:lnTo>
                  <a:pt x="156895" y="245516"/>
                </a:lnTo>
                <a:lnTo>
                  <a:pt x="156895" y="237896"/>
                </a:lnTo>
                <a:lnTo>
                  <a:pt x="159943" y="216547"/>
                </a:lnTo>
                <a:lnTo>
                  <a:pt x="159943" y="204343"/>
                </a:lnTo>
                <a:lnTo>
                  <a:pt x="161467" y="193662"/>
                </a:lnTo>
                <a:lnTo>
                  <a:pt x="161528" y="179946"/>
                </a:lnTo>
                <a:lnTo>
                  <a:pt x="162316" y="160121"/>
                </a:lnTo>
                <a:lnTo>
                  <a:pt x="162801" y="140293"/>
                </a:lnTo>
                <a:lnTo>
                  <a:pt x="162916" y="131140"/>
                </a:lnTo>
                <a:lnTo>
                  <a:pt x="162991" y="10680"/>
                </a:lnTo>
                <a:lnTo>
                  <a:pt x="159943" y="7632"/>
                </a:lnTo>
                <a:lnTo>
                  <a:pt x="156895" y="6108"/>
                </a:lnTo>
                <a:lnTo>
                  <a:pt x="155371" y="4572"/>
                </a:lnTo>
                <a:lnTo>
                  <a:pt x="152336" y="4572"/>
                </a:lnTo>
                <a:lnTo>
                  <a:pt x="143192" y="1524"/>
                </a:lnTo>
                <a:lnTo>
                  <a:pt x="134048" y="1524"/>
                </a:lnTo>
                <a:lnTo>
                  <a:pt x="129476" y="0"/>
                </a:lnTo>
                <a:close/>
              </a:path>
              <a:path w="163195" h="255270">
                <a:moveTo>
                  <a:pt x="124917" y="144868"/>
                </a:moveTo>
                <a:lnTo>
                  <a:pt x="106629" y="144868"/>
                </a:lnTo>
                <a:lnTo>
                  <a:pt x="106629" y="155549"/>
                </a:lnTo>
                <a:lnTo>
                  <a:pt x="108153" y="164693"/>
                </a:lnTo>
                <a:lnTo>
                  <a:pt x="108153" y="173850"/>
                </a:lnTo>
                <a:lnTo>
                  <a:pt x="109677" y="182994"/>
                </a:lnTo>
                <a:lnTo>
                  <a:pt x="109677" y="190614"/>
                </a:lnTo>
                <a:lnTo>
                  <a:pt x="111201" y="198247"/>
                </a:lnTo>
                <a:lnTo>
                  <a:pt x="112725" y="204343"/>
                </a:lnTo>
                <a:lnTo>
                  <a:pt x="112725" y="207391"/>
                </a:lnTo>
                <a:lnTo>
                  <a:pt x="117297" y="207391"/>
                </a:lnTo>
                <a:lnTo>
                  <a:pt x="121869" y="179946"/>
                </a:lnTo>
                <a:lnTo>
                  <a:pt x="123393" y="169265"/>
                </a:lnTo>
                <a:lnTo>
                  <a:pt x="123393" y="158597"/>
                </a:lnTo>
                <a:lnTo>
                  <a:pt x="124917" y="144868"/>
                </a:lnTo>
                <a:close/>
              </a:path>
              <a:path w="163195" h="255270">
                <a:moveTo>
                  <a:pt x="10667" y="65570"/>
                </a:moveTo>
                <a:lnTo>
                  <a:pt x="0" y="65570"/>
                </a:lnTo>
                <a:lnTo>
                  <a:pt x="0" y="68630"/>
                </a:lnTo>
                <a:lnTo>
                  <a:pt x="9143" y="77774"/>
                </a:lnTo>
                <a:lnTo>
                  <a:pt x="10667" y="82346"/>
                </a:lnTo>
                <a:lnTo>
                  <a:pt x="13703" y="94551"/>
                </a:lnTo>
                <a:lnTo>
                  <a:pt x="13703" y="105219"/>
                </a:lnTo>
                <a:lnTo>
                  <a:pt x="12179" y="117424"/>
                </a:lnTo>
                <a:lnTo>
                  <a:pt x="12179" y="131140"/>
                </a:lnTo>
                <a:lnTo>
                  <a:pt x="10668" y="140293"/>
                </a:lnTo>
                <a:lnTo>
                  <a:pt x="10667" y="152488"/>
                </a:lnTo>
                <a:lnTo>
                  <a:pt x="9143" y="164693"/>
                </a:lnTo>
                <a:lnTo>
                  <a:pt x="24371" y="184518"/>
                </a:lnTo>
                <a:lnTo>
                  <a:pt x="34203" y="180922"/>
                </a:lnTo>
                <a:lnTo>
                  <a:pt x="42462" y="177469"/>
                </a:lnTo>
                <a:lnTo>
                  <a:pt x="48149" y="174874"/>
                </a:lnTo>
                <a:lnTo>
                  <a:pt x="50266" y="173850"/>
                </a:lnTo>
                <a:lnTo>
                  <a:pt x="62458" y="167741"/>
                </a:lnTo>
                <a:lnTo>
                  <a:pt x="73113" y="163169"/>
                </a:lnTo>
                <a:lnTo>
                  <a:pt x="78447" y="160121"/>
                </a:lnTo>
                <a:lnTo>
                  <a:pt x="31991" y="160121"/>
                </a:lnTo>
                <a:lnTo>
                  <a:pt x="32111" y="152488"/>
                </a:lnTo>
                <a:lnTo>
                  <a:pt x="32229" y="146515"/>
                </a:lnTo>
                <a:lnTo>
                  <a:pt x="32795" y="135724"/>
                </a:lnTo>
                <a:lnTo>
                  <a:pt x="33277" y="129213"/>
                </a:lnTo>
                <a:lnTo>
                  <a:pt x="33476" y="126999"/>
                </a:lnTo>
                <a:lnTo>
                  <a:pt x="33515" y="80822"/>
                </a:lnTo>
                <a:lnTo>
                  <a:pt x="35039" y="77774"/>
                </a:lnTo>
                <a:lnTo>
                  <a:pt x="33515" y="74726"/>
                </a:lnTo>
                <a:lnTo>
                  <a:pt x="33515" y="71678"/>
                </a:lnTo>
                <a:lnTo>
                  <a:pt x="31991" y="70154"/>
                </a:lnTo>
                <a:lnTo>
                  <a:pt x="28943" y="70154"/>
                </a:lnTo>
                <a:lnTo>
                  <a:pt x="21323" y="68630"/>
                </a:lnTo>
                <a:lnTo>
                  <a:pt x="16751" y="67094"/>
                </a:lnTo>
                <a:lnTo>
                  <a:pt x="10667" y="65570"/>
                </a:lnTo>
                <a:close/>
              </a:path>
              <a:path w="163195" h="255270">
                <a:moveTo>
                  <a:pt x="124947" y="112852"/>
                </a:moveTo>
                <a:lnTo>
                  <a:pt x="106629" y="112852"/>
                </a:lnTo>
                <a:lnTo>
                  <a:pt x="106629" y="135724"/>
                </a:lnTo>
                <a:lnTo>
                  <a:pt x="94449" y="140296"/>
                </a:lnTo>
                <a:lnTo>
                  <a:pt x="51790" y="155549"/>
                </a:lnTo>
                <a:lnTo>
                  <a:pt x="45694" y="157073"/>
                </a:lnTo>
                <a:lnTo>
                  <a:pt x="38087" y="160121"/>
                </a:lnTo>
                <a:lnTo>
                  <a:pt x="78447" y="160121"/>
                </a:lnTo>
                <a:lnTo>
                  <a:pt x="83781" y="157073"/>
                </a:lnTo>
                <a:lnTo>
                  <a:pt x="91401" y="152488"/>
                </a:lnTo>
                <a:lnTo>
                  <a:pt x="106629" y="144868"/>
                </a:lnTo>
                <a:lnTo>
                  <a:pt x="124917" y="144868"/>
                </a:lnTo>
                <a:lnTo>
                  <a:pt x="124947" y="112852"/>
                </a:lnTo>
                <a:close/>
              </a:path>
              <a:path w="163195" h="255270">
                <a:moveTo>
                  <a:pt x="97497" y="27457"/>
                </a:moveTo>
                <a:lnTo>
                  <a:pt x="91401" y="27457"/>
                </a:lnTo>
                <a:lnTo>
                  <a:pt x="91401" y="32029"/>
                </a:lnTo>
                <a:lnTo>
                  <a:pt x="95973" y="33553"/>
                </a:lnTo>
                <a:lnTo>
                  <a:pt x="102057" y="36601"/>
                </a:lnTo>
                <a:lnTo>
                  <a:pt x="103581" y="39649"/>
                </a:lnTo>
                <a:lnTo>
                  <a:pt x="105105" y="41173"/>
                </a:lnTo>
                <a:lnTo>
                  <a:pt x="105105" y="65570"/>
                </a:lnTo>
                <a:lnTo>
                  <a:pt x="106629" y="74726"/>
                </a:lnTo>
                <a:lnTo>
                  <a:pt x="106629" y="94551"/>
                </a:lnTo>
                <a:lnTo>
                  <a:pt x="99009" y="94551"/>
                </a:lnTo>
                <a:lnTo>
                  <a:pt x="92925" y="96075"/>
                </a:lnTo>
                <a:lnTo>
                  <a:pt x="88353" y="97599"/>
                </a:lnTo>
                <a:lnTo>
                  <a:pt x="82257" y="97599"/>
                </a:lnTo>
                <a:lnTo>
                  <a:pt x="77685" y="99123"/>
                </a:lnTo>
                <a:lnTo>
                  <a:pt x="70065" y="99123"/>
                </a:lnTo>
                <a:lnTo>
                  <a:pt x="63982" y="100647"/>
                </a:lnTo>
                <a:lnTo>
                  <a:pt x="54838" y="102171"/>
                </a:lnTo>
                <a:lnTo>
                  <a:pt x="53314" y="105219"/>
                </a:lnTo>
                <a:lnTo>
                  <a:pt x="54838" y="105219"/>
                </a:lnTo>
                <a:lnTo>
                  <a:pt x="54838" y="106743"/>
                </a:lnTo>
                <a:lnTo>
                  <a:pt x="56362" y="106743"/>
                </a:lnTo>
                <a:lnTo>
                  <a:pt x="56362" y="108267"/>
                </a:lnTo>
                <a:lnTo>
                  <a:pt x="57886" y="109791"/>
                </a:lnTo>
                <a:lnTo>
                  <a:pt x="67030" y="114376"/>
                </a:lnTo>
                <a:lnTo>
                  <a:pt x="68554" y="115900"/>
                </a:lnTo>
                <a:lnTo>
                  <a:pt x="85305" y="115900"/>
                </a:lnTo>
                <a:lnTo>
                  <a:pt x="91401" y="114376"/>
                </a:lnTo>
                <a:lnTo>
                  <a:pt x="95973" y="114376"/>
                </a:lnTo>
                <a:lnTo>
                  <a:pt x="106629" y="112852"/>
                </a:lnTo>
                <a:lnTo>
                  <a:pt x="124947" y="112852"/>
                </a:lnTo>
                <a:lnTo>
                  <a:pt x="125172" y="102171"/>
                </a:lnTo>
                <a:lnTo>
                  <a:pt x="125672" y="92832"/>
                </a:lnTo>
                <a:lnTo>
                  <a:pt x="126192" y="86278"/>
                </a:lnTo>
                <a:lnTo>
                  <a:pt x="126428" y="83870"/>
                </a:lnTo>
                <a:lnTo>
                  <a:pt x="126428" y="35077"/>
                </a:lnTo>
                <a:lnTo>
                  <a:pt x="123393" y="32029"/>
                </a:lnTo>
                <a:lnTo>
                  <a:pt x="121869" y="32029"/>
                </a:lnTo>
                <a:lnTo>
                  <a:pt x="117297" y="30505"/>
                </a:lnTo>
                <a:lnTo>
                  <a:pt x="111201" y="30505"/>
                </a:lnTo>
                <a:lnTo>
                  <a:pt x="106629" y="28981"/>
                </a:lnTo>
                <a:lnTo>
                  <a:pt x="102057" y="28981"/>
                </a:lnTo>
                <a:lnTo>
                  <a:pt x="97497" y="274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64026" y="4422965"/>
            <a:ext cx="21590" cy="66040"/>
          </a:xfrm>
          <a:custGeom>
            <a:avLst/>
            <a:gdLst/>
            <a:ahLst/>
            <a:cxnLst/>
            <a:rect l="l" t="t" r="r" b="b"/>
            <a:pathLst>
              <a:path w="21589" h="66039">
                <a:moveTo>
                  <a:pt x="15227" y="0"/>
                </a:moveTo>
                <a:lnTo>
                  <a:pt x="6096" y="0"/>
                </a:lnTo>
                <a:lnTo>
                  <a:pt x="3048" y="1524"/>
                </a:lnTo>
                <a:lnTo>
                  <a:pt x="0" y="4584"/>
                </a:lnTo>
                <a:lnTo>
                  <a:pt x="0" y="19824"/>
                </a:lnTo>
                <a:lnTo>
                  <a:pt x="1524" y="25933"/>
                </a:lnTo>
                <a:lnTo>
                  <a:pt x="6096" y="65570"/>
                </a:lnTo>
                <a:lnTo>
                  <a:pt x="15227" y="65570"/>
                </a:lnTo>
                <a:lnTo>
                  <a:pt x="19799" y="25933"/>
                </a:lnTo>
                <a:lnTo>
                  <a:pt x="21323" y="19824"/>
                </a:lnTo>
                <a:lnTo>
                  <a:pt x="21323" y="4584"/>
                </a:lnTo>
                <a:lnTo>
                  <a:pt x="18275" y="1524"/>
                </a:lnTo>
                <a:lnTo>
                  <a:pt x="152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584371" y="4421441"/>
            <a:ext cx="175260" cy="255270"/>
          </a:xfrm>
          <a:custGeom>
            <a:avLst/>
            <a:gdLst/>
            <a:ahLst/>
            <a:cxnLst/>
            <a:rect l="l" t="t" r="r" b="b"/>
            <a:pathLst>
              <a:path w="175260" h="255270">
                <a:moveTo>
                  <a:pt x="140144" y="0"/>
                </a:moveTo>
                <a:lnTo>
                  <a:pt x="137096" y="0"/>
                </a:lnTo>
                <a:lnTo>
                  <a:pt x="135572" y="4572"/>
                </a:lnTo>
                <a:lnTo>
                  <a:pt x="143179" y="6108"/>
                </a:lnTo>
                <a:lnTo>
                  <a:pt x="153847" y="16776"/>
                </a:lnTo>
                <a:lnTo>
                  <a:pt x="153847" y="91503"/>
                </a:lnTo>
                <a:lnTo>
                  <a:pt x="154749" y="101982"/>
                </a:lnTo>
                <a:lnTo>
                  <a:pt x="155181" y="110369"/>
                </a:lnTo>
                <a:lnTo>
                  <a:pt x="155288" y="114376"/>
                </a:lnTo>
                <a:lnTo>
                  <a:pt x="155371" y="173850"/>
                </a:lnTo>
                <a:lnTo>
                  <a:pt x="156895" y="187566"/>
                </a:lnTo>
                <a:lnTo>
                  <a:pt x="159943" y="228739"/>
                </a:lnTo>
                <a:lnTo>
                  <a:pt x="159943" y="239420"/>
                </a:lnTo>
                <a:lnTo>
                  <a:pt x="161467" y="251612"/>
                </a:lnTo>
                <a:lnTo>
                  <a:pt x="162991" y="254660"/>
                </a:lnTo>
                <a:lnTo>
                  <a:pt x="166039" y="254660"/>
                </a:lnTo>
                <a:lnTo>
                  <a:pt x="167563" y="253136"/>
                </a:lnTo>
                <a:lnTo>
                  <a:pt x="167563" y="245516"/>
                </a:lnTo>
                <a:lnTo>
                  <a:pt x="169087" y="237896"/>
                </a:lnTo>
                <a:lnTo>
                  <a:pt x="170611" y="227215"/>
                </a:lnTo>
                <a:lnTo>
                  <a:pt x="170611" y="216547"/>
                </a:lnTo>
                <a:lnTo>
                  <a:pt x="172170" y="204009"/>
                </a:lnTo>
                <a:lnTo>
                  <a:pt x="173647" y="193662"/>
                </a:lnTo>
                <a:lnTo>
                  <a:pt x="173647" y="39649"/>
                </a:lnTo>
                <a:lnTo>
                  <a:pt x="175171" y="30505"/>
                </a:lnTo>
                <a:lnTo>
                  <a:pt x="175171" y="10680"/>
                </a:lnTo>
                <a:lnTo>
                  <a:pt x="172123" y="7632"/>
                </a:lnTo>
                <a:lnTo>
                  <a:pt x="169087" y="6108"/>
                </a:lnTo>
                <a:lnTo>
                  <a:pt x="167563" y="4572"/>
                </a:lnTo>
                <a:lnTo>
                  <a:pt x="162991" y="4572"/>
                </a:lnTo>
                <a:lnTo>
                  <a:pt x="159943" y="3048"/>
                </a:lnTo>
                <a:lnTo>
                  <a:pt x="155371" y="1524"/>
                </a:lnTo>
                <a:lnTo>
                  <a:pt x="144703" y="1524"/>
                </a:lnTo>
                <a:lnTo>
                  <a:pt x="140144" y="0"/>
                </a:lnTo>
                <a:close/>
              </a:path>
              <a:path w="175260" h="255270">
                <a:moveTo>
                  <a:pt x="137096" y="114376"/>
                </a:moveTo>
                <a:lnTo>
                  <a:pt x="51790" y="114376"/>
                </a:lnTo>
                <a:lnTo>
                  <a:pt x="53314" y="115900"/>
                </a:lnTo>
                <a:lnTo>
                  <a:pt x="54838" y="118948"/>
                </a:lnTo>
                <a:lnTo>
                  <a:pt x="54838" y="132676"/>
                </a:lnTo>
                <a:lnTo>
                  <a:pt x="51790" y="150964"/>
                </a:lnTo>
                <a:lnTo>
                  <a:pt x="25842" y="191717"/>
                </a:lnTo>
                <a:lnTo>
                  <a:pt x="9131" y="205867"/>
                </a:lnTo>
                <a:lnTo>
                  <a:pt x="10655" y="208915"/>
                </a:lnTo>
                <a:lnTo>
                  <a:pt x="48742" y="184518"/>
                </a:lnTo>
                <a:lnTo>
                  <a:pt x="68541" y="158597"/>
                </a:lnTo>
                <a:lnTo>
                  <a:pt x="73113" y="152488"/>
                </a:lnTo>
                <a:lnTo>
                  <a:pt x="76161" y="143344"/>
                </a:lnTo>
                <a:lnTo>
                  <a:pt x="77685" y="132676"/>
                </a:lnTo>
                <a:lnTo>
                  <a:pt x="76161" y="123520"/>
                </a:lnTo>
                <a:lnTo>
                  <a:pt x="108153" y="123520"/>
                </a:lnTo>
                <a:lnTo>
                  <a:pt x="117284" y="121996"/>
                </a:lnTo>
                <a:lnTo>
                  <a:pt x="136952" y="121996"/>
                </a:lnTo>
                <a:lnTo>
                  <a:pt x="137076" y="116588"/>
                </a:lnTo>
                <a:lnTo>
                  <a:pt x="137096" y="114376"/>
                </a:lnTo>
                <a:close/>
              </a:path>
              <a:path w="175260" h="255270">
                <a:moveTo>
                  <a:pt x="136952" y="121996"/>
                </a:moveTo>
                <a:lnTo>
                  <a:pt x="117284" y="121996"/>
                </a:lnTo>
                <a:lnTo>
                  <a:pt x="117284" y="140296"/>
                </a:lnTo>
                <a:lnTo>
                  <a:pt x="118808" y="143344"/>
                </a:lnTo>
                <a:lnTo>
                  <a:pt x="118808" y="163169"/>
                </a:lnTo>
                <a:lnTo>
                  <a:pt x="120332" y="173850"/>
                </a:lnTo>
                <a:lnTo>
                  <a:pt x="121856" y="181470"/>
                </a:lnTo>
                <a:lnTo>
                  <a:pt x="121856" y="190614"/>
                </a:lnTo>
                <a:lnTo>
                  <a:pt x="123380" y="196723"/>
                </a:lnTo>
                <a:lnTo>
                  <a:pt x="123380" y="204343"/>
                </a:lnTo>
                <a:lnTo>
                  <a:pt x="124904" y="207391"/>
                </a:lnTo>
                <a:lnTo>
                  <a:pt x="127952" y="207391"/>
                </a:lnTo>
                <a:lnTo>
                  <a:pt x="131000" y="198247"/>
                </a:lnTo>
                <a:lnTo>
                  <a:pt x="134048" y="179946"/>
                </a:lnTo>
                <a:lnTo>
                  <a:pt x="134048" y="169265"/>
                </a:lnTo>
                <a:lnTo>
                  <a:pt x="135572" y="158597"/>
                </a:lnTo>
                <a:lnTo>
                  <a:pt x="135692" y="143344"/>
                </a:lnTo>
                <a:lnTo>
                  <a:pt x="136453" y="133669"/>
                </a:lnTo>
                <a:lnTo>
                  <a:pt x="136906" y="123902"/>
                </a:lnTo>
                <a:lnTo>
                  <a:pt x="136952" y="121996"/>
                </a:lnTo>
                <a:close/>
              </a:path>
              <a:path w="175260" h="255270">
                <a:moveTo>
                  <a:pt x="67017" y="76250"/>
                </a:moveTo>
                <a:lnTo>
                  <a:pt x="50266" y="76250"/>
                </a:lnTo>
                <a:lnTo>
                  <a:pt x="51790" y="85394"/>
                </a:lnTo>
                <a:lnTo>
                  <a:pt x="45694" y="94551"/>
                </a:lnTo>
                <a:lnTo>
                  <a:pt x="24371" y="125044"/>
                </a:lnTo>
                <a:lnTo>
                  <a:pt x="19799" y="131140"/>
                </a:lnTo>
                <a:lnTo>
                  <a:pt x="13703" y="137248"/>
                </a:lnTo>
                <a:lnTo>
                  <a:pt x="9131" y="140296"/>
                </a:lnTo>
                <a:lnTo>
                  <a:pt x="4559" y="144868"/>
                </a:lnTo>
                <a:lnTo>
                  <a:pt x="0" y="147916"/>
                </a:lnTo>
                <a:lnTo>
                  <a:pt x="3035" y="150964"/>
                </a:lnTo>
                <a:lnTo>
                  <a:pt x="10655" y="146392"/>
                </a:lnTo>
                <a:lnTo>
                  <a:pt x="16751" y="141820"/>
                </a:lnTo>
                <a:lnTo>
                  <a:pt x="24371" y="138772"/>
                </a:lnTo>
                <a:lnTo>
                  <a:pt x="30454" y="132676"/>
                </a:lnTo>
                <a:lnTo>
                  <a:pt x="42646" y="123520"/>
                </a:lnTo>
                <a:lnTo>
                  <a:pt x="51790" y="114376"/>
                </a:lnTo>
                <a:lnTo>
                  <a:pt x="137096" y="114376"/>
                </a:lnTo>
                <a:lnTo>
                  <a:pt x="137096" y="111328"/>
                </a:lnTo>
                <a:lnTo>
                  <a:pt x="71589" y="111328"/>
                </a:lnTo>
                <a:lnTo>
                  <a:pt x="67017" y="106743"/>
                </a:lnTo>
                <a:lnTo>
                  <a:pt x="60921" y="105219"/>
                </a:lnTo>
                <a:lnTo>
                  <a:pt x="65493" y="100647"/>
                </a:lnTo>
                <a:lnTo>
                  <a:pt x="67017" y="97599"/>
                </a:lnTo>
                <a:lnTo>
                  <a:pt x="74637" y="89979"/>
                </a:lnTo>
                <a:lnTo>
                  <a:pt x="74637" y="88442"/>
                </a:lnTo>
                <a:lnTo>
                  <a:pt x="76161" y="86918"/>
                </a:lnTo>
                <a:lnTo>
                  <a:pt x="76161" y="85394"/>
                </a:lnTo>
                <a:lnTo>
                  <a:pt x="74637" y="83870"/>
                </a:lnTo>
                <a:lnTo>
                  <a:pt x="74637" y="82346"/>
                </a:lnTo>
                <a:lnTo>
                  <a:pt x="71589" y="80822"/>
                </a:lnTo>
                <a:lnTo>
                  <a:pt x="67017" y="76250"/>
                </a:lnTo>
                <a:close/>
              </a:path>
              <a:path w="175260" h="255270">
                <a:moveTo>
                  <a:pt x="108153" y="123520"/>
                </a:moveTo>
                <a:lnTo>
                  <a:pt x="76161" y="123520"/>
                </a:lnTo>
                <a:lnTo>
                  <a:pt x="80733" y="126568"/>
                </a:lnTo>
                <a:lnTo>
                  <a:pt x="95961" y="126568"/>
                </a:lnTo>
                <a:lnTo>
                  <a:pt x="108153" y="123520"/>
                </a:lnTo>
                <a:close/>
              </a:path>
              <a:path w="175260" h="255270">
                <a:moveTo>
                  <a:pt x="108153" y="27457"/>
                </a:moveTo>
                <a:lnTo>
                  <a:pt x="103581" y="27457"/>
                </a:lnTo>
                <a:lnTo>
                  <a:pt x="102057" y="32029"/>
                </a:lnTo>
                <a:lnTo>
                  <a:pt x="106629" y="33553"/>
                </a:lnTo>
                <a:lnTo>
                  <a:pt x="112725" y="36601"/>
                </a:lnTo>
                <a:lnTo>
                  <a:pt x="114249" y="39649"/>
                </a:lnTo>
                <a:lnTo>
                  <a:pt x="115760" y="41173"/>
                </a:lnTo>
                <a:lnTo>
                  <a:pt x="117284" y="47269"/>
                </a:lnTo>
                <a:lnTo>
                  <a:pt x="117284" y="105219"/>
                </a:lnTo>
                <a:lnTo>
                  <a:pt x="111201" y="105219"/>
                </a:lnTo>
                <a:lnTo>
                  <a:pt x="106629" y="106743"/>
                </a:lnTo>
                <a:lnTo>
                  <a:pt x="100533" y="106743"/>
                </a:lnTo>
                <a:lnTo>
                  <a:pt x="95961" y="108267"/>
                </a:lnTo>
                <a:lnTo>
                  <a:pt x="91389" y="108267"/>
                </a:lnTo>
                <a:lnTo>
                  <a:pt x="79209" y="111328"/>
                </a:lnTo>
                <a:lnTo>
                  <a:pt x="137096" y="111328"/>
                </a:lnTo>
                <a:lnTo>
                  <a:pt x="137096" y="83870"/>
                </a:lnTo>
                <a:lnTo>
                  <a:pt x="138583" y="69005"/>
                </a:lnTo>
                <a:lnTo>
                  <a:pt x="138620" y="36601"/>
                </a:lnTo>
                <a:lnTo>
                  <a:pt x="137096" y="35077"/>
                </a:lnTo>
                <a:lnTo>
                  <a:pt x="137096" y="33553"/>
                </a:lnTo>
                <a:lnTo>
                  <a:pt x="135572" y="32029"/>
                </a:lnTo>
                <a:lnTo>
                  <a:pt x="132524" y="32029"/>
                </a:lnTo>
                <a:lnTo>
                  <a:pt x="127952" y="30505"/>
                </a:lnTo>
                <a:lnTo>
                  <a:pt x="123380" y="30505"/>
                </a:lnTo>
                <a:lnTo>
                  <a:pt x="118808" y="28981"/>
                </a:lnTo>
                <a:lnTo>
                  <a:pt x="114249" y="28981"/>
                </a:lnTo>
                <a:lnTo>
                  <a:pt x="108153" y="27457"/>
                </a:lnTo>
                <a:close/>
              </a:path>
              <a:path w="175260" h="255270">
                <a:moveTo>
                  <a:pt x="74637" y="51854"/>
                </a:moveTo>
                <a:lnTo>
                  <a:pt x="33502" y="60998"/>
                </a:lnTo>
                <a:lnTo>
                  <a:pt x="4559" y="62522"/>
                </a:lnTo>
                <a:lnTo>
                  <a:pt x="3035" y="65570"/>
                </a:lnTo>
                <a:lnTo>
                  <a:pt x="4559" y="67094"/>
                </a:lnTo>
                <a:lnTo>
                  <a:pt x="7607" y="68630"/>
                </a:lnTo>
                <a:lnTo>
                  <a:pt x="9131" y="68630"/>
                </a:lnTo>
                <a:lnTo>
                  <a:pt x="12179" y="70154"/>
                </a:lnTo>
                <a:lnTo>
                  <a:pt x="13703" y="71678"/>
                </a:lnTo>
                <a:lnTo>
                  <a:pt x="16751" y="73202"/>
                </a:lnTo>
                <a:lnTo>
                  <a:pt x="25895" y="76250"/>
                </a:lnTo>
                <a:lnTo>
                  <a:pt x="33502" y="77774"/>
                </a:lnTo>
                <a:lnTo>
                  <a:pt x="42646" y="77774"/>
                </a:lnTo>
                <a:lnTo>
                  <a:pt x="50266" y="76250"/>
                </a:lnTo>
                <a:lnTo>
                  <a:pt x="67017" y="76250"/>
                </a:lnTo>
                <a:lnTo>
                  <a:pt x="63969" y="73202"/>
                </a:lnTo>
                <a:lnTo>
                  <a:pt x="74445" y="70962"/>
                </a:lnTo>
                <a:lnTo>
                  <a:pt x="82632" y="69005"/>
                </a:lnTo>
                <a:lnTo>
                  <a:pt x="87962" y="67619"/>
                </a:lnTo>
                <a:lnTo>
                  <a:pt x="89865" y="67094"/>
                </a:lnTo>
                <a:lnTo>
                  <a:pt x="100533" y="65570"/>
                </a:lnTo>
                <a:lnTo>
                  <a:pt x="105105" y="64046"/>
                </a:lnTo>
                <a:lnTo>
                  <a:pt x="108153" y="62522"/>
                </a:lnTo>
                <a:lnTo>
                  <a:pt x="108153" y="60998"/>
                </a:lnTo>
                <a:lnTo>
                  <a:pt x="109677" y="59474"/>
                </a:lnTo>
                <a:lnTo>
                  <a:pt x="105105" y="57950"/>
                </a:lnTo>
                <a:lnTo>
                  <a:pt x="102057" y="57950"/>
                </a:lnTo>
                <a:lnTo>
                  <a:pt x="92913" y="54902"/>
                </a:lnTo>
                <a:lnTo>
                  <a:pt x="86817" y="54902"/>
                </a:lnTo>
                <a:lnTo>
                  <a:pt x="74637" y="518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786962" y="4467187"/>
            <a:ext cx="234594" cy="1646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16006" y="4421441"/>
            <a:ext cx="962736" cy="2546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33858" y="2213355"/>
            <a:ext cx="2531757" cy="552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13703" y="2373477"/>
            <a:ext cx="246773" cy="1814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45782" y="2381097"/>
            <a:ext cx="251358" cy="1692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83970" y="2373477"/>
            <a:ext cx="256540" cy="181610"/>
          </a:xfrm>
          <a:custGeom>
            <a:avLst/>
            <a:gdLst/>
            <a:ahLst/>
            <a:cxnLst/>
            <a:rect l="l" t="t" r="r" b="b"/>
            <a:pathLst>
              <a:path w="256540" h="181610">
                <a:moveTo>
                  <a:pt x="127952" y="112839"/>
                </a:moveTo>
                <a:lnTo>
                  <a:pt x="89865" y="112839"/>
                </a:lnTo>
                <a:lnTo>
                  <a:pt x="91389" y="121996"/>
                </a:lnTo>
                <a:lnTo>
                  <a:pt x="89865" y="138760"/>
                </a:lnTo>
                <a:lnTo>
                  <a:pt x="89865" y="167741"/>
                </a:lnTo>
                <a:lnTo>
                  <a:pt x="91389" y="170789"/>
                </a:lnTo>
                <a:lnTo>
                  <a:pt x="100533" y="175361"/>
                </a:lnTo>
                <a:lnTo>
                  <a:pt x="109677" y="176885"/>
                </a:lnTo>
                <a:lnTo>
                  <a:pt x="117284" y="172313"/>
                </a:lnTo>
                <a:lnTo>
                  <a:pt x="120332" y="161632"/>
                </a:lnTo>
                <a:lnTo>
                  <a:pt x="129476" y="140284"/>
                </a:lnTo>
                <a:lnTo>
                  <a:pt x="126428" y="125044"/>
                </a:lnTo>
                <a:lnTo>
                  <a:pt x="127952" y="117411"/>
                </a:lnTo>
                <a:lnTo>
                  <a:pt x="127952" y="112839"/>
                </a:lnTo>
                <a:close/>
              </a:path>
              <a:path w="256540" h="181610">
                <a:moveTo>
                  <a:pt x="1511" y="85394"/>
                </a:moveTo>
                <a:lnTo>
                  <a:pt x="10655" y="114363"/>
                </a:lnTo>
                <a:lnTo>
                  <a:pt x="82257" y="114363"/>
                </a:lnTo>
                <a:lnTo>
                  <a:pt x="89865" y="112839"/>
                </a:lnTo>
                <a:lnTo>
                  <a:pt x="127952" y="112839"/>
                </a:lnTo>
                <a:lnTo>
                  <a:pt x="127952" y="86918"/>
                </a:lnTo>
                <a:lnTo>
                  <a:pt x="10655" y="86918"/>
                </a:lnTo>
                <a:lnTo>
                  <a:pt x="1511" y="85394"/>
                </a:lnTo>
                <a:close/>
              </a:path>
              <a:path w="256540" h="181610">
                <a:moveTo>
                  <a:pt x="22847" y="85394"/>
                </a:moveTo>
                <a:lnTo>
                  <a:pt x="10655" y="86918"/>
                </a:lnTo>
                <a:lnTo>
                  <a:pt x="35026" y="86918"/>
                </a:lnTo>
                <a:lnTo>
                  <a:pt x="22847" y="85394"/>
                </a:lnTo>
                <a:close/>
              </a:path>
              <a:path w="256540" h="181610">
                <a:moveTo>
                  <a:pt x="57873" y="85394"/>
                </a:moveTo>
                <a:lnTo>
                  <a:pt x="45694" y="85394"/>
                </a:lnTo>
                <a:lnTo>
                  <a:pt x="35026" y="86918"/>
                </a:lnTo>
                <a:lnTo>
                  <a:pt x="73113" y="86918"/>
                </a:lnTo>
                <a:lnTo>
                  <a:pt x="57873" y="85394"/>
                </a:lnTo>
                <a:close/>
              </a:path>
              <a:path w="256540" h="181610">
                <a:moveTo>
                  <a:pt x="83781" y="83870"/>
                </a:moveTo>
                <a:lnTo>
                  <a:pt x="79209" y="86918"/>
                </a:lnTo>
                <a:lnTo>
                  <a:pt x="127952" y="86918"/>
                </a:lnTo>
                <a:lnTo>
                  <a:pt x="127952" y="85394"/>
                </a:lnTo>
                <a:lnTo>
                  <a:pt x="91389" y="85394"/>
                </a:lnTo>
                <a:lnTo>
                  <a:pt x="83781" y="83870"/>
                </a:lnTo>
                <a:close/>
              </a:path>
              <a:path w="256540" h="181610">
                <a:moveTo>
                  <a:pt x="129476" y="47269"/>
                </a:moveTo>
                <a:lnTo>
                  <a:pt x="89865" y="47269"/>
                </a:lnTo>
                <a:lnTo>
                  <a:pt x="89865" y="53365"/>
                </a:lnTo>
                <a:lnTo>
                  <a:pt x="91389" y="85394"/>
                </a:lnTo>
                <a:lnTo>
                  <a:pt x="127952" y="85394"/>
                </a:lnTo>
                <a:lnTo>
                  <a:pt x="127952" y="83870"/>
                </a:lnTo>
                <a:lnTo>
                  <a:pt x="129476" y="67094"/>
                </a:lnTo>
                <a:lnTo>
                  <a:pt x="129476" y="47269"/>
                </a:lnTo>
                <a:close/>
              </a:path>
              <a:path w="256540" h="181610">
                <a:moveTo>
                  <a:pt x="13703" y="15240"/>
                </a:moveTo>
                <a:lnTo>
                  <a:pt x="0" y="15240"/>
                </a:lnTo>
                <a:lnTo>
                  <a:pt x="3035" y="32016"/>
                </a:lnTo>
                <a:lnTo>
                  <a:pt x="9131" y="50317"/>
                </a:lnTo>
                <a:lnTo>
                  <a:pt x="45694" y="47269"/>
                </a:lnTo>
                <a:lnTo>
                  <a:pt x="129476" y="47269"/>
                </a:lnTo>
                <a:lnTo>
                  <a:pt x="129476" y="18300"/>
                </a:lnTo>
                <a:lnTo>
                  <a:pt x="125650" y="16764"/>
                </a:lnTo>
                <a:lnTo>
                  <a:pt x="28930" y="16764"/>
                </a:lnTo>
                <a:lnTo>
                  <a:pt x="13703" y="15240"/>
                </a:lnTo>
                <a:close/>
              </a:path>
              <a:path w="256540" h="181610">
                <a:moveTo>
                  <a:pt x="53314" y="13716"/>
                </a:moveTo>
                <a:lnTo>
                  <a:pt x="44170" y="13716"/>
                </a:lnTo>
                <a:lnTo>
                  <a:pt x="35026" y="15240"/>
                </a:lnTo>
                <a:lnTo>
                  <a:pt x="28930" y="16764"/>
                </a:lnTo>
                <a:lnTo>
                  <a:pt x="65493" y="16764"/>
                </a:lnTo>
                <a:lnTo>
                  <a:pt x="53314" y="13716"/>
                </a:lnTo>
                <a:close/>
              </a:path>
              <a:path w="256540" h="181610">
                <a:moveTo>
                  <a:pt x="117284" y="12192"/>
                </a:moveTo>
                <a:lnTo>
                  <a:pt x="102057" y="15240"/>
                </a:lnTo>
                <a:lnTo>
                  <a:pt x="77685" y="15240"/>
                </a:lnTo>
                <a:lnTo>
                  <a:pt x="65493" y="16764"/>
                </a:lnTo>
                <a:lnTo>
                  <a:pt x="125650" y="16764"/>
                </a:lnTo>
                <a:lnTo>
                  <a:pt x="121856" y="15240"/>
                </a:lnTo>
                <a:lnTo>
                  <a:pt x="102057" y="15240"/>
                </a:lnTo>
                <a:lnTo>
                  <a:pt x="97485" y="13716"/>
                </a:lnTo>
                <a:lnTo>
                  <a:pt x="119570" y="13716"/>
                </a:lnTo>
                <a:lnTo>
                  <a:pt x="117284" y="12192"/>
                </a:lnTo>
                <a:close/>
              </a:path>
              <a:path w="256540" h="181610">
                <a:moveTo>
                  <a:pt x="175171" y="0"/>
                </a:moveTo>
                <a:lnTo>
                  <a:pt x="175171" y="157060"/>
                </a:lnTo>
                <a:lnTo>
                  <a:pt x="173647" y="161632"/>
                </a:lnTo>
                <a:lnTo>
                  <a:pt x="173647" y="167741"/>
                </a:lnTo>
                <a:lnTo>
                  <a:pt x="187363" y="181457"/>
                </a:lnTo>
                <a:lnTo>
                  <a:pt x="202590" y="178409"/>
                </a:lnTo>
                <a:lnTo>
                  <a:pt x="213258" y="166217"/>
                </a:lnTo>
                <a:lnTo>
                  <a:pt x="213258" y="135712"/>
                </a:lnTo>
                <a:lnTo>
                  <a:pt x="214782" y="106743"/>
                </a:lnTo>
                <a:lnTo>
                  <a:pt x="213258" y="105219"/>
                </a:lnTo>
                <a:lnTo>
                  <a:pt x="213258" y="99110"/>
                </a:lnTo>
                <a:lnTo>
                  <a:pt x="245249" y="99110"/>
                </a:lnTo>
                <a:lnTo>
                  <a:pt x="252869" y="96062"/>
                </a:lnTo>
                <a:lnTo>
                  <a:pt x="255917" y="85394"/>
                </a:lnTo>
                <a:lnTo>
                  <a:pt x="255917" y="74714"/>
                </a:lnTo>
                <a:lnTo>
                  <a:pt x="246773" y="67094"/>
                </a:lnTo>
                <a:lnTo>
                  <a:pt x="228498" y="65570"/>
                </a:lnTo>
                <a:lnTo>
                  <a:pt x="213258" y="65570"/>
                </a:lnTo>
                <a:lnTo>
                  <a:pt x="213258" y="21348"/>
                </a:lnTo>
                <a:lnTo>
                  <a:pt x="188887" y="9144"/>
                </a:lnTo>
                <a:lnTo>
                  <a:pt x="175171" y="0"/>
                </a:lnTo>
                <a:close/>
              </a:path>
              <a:path w="256540" h="181610">
                <a:moveTo>
                  <a:pt x="233057" y="99110"/>
                </a:moveTo>
                <a:lnTo>
                  <a:pt x="222402" y="99110"/>
                </a:lnTo>
                <a:lnTo>
                  <a:pt x="226974" y="100634"/>
                </a:lnTo>
                <a:lnTo>
                  <a:pt x="233057" y="99110"/>
                </a:lnTo>
                <a:close/>
              </a:path>
              <a:path w="256540" h="181610">
                <a:moveTo>
                  <a:pt x="236105" y="99110"/>
                </a:moveTo>
                <a:lnTo>
                  <a:pt x="233057" y="99110"/>
                </a:lnTo>
                <a:lnTo>
                  <a:pt x="234581" y="100634"/>
                </a:lnTo>
                <a:lnTo>
                  <a:pt x="236105" y="99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6705" y="2384145"/>
            <a:ext cx="249834" cy="2104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61846" y="2371953"/>
            <a:ext cx="257810" cy="183515"/>
          </a:xfrm>
          <a:custGeom>
            <a:avLst/>
            <a:gdLst/>
            <a:ahLst/>
            <a:cxnLst/>
            <a:rect l="l" t="t" r="r" b="b"/>
            <a:pathLst>
              <a:path w="257809" h="183514">
                <a:moveTo>
                  <a:pt x="108153" y="51841"/>
                </a:moveTo>
                <a:lnTo>
                  <a:pt x="53314" y="51841"/>
                </a:lnTo>
                <a:lnTo>
                  <a:pt x="36550" y="68618"/>
                </a:lnTo>
                <a:lnTo>
                  <a:pt x="36550" y="91490"/>
                </a:lnTo>
                <a:lnTo>
                  <a:pt x="42646" y="103695"/>
                </a:lnTo>
                <a:lnTo>
                  <a:pt x="51790" y="111315"/>
                </a:lnTo>
                <a:lnTo>
                  <a:pt x="70065" y="117411"/>
                </a:lnTo>
                <a:lnTo>
                  <a:pt x="85305" y="117411"/>
                </a:lnTo>
                <a:lnTo>
                  <a:pt x="97485" y="115887"/>
                </a:lnTo>
                <a:lnTo>
                  <a:pt x="108153" y="109791"/>
                </a:lnTo>
                <a:lnTo>
                  <a:pt x="123380" y="94538"/>
                </a:lnTo>
                <a:lnTo>
                  <a:pt x="123815" y="91490"/>
                </a:lnTo>
                <a:lnTo>
                  <a:pt x="79209" y="91490"/>
                </a:lnTo>
                <a:lnTo>
                  <a:pt x="71589" y="88442"/>
                </a:lnTo>
                <a:lnTo>
                  <a:pt x="70065" y="86918"/>
                </a:lnTo>
                <a:lnTo>
                  <a:pt x="68541" y="83870"/>
                </a:lnTo>
                <a:lnTo>
                  <a:pt x="70065" y="80810"/>
                </a:lnTo>
                <a:lnTo>
                  <a:pt x="70065" y="77762"/>
                </a:lnTo>
                <a:lnTo>
                  <a:pt x="71589" y="76238"/>
                </a:lnTo>
                <a:lnTo>
                  <a:pt x="76161" y="73190"/>
                </a:lnTo>
                <a:lnTo>
                  <a:pt x="80733" y="71666"/>
                </a:lnTo>
                <a:lnTo>
                  <a:pt x="123815" y="71666"/>
                </a:lnTo>
                <a:lnTo>
                  <a:pt x="123380" y="70142"/>
                </a:lnTo>
                <a:lnTo>
                  <a:pt x="118808" y="59461"/>
                </a:lnTo>
                <a:lnTo>
                  <a:pt x="109677" y="53365"/>
                </a:lnTo>
                <a:lnTo>
                  <a:pt x="108153" y="51841"/>
                </a:lnTo>
                <a:close/>
              </a:path>
              <a:path w="257809" h="183514">
                <a:moveTo>
                  <a:pt x="123815" y="71666"/>
                </a:moveTo>
                <a:lnTo>
                  <a:pt x="85305" y="71666"/>
                </a:lnTo>
                <a:lnTo>
                  <a:pt x="89865" y="73190"/>
                </a:lnTo>
                <a:lnTo>
                  <a:pt x="92913" y="76238"/>
                </a:lnTo>
                <a:lnTo>
                  <a:pt x="92913" y="79286"/>
                </a:lnTo>
                <a:lnTo>
                  <a:pt x="94437" y="82346"/>
                </a:lnTo>
                <a:lnTo>
                  <a:pt x="92913" y="85394"/>
                </a:lnTo>
                <a:lnTo>
                  <a:pt x="86829" y="91490"/>
                </a:lnTo>
                <a:lnTo>
                  <a:pt x="123815" y="91490"/>
                </a:lnTo>
                <a:lnTo>
                  <a:pt x="124904" y="83870"/>
                </a:lnTo>
                <a:lnTo>
                  <a:pt x="126428" y="80810"/>
                </a:lnTo>
                <a:lnTo>
                  <a:pt x="123815" y="71666"/>
                </a:lnTo>
                <a:close/>
              </a:path>
              <a:path w="257809" h="183514">
                <a:moveTo>
                  <a:pt x="1524" y="21348"/>
                </a:moveTo>
                <a:lnTo>
                  <a:pt x="18275" y="53365"/>
                </a:lnTo>
                <a:lnTo>
                  <a:pt x="53314" y="51841"/>
                </a:lnTo>
                <a:lnTo>
                  <a:pt x="150291" y="51841"/>
                </a:lnTo>
                <a:lnTo>
                  <a:pt x="155371" y="48793"/>
                </a:lnTo>
                <a:lnTo>
                  <a:pt x="158419" y="33540"/>
                </a:lnTo>
                <a:lnTo>
                  <a:pt x="149275" y="24396"/>
                </a:lnTo>
                <a:lnTo>
                  <a:pt x="62445" y="24396"/>
                </a:lnTo>
                <a:lnTo>
                  <a:pt x="15227" y="22872"/>
                </a:lnTo>
                <a:lnTo>
                  <a:pt x="1524" y="21348"/>
                </a:lnTo>
                <a:close/>
              </a:path>
              <a:path w="257809" h="183514">
                <a:moveTo>
                  <a:pt x="150291" y="51841"/>
                </a:moveTo>
                <a:lnTo>
                  <a:pt x="112725" y="51841"/>
                </a:lnTo>
                <a:lnTo>
                  <a:pt x="126428" y="53365"/>
                </a:lnTo>
                <a:lnTo>
                  <a:pt x="147751" y="53365"/>
                </a:lnTo>
                <a:lnTo>
                  <a:pt x="150291" y="51841"/>
                </a:lnTo>
                <a:close/>
              </a:path>
              <a:path w="257809" h="183514">
                <a:moveTo>
                  <a:pt x="68541" y="0"/>
                </a:moveTo>
                <a:lnTo>
                  <a:pt x="62445" y="0"/>
                </a:lnTo>
                <a:lnTo>
                  <a:pt x="63969" y="15240"/>
                </a:lnTo>
                <a:lnTo>
                  <a:pt x="62445" y="24396"/>
                </a:lnTo>
                <a:lnTo>
                  <a:pt x="99009" y="24396"/>
                </a:lnTo>
                <a:lnTo>
                  <a:pt x="99009" y="21348"/>
                </a:lnTo>
                <a:lnTo>
                  <a:pt x="100533" y="9144"/>
                </a:lnTo>
                <a:lnTo>
                  <a:pt x="68541" y="0"/>
                </a:lnTo>
                <a:close/>
              </a:path>
              <a:path w="257809" h="183514">
                <a:moveTo>
                  <a:pt x="117297" y="19824"/>
                </a:moveTo>
                <a:lnTo>
                  <a:pt x="100533" y="24396"/>
                </a:lnTo>
                <a:lnTo>
                  <a:pt x="149275" y="24396"/>
                </a:lnTo>
                <a:lnTo>
                  <a:pt x="146227" y="22872"/>
                </a:lnTo>
                <a:lnTo>
                  <a:pt x="134048" y="22872"/>
                </a:lnTo>
                <a:lnTo>
                  <a:pt x="117297" y="19824"/>
                </a:lnTo>
                <a:close/>
              </a:path>
              <a:path w="257809" h="183514">
                <a:moveTo>
                  <a:pt x="178219" y="1524"/>
                </a:moveTo>
                <a:lnTo>
                  <a:pt x="178219" y="106743"/>
                </a:lnTo>
                <a:lnTo>
                  <a:pt x="176695" y="111315"/>
                </a:lnTo>
                <a:lnTo>
                  <a:pt x="178219" y="158584"/>
                </a:lnTo>
                <a:lnTo>
                  <a:pt x="176695" y="163156"/>
                </a:lnTo>
                <a:lnTo>
                  <a:pt x="176695" y="169265"/>
                </a:lnTo>
                <a:lnTo>
                  <a:pt x="190411" y="182981"/>
                </a:lnTo>
                <a:lnTo>
                  <a:pt x="205638" y="179933"/>
                </a:lnTo>
                <a:lnTo>
                  <a:pt x="214782" y="167741"/>
                </a:lnTo>
                <a:lnTo>
                  <a:pt x="214782" y="137236"/>
                </a:lnTo>
                <a:lnTo>
                  <a:pt x="216306" y="108267"/>
                </a:lnTo>
                <a:lnTo>
                  <a:pt x="216306" y="100634"/>
                </a:lnTo>
                <a:lnTo>
                  <a:pt x="248297" y="100634"/>
                </a:lnTo>
                <a:lnTo>
                  <a:pt x="255917" y="97586"/>
                </a:lnTo>
                <a:lnTo>
                  <a:pt x="257441" y="86918"/>
                </a:lnTo>
                <a:lnTo>
                  <a:pt x="257441" y="76238"/>
                </a:lnTo>
                <a:lnTo>
                  <a:pt x="249821" y="68618"/>
                </a:lnTo>
                <a:lnTo>
                  <a:pt x="231533" y="67094"/>
                </a:lnTo>
                <a:lnTo>
                  <a:pt x="216306" y="67094"/>
                </a:lnTo>
                <a:lnTo>
                  <a:pt x="214782" y="60998"/>
                </a:lnTo>
                <a:lnTo>
                  <a:pt x="216306" y="56413"/>
                </a:lnTo>
                <a:lnTo>
                  <a:pt x="216306" y="39649"/>
                </a:lnTo>
                <a:lnTo>
                  <a:pt x="214782" y="30492"/>
                </a:lnTo>
                <a:lnTo>
                  <a:pt x="216306" y="22872"/>
                </a:lnTo>
                <a:lnTo>
                  <a:pt x="191935" y="10668"/>
                </a:lnTo>
                <a:lnTo>
                  <a:pt x="178219" y="1524"/>
                </a:lnTo>
                <a:close/>
              </a:path>
              <a:path w="257809" h="183514">
                <a:moveTo>
                  <a:pt x="234581" y="100634"/>
                </a:moveTo>
                <a:lnTo>
                  <a:pt x="223926" y="100634"/>
                </a:lnTo>
                <a:lnTo>
                  <a:pt x="228498" y="102158"/>
                </a:lnTo>
                <a:lnTo>
                  <a:pt x="234581" y="100634"/>
                </a:lnTo>
                <a:close/>
              </a:path>
              <a:path w="257809" h="183514">
                <a:moveTo>
                  <a:pt x="239153" y="100634"/>
                </a:moveTo>
                <a:lnTo>
                  <a:pt x="234581" y="100634"/>
                </a:lnTo>
                <a:lnTo>
                  <a:pt x="236105" y="102158"/>
                </a:lnTo>
                <a:lnTo>
                  <a:pt x="239153" y="100634"/>
                </a:lnTo>
                <a:close/>
              </a:path>
              <a:path w="257809" h="183514">
                <a:moveTo>
                  <a:pt x="159181" y="173837"/>
                </a:moveTo>
                <a:lnTo>
                  <a:pt x="124904" y="173837"/>
                </a:lnTo>
                <a:lnTo>
                  <a:pt x="140144" y="176885"/>
                </a:lnTo>
                <a:lnTo>
                  <a:pt x="156895" y="178409"/>
                </a:lnTo>
                <a:lnTo>
                  <a:pt x="159181" y="173837"/>
                </a:lnTo>
                <a:close/>
              </a:path>
              <a:path w="257809" h="183514">
                <a:moveTo>
                  <a:pt x="67017" y="175361"/>
                </a:moveTo>
                <a:lnTo>
                  <a:pt x="50266" y="175361"/>
                </a:lnTo>
                <a:lnTo>
                  <a:pt x="57886" y="176885"/>
                </a:lnTo>
                <a:lnTo>
                  <a:pt x="67017" y="175361"/>
                </a:lnTo>
                <a:close/>
              </a:path>
              <a:path w="257809" h="183514">
                <a:moveTo>
                  <a:pt x="0" y="144868"/>
                </a:moveTo>
                <a:lnTo>
                  <a:pt x="1524" y="158584"/>
                </a:lnTo>
                <a:lnTo>
                  <a:pt x="6083" y="175361"/>
                </a:lnTo>
                <a:lnTo>
                  <a:pt x="82257" y="175361"/>
                </a:lnTo>
                <a:lnTo>
                  <a:pt x="100533" y="176885"/>
                </a:lnTo>
                <a:lnTo>
                  <a:pt x="112725" y="176885"/>
                </a:lnTo>
                <a:lnTo>
                  <a:pt x="124904" y="173837"/>
                </a:lnTo>
                <a:lnTo>
                  <a:pt x="159181" y="173837"/>
                </a:lnTo>
                <a:lnTo>
                  <a:pt x="162991" y="166217"/>
                </a:lnTo>
                <a:lnTo>
                  <a:pt x="162991" y="157060"/>
                </a:lnTo>
                <a:lnTo>
                  <a:pt x="161467" y="150964"/>
                </a:lnTo>
                <a:lnTo>
                  <a:pt x="159435" y="147916"/>
                </a:lnTo>
                <a:lnTo>
                  <a:pt x="53314" y="147916"/>
                </a:lnTo>
                <a:lnTo>
                  <a:pt x="45694" y="146392"/>
                </a:lnTo>
                <a:lnTo>
                  <a:pt x="31991" y="146392"/>
                </a:lnTo>
                <a:lnTo>
                  <a:pt x="0" y="144868"/>
                </a:lnTo>
                <a:close/>
              </a:path>
              <a:path w="257809" h="183514">
                <a:moveTo>
                  <a:pt x="59410" y="121983"/>
                </a:moveTo>
                <a:lnTo>
                  <a:pt x="59410" y="147916"/>
                </a:lnTo>
                <a:lnTo>
                  <a:pt x="159435" y="147916"/>
                </a:lnTo>
                <a:lnTo>
                  <a:pt x="158419" y="146392"/>
                </a:lnTo>
                <a:lnTo>
                  <a:pt x="102057" y="146392"/>
                </a:lnTo>
                <a:lnTo>
                  <a:pt x="102057" y="132664"/>
                </a:lnTo>
                <a:lnTo>
                  <a:pt x="86829" y="128092"/>
                </a:lnTo>
                <a:lnTo>
                  <a:pt x="59410" y="121983"/>
                </a:lnTo>
                <a:close/>
              </a:path>
              <a:path w="257809" h="183514">
                <a:moveTo>
                  <a:pt x="149275" y="143332"/>
                </a:moveTo>
                <a:lnTo>
                  <a:pt x="140144" y="143332"/>
                </a:lnTo>
                <a:lnTo>
                  <a:pt x="129476" y="144868"/>
                </a:lnTo>
                <a:lnTo>
                  <a:pt x="117297" y="144868"/>
                </a:lnTo>
                <a:lnTo>
                  <a:pt x="112725" y="146392"/>
                </a:lnTo>
                <a:lnTo>
                  <a:pt x="158419" y="146392"/>
                </a:lnTo>
                <a:lnTo>
                  <a:pt x="155371" y="144868"/>
                </a:lnTo>
                <a:lnTo>
                  <a:pt x="149275" y="1433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99810" y="3145078"/>
            <a:ext cx="106629" cy="106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55728" y="3091713"/>
            <a:ext cx="1105928" cy="242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342390" y="3091713"/>
            <a:ext cx="1485239" cy="243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99810" y="3692537"/>
            <a:ext cx="106629" cy="106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66383" y="3639159"/>
            <a:ext cx="144716" cy="2424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32435" y="3646779"/>
            <a:ext cx="222402" cy="228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18820" y="3652888"/>
            <a:ext cx="440232" cy="228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133691" y="3662032"/>
            <a:ext cx="303149" cy="1768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99810" y="4239983"/>
            <a:ext cx="106629" cy="1067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55728" y="4233875"/>
            <a:ext cx="220979" cy="149860"/>
          </a:xfrm>
          <a:custGeom>
            <a:avLst/>
            <a:gdLst/>
            <a:ahLst/>
            <a:cxnLst/>
            <a:rect l="l" t="t" r="r" b="b"/>
            <a:pathLst>
              <a:path w="220979" h="149860">
                <a:moveTo>
                  <a:pt x="24371" y="147916"/>
                </a:moveTo>
                <a:lnTo>
                  <a:pt x="18275" y="147916"/>
                </a:lnTo>
                <a:lnTo>
                  <a:pt x="19799" y="149440"/>
                </a:lnTo>
                <a:lnTo>
                  <a:pt x="22847" y="149440"/>
                </a:lnTo>
                <a:lnTo>
                  <a:pt x="24371" y="147916"/>
                </a:lnTo>
                <a:close/>
              </a:path>
              <a:path w="220979" h="149860">
                <a:moveTo>
                  <a:pt x="73113" y="56426"/>
                </a:moveTo>
                <a:lnTo>
                  <a:pt x="71589" y="56426"/>
                </a:lnTo>
                <a:lnTo>
                  <a:pt x="71589" y="59474"/>
                </a:lnTo>
                <a:lnTo>
                  <a:pt x="73113" y="64046"/>
                </a:lnTo>
                <a:lnTo>
                  <a:pt x="74637" y="73202"/>
                </a:lnTo>
                <a:lnTo>
                  <a:pt x="74637" y="91503"/>
                </a:lnTo>
                <a:lnTo>
                  <a:pt x="73113" y="100647"/>
                </a:lnTo>
                <a:lnTo>
                  <a:pt x="71589" y="108267"/>
                </a:lnTo>
                <a:lnTo>
                  <a:pt x="70065" y="117424"/>
                </a:lnTo>
                <a:lnTo>
                  <a:pt x="68541" y="125044"/>
                </a:lnTo>
                <a:lnTo>
                  <a:pt x="57121" y="126401"/>
                </a:lnTo>
                <a:lnTo>
                  <a:pt x="46842" y="127901"/>
                </a:lnTo>
                <a:lnTo>
                  <a:pt x="39418" y="129116"/>
                </a:lnTo>
                <a:lnTo>
                  <a:pt x="36563" y="129616"/>
                </a:lnTo>
                <a:lnTo>
                  <a:pt x="23135" y="131218"/>
                </a:lnTo>
                <a:lnTo>
                  <a:pt x="11423" y="133246"/>
                </a:lnTo>
                <a:lnTo>
                  <a:pt x="3141" y="134986"/>
                </a:lnTo>
                <a:lnTo>
                  <a:pt x="0" y="135724"/>
                </a:lnTo>
                <a:lnTo>
                  <a:pt x="0" y="137248"/>
                </a:lnTo>
                <a:lnTo>
                  <a:pt x="13703" y="146392"/>
                </a:lnTo>
                <a:lnTo>
                  <a:pt x="16751" y="147916"/>
                </a:lnTo>
                <a:lnTo>
                  <a:pt x="28943" y="147916"/>
                </a:lnTo>
                <a:lnTo>
                  <a:pt x="33515" y="146392"/>
                </a:lnTo>
                <a:lnTo>
                  <a:pt x="41122" y="144868"/>
                </a:lnTo>
                <a:lnTo>
                  <a:pt x="50266" y="143344"/>
                </a:lnTo>
                <a:lnTo>
                  <a:pt x="60934" y="140296"/>
                </a:lnTo>
                <a:lnTo>
                  <a:pt x="71589" y="138772"/>
                </a:lnTo>
                <a:lnTo>
                  <a:pt x="95961" y="135724"/>
                </a:lnTo>
                <a:lnTo>
                  <a:pt x="106629" y="134200"/>
                </a:lnTo>
                <a:lnTo>
                  <a:pt x="130694" y="132438"/>
                </a:lnTo>
                <a:lnTo>
                  <a:pt x="149474" y="131533"/>
                </a:lnTo>
                <a:lnTo>
                  <a:pt x="161684" y="131200"/>
                </a:lnTo>
                <a:lnTo>
                  <a:pt x="166039" y="131152"/>
                </a:lnTo>
                <a:lnTo>
                  <a:pt x="217830" y="131152"/>
                </a:lnTo>
                <a:lnTo>
                  <a:pt x="220878" y="128092"/>
                </a:lnTo>
                <a:lnTo>
                  <a:pt x="220878" y="121996"/>
                </a:lnTo>
                <a:lnTo>
                  <a:pt x="80733" y="121996"/>
                </a:lnTo>
                <a:lnTo>
                  <a:pt x="85305" y="115900"/>
                </a:lnTo>
                <a:lnTo>
                  <a:pt x="88353" y="106743"/>
                </a:lnTo>
                <a:lnTo>
                  <a:pt x="94437" y="91503"/>
                </a:lnTo>
                <a:lnTo>
                  <a:pt x="97485" y="79298"/>
                </a:lnTo>
                <a:lnTo>
                  <a:pt x="99009" y="74726"/>
                </a:lnTo>
                <a:lnTo>
                  <a:pt x="100533" y="73202"/>
                </a:lnTo>
                <a:lnTo>
                  <a:pt x="100533" y="70154"/>
                </a:lnTo>
                <a:lnTo>
                  <a:pt x="97485" y="67106"/>
                </a:lnTo>
                <a:lnTo>
                  <a:pt x="91401" y="64046"/>
                </a:lnTo>
                <a:lnTo>
                  <a:pt x="86829" y="62522"/>
                </a:lnTo>
                <a:lnTo>
                  <a:pt x="83781" y="60998"/>
                </a:lnTo>
                <a:lnTo>
                  <a:pt x="79209" y="59474"/>
                </a:lnTo>
                <a:lnTo>
                  <a:pt x="73113" y="56426"/>
                </a:lnTo>
                <a:close/>
              </a:path>
              <a:path w="220979" h="149860">
                <a:moveTo>
                  <a:pt x="217830" y="131152"/>
                </a:moveTo>
                <a:lnTo>
                  <a:pt x="166039" y="131152"/>
                </a:lnTo>
                <a:lnTo>
                  <a:pt x="182915" y="131391"/>
                </a:lnTo>
                <a:lnTo>
                  <a:pt x="194794" y="131914"/>
                </a:lnTo>
                <a:lnTo>
                  <a:pt x="201817" y="132438"/>
                </a:lnTo>
                <a:lnTo>
                  <a:pt x="204127" y="132676"/>
                </a:lnTo>
                <a:lnTo>
                  <a:pt x="214782" y="132676"/>
                </a:lnTo>
                <a:lnTo>
                  <a:pt x="217830" y="131152"/>
                </a:lnTo>
                <a:close/>
              </a:path>
              <a:path w="220979" h="149860">
                <a:moveTo>
                  <a:pt x="134048" y="0"/>
                </a:moveTo>
                <a:lnTo>
                  <a:pt x="129476" y="1524"/>
                </a:lnTo>
                <a:lnTo>
                  <a:pt x="120345" y="6108"/>
                </a:lnTo>
                <a:lnTo>
                  <a:pt x="114249" y="7632"/>
                </a:lnTo>
                <a:lnTo>
                  <a:pt x="106629" y="9156"/>
                </a:lnTo>
                <a:lnTo>
                  <a:pt x="99009" y="12204"/>
                </a:lnTo>
                <a:lnTo>
                  <a:pt x="80733" y="15252"/>
                </a:lnTo>
                <a:lnTo>
                  <a:pt x="70065" y="15252"/>
                </a:lnTo>
                <a:lnTo>
                  <a:pt x="60934" y="16776"/>
                </a:lnTo>
                <a:lnTo>
                  <a:pt x="138620" y="16776"/>
                </a:lnTo>
                <a:lnTo>
                  <a:pt x="140144" y="22872"/>
                </a:lnTo>
                <a:lnTo>
                  <a:pt x="140144" y="41173"/>
                </a:lnTo>
                <a:lnTo>
                  <a:pt x="138620" y="53378"/>
                </a:lnTo>
                <a:lnTo>
                  <a:pt x="138432" y="60998"/>
                </a:lnTo>
                <a:lnTo>
                  <a:pt x="134048" y="103695"/>
                </a:lnTo>
                <a:lnTo>
                  <a:pt x="134048" y="111328"/>
                </a:lnTo>
                <a:lnTo>
                  <a:pt x="132524" y="117424"/>
                </a:lnTo>
                <a:lnTo>
                  <a:pt x="121869" y="117424"/>
                </a:lnTo>
                <a:lnTo>
                  <a:pt x="98725" y="120067"/>
                </a:lnTo>
                <a:lnTo>
                  <a:pt x="80733" y="121996"/>
                </a:lnTo>
                <a:lnTo>
                  <a:pt x="220878" y="121996"/>
                </a:lnTo>
                <a:lnTo>
                  <a:pt x="220878" y="120472"/>
                </a:lnTo>
                <a:lnTo>
                  <a:pt x="219354" y="118948"/>
                </a:lnTo>
                <a:lnTo>
                  <a:pt x="213258" y="115900"/>
                </a:lnTo>
                <a:lnTo>
                  <a:pt x="149288" y="115900"/>
                </a:lnTo>
                <a:lnTo>
                  <a:pt x="150812" y="108267"/>
                </a:lnTo>
                <a:lnTo>
                  <a:pt x="153847" y="97599"/>
                </a:lnTo>
                <a:lnTo>
                  <a:pt x="159943" y="54902"/>
                </a:lnTo>
                <a:lnTo>
                  <a:pt x="161467" y="42697"/>
                </a:lnTo>
                <a:lnTo>
                  <a:pt x="162991" y="35077"/>
                </a:lnTo>
                <a:lnTo>
                  <a:pt x="164515" y="25933"/>
                </a:lnTo>
                <a:lnTo>
                  <a:pt x="164515" y="19824"/>
                </a:lnTo>
                <a:lnTo>
                  <a:pt x="166039" y="13728"/>
                </a:lnTo>
                <a:lnTo>
                  <a:pt x="166039" y="9156"/>
                </a:lnTo>
                <a:lnTo>
                  <a:pt x="162991" y="6108"/>
                </a:lnTo>
                <a:lnTo>
                  <a:pt x="158419" y="4584"/>
                </a:lnTo>
                <a:lnTo>
                  <a:pt x="155371" y="4584"/>
                </a:lnTo>
                <a:lnTo>
                  <a:pt x="150812" y="3048"/>
                </a:lnTo>
                <a:lnTo>
                  <a:pt x="147764" y="1524"/>
                </a:lnTo>
                <a:lnTo>
                  <a:pt x="138620" y="1524"/>
                </a:lnTo>
                <a:lnTo>
                  <a:pt x="134048" y="0"/>
                </a:lnTo>
                <a:close/>
              </a:path>
              <a:path w="220979" h="149860">
                <a:moveTo>
                  <a:pt x="207175" y="114376"/>
                </a:moveTo>
                <a:lnTo>
                  <a:pt x="190411" y="114376"/>
                </a:lnTo>
                <a:lnTo>
                  <a:pt x="176918" y="114614"/>
                </a:lnTo>
                <a:lnTo>
                  <a:pt x="163568" y="115138"/>
                </a:lnTo>
                <a:lnTo>
                  <a:pt x="149288" y="115900"/>
                </a:lnTo>
                <a:lnTo>
                  <a:pt x="213258" y="115900"/>
                </a:lnTo>
                <a:lnTo>
                  <a:pt x="207175" y="114376"/>
                </a:lnTo>
                <a:close/>
              </a:path>
              <a:path w="220979" h="149860">
                <a:moveTo>
                  <a:pt x="77685" y="32029"/>
                </a:moveTo>
                <a:lnTo>
                  <a:pt x="70065" y="32029"/>
                </a:lnTo>
                <a:lnTo>
                  <a:pt x="71589" y="33553"/>
                </a:lnTo>
                <a:lnTo>
                  <a:pt x="74637" y="33553"/>
                </a:lnTo>
                <a:lnTo>
                  <a:pt x="77685" y="32029"/>
                </a:lnTo>
                <a:close/>
              </a:path>
              <a:path w="220979" h="149860">
                <a:moveTo>
                  <a:pt x="51790" y="15252"/>
                </a:moveTo>
                <a:lnTo>
                  <a:pt x="50266" y="18300"/>
                </a:lnTo>
                <a:lnTo>
                  <a:pt x="53314" y="19824"/>
                </a:lnTo>
                <a:lnTo>
                  <a:pt x="60934" y="27457"/>
                </a:lnTo>
                <a:lnTo>
                  <a:pt x="63982" y="28981"/>
                </a:lnTo>
                <a:lnTo>
                  <a:pt x="65506" y="30505"/>
                </a:lnTo>
                <a:lnTo>
                  <a:pt x="68541" y="32029"/>
                </a:lnTo>
                <a:lnTo>
                  <a:pt x="83781" y="32029"/>
                </a:lnTo>
                <a:lnTo>
                  <a:pt x="85305" y="30505"/>
                </a:lnTo>
                <a:lnTo>
                  <a:pt x="88353" y="30505"/>
                </a:lnTo>
                <a:lnTo>
                  <a:pt x="91401" y="28981"/>
                </a:lnTo>
                <a:lnTo>
                  <a:pt x="95961" y="28981"/>
                </a:lnTo>
                <a:lnTo>
                  <a:pt x="114249" y="22872"/>
                </a:lnTo>
                <a:lnTo>
                  <a:pt x="138620" y="16776"/>
                </a:lnTo>
                <a:lnTo>
                  <a:pt x="60934" y="16776"/>
                </a:lnTo>
                <a:lnTo>
                  <a:pt x="51790" y="1525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73558" y="4203382"/>
            <a:ext cx="222885" cy="226060"/>
          </a:xfrm>
          <a:custGeom>
            <a:avLst/>
            <a:gdLst/>
            <a:ahLst/>
            <a:cxnLst/>
            <a:rect l="l" t="t" r="r" b="b"/>
            <a:pathLst>
              <a:path w="222884" h="226060">
                <a:moveTo>
                  <a:pt x="153860" y="125044"/>
                </a:moveTo>
                <a:lnTo>
                  <a:pt x="132524" y="125044"/>
                </a:lnTo>
                <a:lnTo>
                  <a:pt x="135482" y="175361"/>
                </a:lnTo>
                <a:lnTo>
                  <a:pt x="135606" y="178200"/>
                </a:lnTo>
                <a:lnTo>
                  <a:pt x="138620" y="216534"/>
                </a:lnTo>
                <a:lnTo>
                  <a:pt x="140144" y="225691"/>
                </a:lnTo>
                <a:lnTo>
                  <a:pt x="143192" y="225691"/>
                </a:lnTo>
                <a:lnTo>
                  <a:pt x="146240" y="219582"/>
                </a:lnTo>
                <a:lnTo>
                  <a:pt x="149288" y="204342"/>
                </a:lnTo>
                <a:lnTo>
                  <a:pt x="152336" y="182994"/>
                </a:lnTo>
                <a:lnTo>
                  <a:pt x="152432" y="167930"/>
                </a:lnTo>
                <a:lnTo>
                  <a:pt x="153217" y="157018"/>
                </a:lnTo>
                <a:lnTo>
                  <a:pt x="153670" y="147918"/>
                </a:lnTo>
                <a:lnTo>
                  <a:pt x="153759" y="144868"/>
                </a:lnTo>
                <a:lnTo>
                  <a:pt x="153860" y="125044"/>
                </a:lnTo>
                <a:close/>
              </a:path>
              <a:path w="222884" h="226060">
                <a:moveTo>
                  <a:pt x="109677" y="129616"/>
                </a:moveTo>
                <a:lnTo>
                  <a:pt x="83781" y="129616"/>
                </a:lnTo>
                <a:lnTo>
                  <a:pt x="82257" y="140296"/>
                </a:lnTo>
                <a:lnTo>
                  <a:pt x="77685" y="152488"/>
                </a:lnTo>
                <a:lnTo>
                  <a:pt x="73859" y="160568"/>
                </a:lnTo>
                <a:lnTo>
                  <a:pt x="69886" y="167930"/>
                </a:lnTo>
                <a:lnTo>
                  <a:pt x="66768" y="173289"/>
                </a:lnTo>
                <a:lnTo>
                  <a:pt x="65506" y="175361"/>
                </a:lnTo>
                <a:lnTo>
                  <a:pt x="60934" y="184518"/>
                </a:lnTo>
                <a:lnTo>
                  <a:pt x="56362" y="189090"/>
                </a:lnTo>
                <a:lnTo>
                  <a:pt x="53314" y="195186"/>
                </a:lnTo>
                <a:lnTo>
                  <a:pt x="48742" y="199758"/>
                </a:lnTo>
                <a:lnTo>
                  <a:pt x="48742" y="201282"/>
                </a:lnTo>
                <a:lnTo>
                  <a:pt x="51790" y="205866"/>
                </a:lnTo>
                <a:lnTo>
                  <a:pt x="59386" y="199549"/>
                </a:lnTo>
                <a:lnTo>
                  <a:pt x="65697" y="193092"/>
                </a:lnTo>
                <a:lnTo>
                  <a:pt x="70007" y="188066"/>
                </a:lnTo>
                <a:lnTo>
                  <a:pt x="71602" y="186042"/>
                </a:lnTo>
                <a:lnTo>
                  <a:pt x="78715" y="178200"/>
                </a:lnTo>
                <a:lnTo>
                  <a:pt x="83973" y="171362"/>
                </a:lnTo>
                <a:lnTo>
                  <a:pt x="87234" y="166527"/>
                </a:lnTo>
                <a:lnTo>
                  <a:pt x="88353" y="164693"/>
                </a:lnTo>
                <a:lnTo>
                  <a:pt x="95973" y="154012"/>
                </a:lnTo>
                <a:lnTo>
                  <a:pt x="100545" y="144868"/>
                </a:lnTo>
                <a:lnTo>
                  <a:pt x="105105" y="137236"/>
                </a:lnTo>
                <a:lnTo>
                  <a:pt x="106629" y="134188"/>
                </a:lnTo>
                <a:lnTo>
                  <a:pt x="108153" y="132664"/>
                </a:lnTo>
                <a:lnTo>
                  <a:pt x="108153" y="131140"/>
                </a:lnTo>
                <a:lnTo>
                  <a:pt x="109677" y="129616"/>
                </a:lnTo>
                <a:close/>
              </a:path>
              <a:path w="222884" h="226060">
                <a:moveTo>
                  <a:pt x="207175" y="108267"/>
                </a:moveTo>
                <a:lnTo>
                  <a:pt x="190411" y="108267"/>
                </a:lnTo>
                <a:lnTo>
                  <a:pt x="168062" y="108743"/>
                </a:lnTo>
                <a:lnTo>
                  <a:pt x="117297" y="111315"/>
                </a:lnTo>
                <a:lnTo>
                  <a:pt x="79049" y="115865"/>
                </a:lnTo>
                <a:lnTo>
                  <a:pt x="40941" y="121418"/>
                </a:lnTo>
                <a:lnTo>
                  <a:pt x="0" y="128092"/>
                </a:lnTo>
                <a:lnTo>
                  <a:pt x="0" y="131140"/>
                </a:lnTo>
                <a:lnTo>
                  <a:pt x="1524" y="131140"/>
                </a:lnTo>
                <a:lnTo>
                  <a:pt x="6095" y="134188"/>
                </a:lnTo>
                <a:lnTo>
                  <a:pt x="9143" y="137236"/>
                </a:lnTo>
                <a:lnTo>
                  <a:pt x="13715" y="138760"/>
                </a:lnTo>
                <a:lnTo>
                  <a:pt x="16763" y="140296"/>
                </a:lnTo>
                <a:lnTo>
                  <a:pt x="18275" y="141820"/>
                </a:lnTo>
                <a:lnTo>
                  <a:pt x="27419" y="141820"/>
                </a:lnTo>
                <a:lnTo>
                  <a:pt x="28943" y="140296"/>
                </a:lnTo>
                <a:lnTo>
                  <a:pt x="31991" y="140296"/>
                </a:lnTo>
                <a:lnTo>
                  <a:pt x="38087" y="138760"/>
                </a:lnTo>
                <a:lnTo>
                  <a:pt x="42659" y="137236"/>
                </a:lnTo>
                <a:lnTo>
                  <a:pt x="65506" y="132664"/>
                </a:lnTo>
                <a:lnTo>
                  <a:pt x="83781" y="129616"/>
                </a:lnTo>
                <a:lnTo>
                  <a:pt x="109677" y="129616"/>
                </a:lnTo>
                <a:lnTo>
                  <a:pt x="109677" y="126568"/>
                </a:lnTo>
                <a:lnTo>
                  <a:pt x="126441" y="126568"/>
                </a:lnTo>
                <a:lnTo>
                  <a:pt x="132524" y="125044"/>
                </a:lnTo>
                <a:lnTo>
                  <a:pt x="216312" y="125044"/>
                </a:lnTo>
                <a:lnTo>
                  <a:pt x="217830" y="123520"/>
                </a:lnTo>
                <a:lnTo>
                  <a:pt x="222402" y="121996"/>
                </a:lnTo>
                <a:lnTo>
                  <a:pt x="222380" y="115865"/>
                </a:lnTo>
                <a:lnTo>
                  <a:pt x="219354" y="112839"/>
                </a:lnTo>
                <a:lnTo>
                  <a:pt x="213271" y="109791"/>
                </a:lnTo>
                <a:lnTo>
                  <a:pt x="207175" y="108267"/>
                </a:lnTo>
                <a:close/>
              </a:path>
              <a:path w="222884" h="226060">
                <a:moveTo>
                  <a:pt x="216312" y="125044"/>
                </a:moveTo>
                <a:lnTo>
                  <a:pt x="196507" y="125044"/>
                </a:lnTo>
                <a:lnTo>
                  <a:pt x="204127" y="126568"/>
                </a:lnTo>
                <a:lnTo>
                  <a:pt x="214795" y="126568"/>
                </a:lnTo>
                <a:lnTo>
                  <a:pt x="216312" y="125044"/>
                </a:lnTo>
                <a:close/>
              </a:path>
              <a:path w="222884" h="226060">
                <a:moveTo>
                  <a:pt x="68554" y="39649"/>
                </a:moveTo>
                <a:lnTo>
                  <a:pt x="59410" y="39649"/>
                </a:lnTo>
                <a:lnTo>
                  <a:pt x="57886" y="42697"/>
                </a:lnTo>
                <a:lnTo>
                  <a:pt x="63982" y="45745"/>
                </a:lnTo>
                <a:lnTo>
                  <a:pt x="68554" y="50317"/>
                </a:lnTo>
                <a:lnTo>
                  <a:pt x="68554" y="51841"/>
                </a:lnTo>
                <a:lnTo>
                  <a:pt x="70078" y="54889"/>
                </a:lnTo>
                <a:lnTo>
                  <a:pt x="70078" y="62522"/>
                </a:lnTo>
                <a:lnTo>
                  <a:pt x="68554" y="64046"/>
                </a:lnTo>
                <a:lnTo>
                  <a:pt x="68554" y="70142"/>
                </a:lnTo>
                <a:lnTo>
                  <a:pt x="67030" y="71666"/>
                </a:lnTo>
                <a:lnTo>
                  <a:pt x="65506" y="76238"/>
                </a:lnTo>
                <a:lnTo>
                  <a:pt x="65506" y="80822"/>
                </a:lnTo>
                <a:lnTo>
                  <a:pt x="63982" y="86918"/>
                </a:lnTo>
                <a:lnTo>
                  <a:pt x="76161" y="97599"/>
                </a:lnTo>
                <a:lnTo>
                  <a:pt x="85305" y="97599"/>
                </a:lnTo>
                <a:lnTo>
                  <a:pt x="94449" y="96062"/>
                </a:lnTo>
                <a:lnTo>
                  <a:pt x="115773" y="96062"/>
                </a:lnTo>
                <a:lnTo>
                  <a:pt x="126441" y="94538"/>
                </a:lnTo>
                <a:lnTo>
                  <a:pt x="146240" y="94538"/>
                </a:lnTo>
                <a:lnTo>
                  <a:pt x="153860" y="93014"/>
                </a:lnTo>
                <a:lnTo>
                  <a:pt x="159943" y="93014"/>
                </a:lnTo>
                <a:lnTo>
                  <a:pt x="164515" y="91490"/>
                </a:lnTo>
                <a:lnTo>
                  <a:pt x="169087" y="88442"/>
                </a:lnTo>
                <a:lnTo>
                  <a:pt x="169087" y="85394"/>
                </a:lnTo>
                <a:lnTo>
                  <a:pt x="82257" y="85394"/>
                </a:lnTo>
                <a:lnTo>
                  <a:pt x="83781" y="83870"/>
                </a:lnTo>
                <a:lnTo>
                  <a:pt x="83781" y="80822"/>
                </a:lnTo>
                <a:lnTo>
                  <a:pt x="85305" y="77774"/>
                </a:lnTo>
                <a:lnTo>
                  <a:pt x="85305" y="74714"/>
                </a:lnTo>
                <a:lnTo>
                  <a:pt x="88353" y="65570"/>
                </a:lnTo>
                <a:lnTo>
                  <a:pt x="89877" y="59474"/>
                </a:lnTo>
                <a:lnTo>
                  <a:pt x="97497" y="57950"/>
                </a:lnTo>
                <a:lnTo>
                  <a:pt x="117297" y="57950"/>
                </a:lnTo>
                <a:lnTo>
                  <a:pt x="126441" y="56426"/>
                </a:lnTo>
                <a:lnTo>
                  <a:pt x="141668" y="56426"/>
                </a:lnTo>
                <a:lnTo>
                  <a:pt x="149288" y="54889"/>
                </a:lnTo>
                <a:lnTo>
                  <a:pt x="156908" y="54889"/>
                </a:lnTo>
                <a:lnTo>
                  <a:pt x="159943" y="51841"/>
                </a:lnTo>
                <a:lnTo>
                  <a:pt x="161467" y="48793"/>
                </a:lnTo>
                <a:lnTo>
                  <a:pt x="161467" y="47269"/>
                </a:lnTo>
                <a:lnTo>
                  <a:pt x="86829" y="47269"/>
                </a:lnTo>
                <a:lnTo>
                  <a:pt x="85305" y="44221"/>
                </a:lnTo>
                <a:lnTo>
                  <a:pt x="82257" y="44221"/>
                </a:lnTo>
                <a:lnTo>
                  <a:pt x="80733" y="42697"/>
                </a:lnTo>
                <a:lnTo>
                  <a:pt x="77685" y="41173"/>
                </a:lnTo>
                <a:lnTo>
                  <a:pt x="71602" y="41173"/>
                </a:lnTo>
                <a:lnTo>
                  <a:pt x="68554" y="39649"/>
                </a:lnTo>
                <a:close/>
              </a:path>
              <a:path w="222884" h="226060">
                <a:moveTo>
                  <a:pt x="146240" y="74714"/>
                </a:moveTo>
                <a:lnTo>
                  <a:pt x="141668" y="76238"/>
                </a:lnTo>
                <a:lnTo>
                  <a:pt x="126441" y="79298"/>
                </a:lnTo>
                <a:lnTo>
                  <a:pt x="118821" y="79298"/>
                </a:lnTo>
                <a:lnTo>
                  <a:pt x="112725" y="80822"/>
                </a:lnTo>
                <a:lnTo>
                  <a:pt x="97497" y="83870"/>
                </a:lnTo>
                <a:lnTo>
                  <a:pt x="91401" y="83870"/>
                </a:lnTo>
                <a:lnTo>
                  <a:pt x="82257" y="85394"/>
                </a:lnTo>
                <a:lnTo>
                  <a:pt x="169087" y="85394"/>
                </a:lnTo>
                <a:lnTo>
                  <a:pt x="169087" y="80822"/>
                </a:lnTo>
                <a:lnTo>
                  <a:pt x="159943" y="76238"/>
                </a:lnTo>
                <a:lnTo>
                  <a:pt x="150812" y="76238"/>
                </a:lnTo>
                <a:lnTo>
                  <a:pt x="146240" y="74714"/>
                </a:lnTo>
                <a:close/>
              </a:path>
              <a:path w="222884" h="226060">
                <a:moveTo>
                  <a:pt x="167563" y="15252"/>
                </a:moveTo>
                <a:lnTo>
                  <a:pt x="146240" y="15252"/>
                </a:lnTo>
                <a:lnTo>
                  <a:pt x="144716" y="39649"/>
                </a:lnTo>
                <a:lnTo>
                  <a:pt x="138620" y="41173"/>
                </a:lnTo>
                <a:lnTo>
                  <a:pt x="132524" y="41173"/>
                </a:lnTo>
                <a:lnTo>
                  <a:pt x="124917" y="42697"/>
                </a:lnTo>
                <a:lnTo>
                  <a:pt x="117297" y="42697"/>
                </a:lnTo>
                <a:lnTo>
                  <a:pt x="108153" y="44221"/>
                </a:lnTo>
                <a:lnTo>
                  <a:pt x="100545" y="45745"/>
                </a:lnTo>
                <a:lnTo>
                  <a:pt x="92925" y="45745"/>
                </a:lnTo>
                <a:lnTo>
                  <a:pt x="86829" y="47269"/>
                </a:lnTo>
                <a:lnTo>
                  <a:pt x="161467" y="47269"/>
                </a:lnTo>
                <a:lnTo>
                  <a:pt x="161467" y="42697"/>
                </a:lnTo>
                <a:lnTo>
                  <a:pt x="158432" y="41173"/>
                </a:lnTo>
                <a:lnTo>
                  <a:pt x="156908" y="39649"/>
                </a:lnTo>
                <a:lnTo>
                  <a:pt x="153860" y="39649"/>
                </a:lnTo>
                <a:lnTo>
                  <a:pt x="155384" y="36601"/>
                </a:lnTo>
                <a:lnTo>
                  <a:pt x="158432" y="32016"/>
                </a:lnTo>
                <a:lnTo>
                  <a:pt x="159943" y="27444"/>
                </a:lnTo>
                <a:lnTo>
                  <a:pt x="162991" y="22872"/>
                </a:lnTo>
                <a:lnTo>
                  <a:pt x="164515" y="18300"/>
                </a:lnTo>
                <a:lnTo>
                  <a:pt x="167563" y="15252"/>
                </a:lnTo>
                <a:close/>
              </a:path>
              <a:path w="222884" h="226060">
                <a:moveTo>
                  <a:pt x="57886" y="10667"/>
                </a:moveTo>
                <a:lnTo>
                  <a:pt x="56362" y="12191"/>
                </a:lnTo>
                <a:lnTo>
                  <a:pt x="62458" y="18300"/>
                </a:lnTo>
                <a:lnTo>
                  <a:pt x="67030" y="21348"/>
                </a:lnTo>
                <a:lnTo>
                  <a:pt x="70078" y="25920"/>
                </a:lnTo>
                <a:lnTo>
                  <a:pt x="76161" y="27444"/>
                </a:lnTo>
                <a:lnTo>
                  <a:pt x="80733" y="28968"/>
                </a:lnTo>
                <a:lnTo>
                  <a:pt x="99062" y="25206"/>
                </a:lnTo>
                <a:lnTo>
                  <a:pt x="107773" y="23253"/>
                </a:lnTo>
                <a:lnTo>
                  <a:pt x="113630" y="21872"/>
                </a:lnTo>
                <a:lnTo>
                  <a:pt x="121869" y="19824"/>
                </a:lnTo>
                <a:lnTo>
                  <a:pt x="126441" y="19824"/>
                </a:lnTo>
                <a:lnTo>
                  <a:pt x="132524" y="18300"/>
                </a:lnTo>
                <a:lnTo>
                  <a:pt x="137096" y="18300"/>
                </a:lnTo>
                <a:lnTo>
                  <a:pt x="140144" y="16776"/>
                </a:lnTo>
                <a:lnTo>
                  <a:pt x="143192" y="16776"/>
                </a:lnTo>
                <a:lnTo>
                  <a:pt x="146240" y="15252"/>
                </a:lnTo>
                <a:lnTo>
                  <a:pt x="167563" y="15252"/>
                </a:lnTo>
                <a:lnTo>
                  <a:pt x="169087" y="12191"/>
                </a:lnTo>
                <a:lnTo>
                  <a:pt x="169087" y="11310"/>
                </a:lnTo>
                <a:lnTo>
                  <a:pt x="75883" y="11310"/>
                </a:lnTo>
                <a:lnTo>
                  <a:pt x="66648" y="11239"/>
                </a:lnTo>
                <a:lnTo>
                  <a:pt x="60267" y="10882"/>
                </a:lnTo>
                <a:lnTo>
                  <a:pt x="57886" y="10667"/>
                </a:lnTo>
                <a:close/>
              </a:path>
              <a:path w="222884" h="226060">
                <a:moveTo>
                  <a:pt x="144716" y="0"/>
                </a:moveTo>
                <a:lnTo>
                  <a:pt x="134413" y="2881"/>
                </a:lnTo>
                <a:lnTo>
                  <a:pt x="125106" y="4762"/>
                </a:lnTo>
                <a:lnTo>
                  <a:pt x="118368" y="5786"/>
                </a:lnTo>
                <a:lnTo>
                  <a:pt x="115773" y="6095"/>
                </a:lnTo>
                <a:lnTo>
                  <a:pt x="105469" y="8096"/>
                </a:lnTo>
                <a:lnTo>
                  <a:pt x="96162" y="9525"/>
                </a:lnTo>
                <a:lnTo>
                  <a:pt x="89425" y="10382"/>
                </a:lnTo>
                <a:lnTo>
                  <a:pt x="86829" y="10667"/>
                </a:lnTo>
                <a:lnTo>
                  <a:pt x="75883" y="11310"/>
                </a:lnTo>
                <a:lnTo>
                  <a:pt x="169087" y="11310"/>
                </a:lnTo>
                <a:lnTo>
                  <a:pt x="169087" y="4571"/>
                </a:lnTo>
                <a:lnTo>
                  <a:pt x="164515" y="4571"/>
                </a:lnTo>
                <a:lnTo>
                  <a:pt x="161467" y="3047"/>
                </a:lnTo>
                <a:lnTo>
                  <a:pt x="156908" y="3047"/>
                </a:lnTo>
                <a:lnTo>
                  <a:pt x="153860" y="1524"/>
                </a:lnTo>
                <a:lnTo>
                  <a:pt x="149288" y="1524"/>
                </a:lnTo>
                <a:lnTo>
                  <a:pt x="14471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89877" y="4186605"/>
            <a:ext cx="167640" cy="242570"/>
          </a:xfrm>
          <a:custGeom>
            <a:avLst/>
            <a:gdLst/>
            <a:ahLst/>
            <a:cxnLst/>
            <a:rect l="l" t="t" r="r" b="b"/>
            <a:pathLst>
              <a:path w="167640" h="242570">
                <a:moveTo>
                  <a:pt x="86302" y="71666"/>
                </a:moveTo>
                <a:lnTo>
                  <a:pt x="63969" y="71666"/>
                </a:lnTo>
                <a:lnTo>
                  <a:pt x="63969" y="76250"/>
                </a:lnTo>
                <a:lnTo>
                  <a:pt x="62445" y="79298"/>
                </a:lnTo>
                <a:lnTo>
                  <a:pt x="60921" y="85394"/>
                </a:lnTo>
                <a:lnTo>
                  <a:pt x="57873" y="89966"/>
                </a:lnTo>
                <a:lnTo>
                  <a:pt x="51790" y="105219"/>
                </a:lnTo>
                <a:lnTo>
                  <a:pt x="45694" y="114376"/>
                </a:lnTo>
                <a:lnTo>
                  <a:pt x="41122" y="125044"/>
                </a:lnTo>
                <a:lnTo>
                  <a:pt x="31978" y="135724"/>
                </a:lnTo>
                <a:lnTo>
                  <a:pt x="22847" y="150964"/>
                </a:lnTo>
                <a:lnTo>
                  <a:pt x="16751" y="157073"/>
                </a:lnTo>
                <a:lnTo>
                  <a:pt x="12179" y="163169"/>
                </a:lnTo>
                <a:lnTo>
                  <a:pt x="6083" y="170789"/>
                </a:lnTo>
                <a:lnTo>
                  <a:pt x="0" y="176885"/>
                </a:lnTo>
                <a:lnTo>
                  <a:pt x="1511" y="179946"/>
                </a:lnTo>
                <a:lnTo>
                  <a:pt x="19799" y="164693"/>
                </a:lnTo>
                <a:lnTo>
                  <a:pt x="38074" y="146392"/>
                </a:lnTo>
                <a:lnTo>
                  <a:pt x="57873" y="123520"/>
                </a:lnTo>
                <a:lnTo>
                  <a:pt x="95961" y="123520"/>
                </a:lnTo>
                <a:lnTo>
                  <a:pt x="88341" y="120472"/>
                </a:lnTo>
                <a:lnTo>
                  <a:pt x="80733" y="118948"/>
                </a:lnTo>
                <a:lnTo>
                  <a:pt x="74637" y="117424"/>
                </a:lnTo>
                <a:lnTo>
                  <a:pt x="63969" y="117424"/>
                </a:lnTo>
                <a:lnTo>
                  <a:pt x="71589" y="106743"/>
                </a:lnTo>
                <a:lnTo>
                  <a:pt x="76161" y="100647"/>
                </a:lnTo>
                <a:lnTo>
                  <a:pt x="80733" y="93014"/>
                </a:lnTo>
                <a:lnTo>
                  <a:pt x="85293" y="88442"/>
                </a:lnTo>
                <a:lnTo>
                  <a:pt x="88341" y="83870"/>
                </a:lnTo>
                <a:lnTo>
                  <a:pt x="92913" y="79298"/>
                </a:lnTo>
                <a:lnTo>
                  <a:pt x="91389" y="77774"/>
                </a:lnTo>
                <a:lnTo>
                  <a:pt x="91389" y="76250"/>
                </a:lnTo>
                <a:lnTo>
                  <a:pt x="88341" y="73202"/>
                </a:lnTo>
                <a:lnTo>
                  <a:pt x="86302" y="71666"/>
                </a:lnTo>
                <a:close/>
              </a:path>
              <a:path w="167640" h="242570">
                <a:moveTo>
                  <a:pt x="95961" y="123520"/>
                </a:moveTo>
                <a:lnTo>
                  <a:pt x="57873" y="123520"/>
                </a:lnTo>
                <a:lnTo>
                  <a:pt x="85293" y="141820"/>
                </a:lnTo>
                <a:lnTo>
                  <a:pt x="91389" y="146392"/>
                </a:lnTo>
                <a:lnTo>
                  <a:pt x="100533" y="152488"/>
                </a:lnTo>
                <a:lnTo>
                  <a:pt x="109677" y="155536"/>
                </a:lnTo>
                <a:lnTo>
                  <a:pt x="112725" y="154012"/>
                </a:lnTo>
                <a:lnTo>
                  <a:pt x="117284" y="149440"/>
                </a:lnTo>
                <a:lnTo>
                  <a:pt x="115760" y="144868"/>
                </a:lnTo>
                <a:lnTo>
                  <a:pt x="115760" y="140296"/>
                </a:lnTo>
                <a:lnTo>
                  <a:pt x="112725" y="135724"/>
                </a:lnTo>
                <a:lnTo>
                  <a:pt x="108153" y="131140"/>
                </a:lnTo>
                <a:lnTo>
                  <a:pt x="102057" y="126568"/>
                </a:lnTo>
                <a:lnTo>
                  <a:pt x="95961" y="123520"/>
                </a:lnTo>
                <a:close/>
              </a:path>
              <a:path w="167640" h="242570">
                <a:moveTo>
                  <a:pt x="91389" y="48793"/>
                </a:moveTo>
                <a:lnTo>
                  <a:pt x="80733" y="51854"/>
                </a:lnTo>
                <a:lnTo>
                  <a:pt x="68541" y="54902"/>
                </a:lnTo>
                <a:lnTo>
                  <a:pt x="59357" y="56259"/>
                </a:lnTo>
                <a:lnTo>
                  <a:pt x="51027" y="57759"/>
                </a:lnTo>
                <a:lnTo>
                  <a:pt x="44980" y="58974"/>
                </a:lnTo>
                <a:lnTo>
                  <a:pt x="42646" y="59474"/>
                </a:lnTo>
                <a:lnTo>
                  <a:pt x="32105" y="60355"/>
                </a:lnTo>
                <a:lnTo>
                  <a:pt x="22274" y="60807"/>
                </a:lnTo>
                <a:lnTo>
                  <a:pt x="15012" y="60974"/>
                </a:lnTo>
                <a:lnTo>
                  <a:pt x="12179" y="60998"/>
                </a:lnTo>
                <a:lnTo>
                  <a:pt x="12179" y="64046"/>
                </a:lnTo>
                <a:lnTo>
                  <a:pt x="13703" y="64046"/>
                </a:lnTo>
                <a:lnTo>
                  <a:pt x="15227" y="65570"/>
                </a:lnTo>
                <a:lnTo>
                  <a:pt x="16751" y="65570"/>
                </a:lnTo>
                <a:lnTo>
                  <a:pt x="19799" y="67094"/>
                </a:lnTo>
                <a:lnTo>
                  <a:pt x="21323" y="68618"/>
                </a:lnTo>
                <a:lnTo>
                  <a:pt x="24371" y="68618"/>
                </a:lnTo>
                <a:lnTo>
                  <a:pt x="36673" y="72554"/>
                </a:lnTo>
                <a:lnTo>
                  <a:pt x="47404" y="73772"/>
                </a:lnTo>
                <a:lnTo>
                  <a:pt x="54994" y="73559"/>
                </a:lnTo>
                <a:lnTo>
                  <a:pt x="57873" y="73202"/>
                </a:lnTo>
                <a:lnTo>
                  <a:pt x="63969" y="71666"/>
                </a:lnTo>
                <a:lnTo>
                  <a:pt x="86302" y="71666"/>
                </a:lnTo>
                <a:lnTo>
                  <a:pt x="82257" y="68618"/>
                </a:lnTo>
                <a:lnTo>
                  <a:pt x="120332" y="59474"/>
                </a:lnTo>
                <a:lnTo>
                  <a:pt x="123380" y="59474"/>
                </a:lnTo>
                <a:lnTo>
                  <a:pt x="123380" y="57950"/>
                </a:lnTo>
                <a:lnTo>
                  <a:pt x="124904" y="56426"/>
                </a:lnTo>
                <a:lnTo>
                  <a:pt x="120332" y="54902"/>
                </a:lnTo>
                <a:lnTo>
                  <a:pt x="117284" y="54902"/>
                </a:lnTo>
                <a:lnTo>
                  <a:pt x="103581" y="50317"/>
                </a:lnTo>
                <a:lnTo>
                  <a:pt x="97485" y="50317"/>
                </a:lnTo>
                <a:lnTo>
                  <a:pt x="91389" y="48793"/>
                </a:lnTo>
                <a:close/>
              </a:path>
              <a:path w="167640" h="242570">
                <a:moveTo>
                  <a:pt x="134048" y="0"/>
                </a:moveTo>
                <a:lnTo>
                  <a:pt x="129476" y="0"/>
                </a:lnTo>
                <a:lnTo>
                  <a:pt x="129476" y="4572"/>
                </a:lnTo>
                <a:lnTo>
                  <a:pt x="137096" y="6096"/>
                </a:lnTo>
                <a:lnTo>
                  <a:pt x="146227" y="15252"/>
                </a:lnTo>
                <a:lnTo>
                  <a:pt x="146227" y="60998"/>
                </a:lnTo>
                <a:lnTo>
                  <a:pt x="147108" y="70197"/>
                </a:lnTo>
                <a:lnTo>
                  <a:pt x="147561" y="78535"/>
                </a:lnTo>
                <a:lnTo>
                  <a:pt x="147727" y="84584"/>
                </a:lnTo>
                <a:lnTo>
                  <a:pt x="147751" y="164693"/>
                </a:lnTo>
                <a:lnTo>
                  <a:pt x="149275" y="178422"/>
                </a:lnTo>
                <a:lnTo>
                  <a:pt x="149513" y="187615"/>
                </a:lnTo>
                <a:lnTo>
                  <a:pt x="150037" y="195954"/>
                </a:lnTo>
                <a:lnTo>
                  <a:pt x="150561" y="202007"/>
                </a:lnTo>
                <a:lnTo>
                  <a:pt x="150799" y="204343"/>
                </a:lnTo>
                <a:lnTo>
                  <a:pt x="150799" y="216535"/>
                </a:lnTo>
                <a:lnTo>
                  <a:pt x="153847" y="237883"/>
                </a:lnTo>
                <a:lnTo>
                  <a:pt x="155371" y="242468"/>
                </a:lnTo>
                <a:lnTo>
                  <a:pt x="158419" y="242468"/>
                </a:lnTo>
                <a:lnTo>
                  <a:pt x="158419" y="239407"/>
                </a:lnTo>
                <a:lnTo>
                  <a:pt x="159943" y="233311"/>
                </a:lnTo>
                <a:lnTo>
                  <a:pt x="161467" y="225691"/>
                </a:lnTo>
                <a:lnTo>
                  <a:pt x="162991" y="215011"/>
                </a:lnTo>
                <a:lnTo>
                  <a:pt x="162991" y="205867"/>
                </a:lnTo>
                <a:lnTo>
                  <a:pt x="164515" y="195186"/>
                </a:lnTo>
                <a:lnTo>
                  <a:pt x="166039" y="182994"/>
                </a:lnTo>
                <a:lnTo>
                  <a:pt x="166039" y="38125"/>
                </a:lnTo>
                <a:lnTo>
                  <a:pt x="167563" y="28968"/>
                </a:lnTo>
                <a:lnTo>
                  <a:pt x="167563" y="10680"/>
                </a:lnTo>
                <a:lnTo>
                  <a:pt x="166039" y="7620"/>
                </a:lnTo>
                <a:lnTo>
                  <a:pt x="164515" y="6096"/>
                </a:lnTo>
                <a:lnTo>
                  <a:pt x="161467" y="4572"/>
                </a:lnTo>
                <a:lnTo>
                  <a:pt x="159943" y="4572"/>
                </a:lnTo>
                <a:lnTo>
                  <a:pt x="156895" y="3048"/>
                </a:lnTo>
                <a:lnTo>
                  <a:pt x="152323" y="3048"/>
                </a:lnTo>
                <a:lnTo>
                  <a:pt x="147751" y="1524"/>
                </a:lnTo>
                <a:lnTo>
                  <a:pt x="138620" y="1524"/>
                </a:lnTo>
                <a:lnTo>
                  <a:pt x="134048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867818" y="4848415"/>
            <a:ext cx="79375" cy="15875"/>
          </a:xfrm>
          <a:custGeom>
            <a:avLst/>
            <a:gdLst/>
            <a:ahLst/>
            <a:cxnLst/>
            <a:rect l="l" t="t" r="r" b="b"/>
            <a:pathLst>
              <a:path w="79375" h="15875">
                <a:moveTo>
                  <a:pt x="79209" y="0"/>
                </a:moveTo>
                <a:lnTo>
                  <a:pt x="0" y="0"/>
                </a:lnTo>
                <a:lnTo>
                  <a:pt x="0" y="15252"/>
                </a:lnTo>
                <a:lnTo>
                  <a:pt x="79209" y="15252"/>
                </a:lnTo>
                <a:lnTo>
                  <a:pt x="79209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51601" y="4734052"/>
            <a:ext cx="170815" cy="234950"/>
          </a:xfrm>
          <a:custGeom>
            <a:avLst/>
            <a:gdLst/>
            <a:ahLst/>
            <a:cxnLst/>
            <a:rect l="l" t="t" r="r" b="b"/>
            <a:pathLst>
              <a:path w="170814" h="234950">
                <a:moveTo>
                  <a:pt x="71589" y="30505"/>
                </a:moveTo>
                <a:lnTo>
                  <a:pt x="68554" y="33553"/>
                </a:lnTo>
                <a:lnTo>
                  <a:pt x="71589" y="36601"/>
                </a:lnTo>
                <a:lnTo>
                  <a:pt x="71589" y="42697"/>
                </a:lnTo>
                <a:lnTo>
                  <a:pt x="70078" y="50330"/>
                </a:lnTo>
                <a:lnTo>
                  <a:pt x="68554" y="56426"/>
                </a:lnTo>
                <a:lnTo>
                  <a:pt x="65506" y="64046"/>
                </a:lnTo>
                <a:lnTo>
                  <a:pt x="60934" y="71678"/>
                </a:lnTo>
                <a:lnTo>
                  <a:pt x="56362" y="80822"/>
                </a:lnTo>
                <a:lnTo>
                  <a:pt x="47218" y="96075"/>
                </a:lnTo>
                <a:lnTo>
                  <a:pt x="42659" y="102171"/>
                </a:lnTo>
                <a:lnTo>
                  <a:pt x="38087" y="109791"/>
                </a:lnTo>
                <a:lnTo>
                  <a:pt x="33515" y="114376"/>
                </a:lnTo>
                <a:lnTo>
                  <a:pt x="28943" y="121996"/>
                </a:lnTo>
                <a:lnTo>
                  <a:pt x="21323" y="129616"/>
                </a:lnTo>
                <a:lnTo>
                  <a:pt x="15227" y="137248"/>
                </a:lnTo>
                <a:lnTo>
                  <a:pt x="10668" y="141820"/>
                </a:lnTo>
                <a:lnTo>
                  <a:pt x="4572" y="149440"/>
                </a:lnTo>
                <a:lnTo>
                  <a:pt x="0" y="155549"/>
                </a:lnTo>
                <a:lnTo>
                  <a:pt x="1524" y="160121"/>
                </a:lnTo>
                <a:lnTo>
                  <a:pt x="14470" y="150039"/>
                </a:lnTo>
                <a:lnTo>
                  <a:pt x="44628" y="121708"/>
                </a:lnTo>
                <a:lnTo>
                  <a:pt x="59410" y="103695"/>
                </a:lnTo>
                <a:lnTo>
                  <a:pt x="92925" y="103695"/>
                </a:lnTo>
                <a:lnTo>
                  <a:pt x="85305" y="102171"/>
                </a:lnTo>
                <a:lnTo>
                  <a:pt x="76161" y="100647"/>
                </a:lnTo>
                <a:lnTo>
                  <a:pt x="68554" y="100647"/>
                </a:lnTo>
                <a:lnTo>
                  <a:pt x="63982" y="99123"/>
                </a:lnTo>
                <a:lnTo>
                  <a:pt x="72857" y="88400"/>
                </a:lnTo>
                <a:lnTo>
                  <a:pt x="79020" y="79681"/>
                </a:lnTo>
                <a:lnTo>
                  <a:pt x="82615" y="73822"/>
                </a:lnTo>
                <a:lnTo>
                  <a:pt x="83781" y="71678"/>
                </a:lnTo>
                <a:lnTo>
                  <a:pt x="91401" y="59474"/>
                </a:lnTo>
                <a:lnTo>
                  <a:pt x="92925" y="57950"/>
                </a:lnTo>
                <a:lnTo>
                  <a:pt x="95973" y="53378"/>
                </a:lnTo>
                <a:lnTo>
                  <a:pt x="95973" y="50330"/>
                </a:lnTo>
                <a:lnTo>
                  <a:pt x="88353" y="42697"/>
                </a:lnTo>
                <a:lnTo>
                  <a:pt x="83781" y="39649"/>
                </a:lnTo>
                <a:lnTo>
                  <a:pt x="80733" y="36601"/>
                </a:lnTo>
                <a:lnTo>
                  <a:pt x="74637" y="33553"/>
                </a:lnTo>
                <a:lnTo>
                  <a:pt x="71589" y="30505"/>
                </a:lnTo>
                <a:close/>
              </a:path>
              <a:path w="170814" h="234950">
                <a:moveTo>
                  <a:pt x="92925" y="103695"/>
                </a:moveTo>
                <a:lnTo>
                  <a:pt x="59410" y="103695"/>
                </a:lnTo>
                <a:lnTo>
                  <a:pt x="62458" y="106743"/>
                </a:lnTo>
                <a:lnTo>
                  <a:pt x="65506" y="106743"/>
                </a:lnTo>
                <a:lnTo>
                  <a:pt x="67030" y="109791"/>
                </a:lnTo>
                <a:lnTo>
                  <a:pt x="70078" y="111315"/>
                </a:lnTo>
                <a:lnTo>
                  <a:pt x="73113" y="114376"/>
                </a:lnTo>
                <a:lnTo>
                  <a:pt x="79209" y="117424"/>
                </a:lnTo>
                <a:lnTo>
                  <a:pt x="83781" y="120472"/>
                </a:lnTo>
                <a:lnTo>
                  <a:pt x="92925" y="129616"/>
                </a:lnTo>
                <a:lnTo>
                  <a:pt x="99021" y="132664"/>
                </a:lnTo>
                <a:lnTo>
                  <a:pt x="103581" y="135724"/>
                </a:lnTo>
                <a:lnTo>
                  <a:pt x="108153" y="137248"/>
                </a:lnTo>
                <a:lnTo>
                  <a:pt x="111201" y="137248"/>
                </a:lnTo>
                <a:lnTo>
                  <a:pt x="114249" y="135724"/>
                </a:lnTo>
                <a:lnTo>
                  <a:pt x="118821" y="132664"/>
                </a:lnTo>
                <a:lnTo>
                  <a:pt x="118821" y="123520"/>
                </a:lnTo>
                <a:lnTo>
                  <a:pt x="115773" y="118948"/>
                </a:lnTo>
                <a:lnTo>
                  <a:pt x="106629" y="109791"/>
                </a:lnTo>
                <a:lnTo>
                  <a:pt x="100533" y="106743"/>
                </a:lnTo>
                <a:lnTo>
                  <a:pt x="92925" y="103695"/>
                </a:lnTo>
                <a:close/>
              </a:path>
              <a:path w="170814" h="234950">
                <a:moveTo>
                  <a:pt x="79209" y="164693"/>
                </a:moveTo>
                <a:lnTo>
                  <a:pt x="67030" y="164693"/>
                </a:lnTo>
                <a:lnTo>
                  <a:pt x="67030" y="167741"/>
                </a:lnTo>
                <a:lnTo>
                  <a:pt x="70078" y="169265"/>
                </a:lnTo>
                <a:lnTo>
                  <a:pt x="73113" y="172313"/>
                </a:lnTo>
                <a:lnTo>
                  <a:pt x="76161" y="176898"/>
                </a:lnTo>
                <a:lnTo>
                  <a:pt x="77685" y="182994"/>
                </a:lnTo>
                <a:lnTo>
                  <a:pt x="80733" y="189090"/>
                </a:lnTo>
                <a:lnTo>
                  <a:pt x="80733" y="199771"/>
                </a:lnTo>
                <a:lnTo>
                  <a:pt x="82257" y="213487"/>
                </a:lnTo>
                <a:lnTo>
                  <a:pt x="83781" y="224167"/>
                </a:lnTo>
                <a:lnTo>
                  <a:pt x="86829" y="228739"/>
                </a:lnTo>
                <a:lnTo>
                  <a:pt x="91401" y="234835"/>
                </a:lnTo>
                <a:lnTo>
                  <a:pt x="162991" y="234835"/>
                </a:lnTo>
                <a:lnTo>
                  <a:pt x="166039" y="233311"/>
                </a:lnTo>
                <a:lnTo>
                  <a:pt x="169087" y="230263"/>
                </a:lnTo>
                <a:lnTo>
                  <a:pt x="169087" y="227215"/>
                </a:lnTo>
                <a:lnTo>
                  <a:pt x="170611" y="222643"/>
                </a:lnTo>
                <a:lnTo>
                  <a:pt x="168330" y="221119"/>
                </a:lnTo>
                <a:lnTo>
                  <a:pt x="100533" y="221119"/>
                </a:lnTo>
                <a:lnTo>
                  <a:pt x="99021" y="219595"/>
                </a:lnTo>
                <a:lnTo>
                  <a:pt x="98904" y="213487"/>
                </a:lnTo>
                <a:lnTo>
                  <a:pt x="97497" y="176898"/>
                </a:lnTo>
                <a:lnTo>
                  <a:pt x="97497" y="170789"/>
                </a:lnTo>
                <a:lnTo>
                  <a:pt x="94449" y="167741"/>
                </a:lnTo>
                <a:lnTo>
                  <a:pt x="89877" y="166217"/>
                </a:lnTo>
                <a:lnTo>
                  <a:pt x="82257" y="166217"/>
                </a:lnTo>
                <a:lnTo>
                  <a:pt x="79209" y="164693"/>
                </a:lnTo>
                <a:close/>
              </a:path>
              <a:path w="170814" h="234950">
                <a:moveTo>
                  <a:pt x="161467" y="216535"/>
                </a:moveTo>
                <a:lnTo>
                  <a:pt x="150812" y="218071"/>
                </a:lnTo>
                <a:lnTo>
                  <a:pt x="147764" y="218071"/>
                </a:lnTo>
                <a:lnTo>
                  <a:pt x="140144" y="219595"/>
                </a:lnTo>
                <a:lnTo>
                  <a:pt x="124917" y="219595"/>
                </a:lnTo>
                <a:lnTo>
                  <a:pt x="117297" y="221119"/>
                </a:lnTo>
                <a:lnTo>
                  <a:pt x="168330" y="221119"/>
                </a:lnTo>
                <a:lnTo>
                  <a:pt x="161467" y="216535"/>
                </a:lnTo>
                <a:close/>
              </a:path>
              <a:path w="170814" h="234950">
                <a:moveTo>
                  <a:pt x="134048" y="0"/>
                </a:moveTo>
                <a:lnTo>
                  <a:pt x="129476" y="0"/>
                </a:lnTo>
                <a:lnTo>
                  <a:pt x="129476" y="3048"/>
                </a:lnTo>
                <a:lnTo>
                  <a:pt x="137096" y="6096"/>
                </a:lnTo>
                <a:lnTo>
                  <a:pt x="146240" y="15252"/>
                </a:lnTo>
                <a:lnTo>
                  <a:pt x="146240" y="129616"/>
                </a:lnTo>
                <a:lnTo>
                  <a:pt x="147764" y="138772"/>
                </a:lnTo>
                <a:lnTo>
                  <a:pt x="147764" y="146392"/>
                </a:lnTo>
                <a:lnTo>
                  <a:pt x="150812" y="161645"/>
                </a:lnTo>
                <a:lnTo>
                  <a:pt x="152336" y="167741"/>
                </a:lnTo>
                <a:lnTo>
                  <a:pt x="155384" y="176898"/>
                </a:lnTo>
                <a:lnTo>
                  <a:pt x="158419" y="176898"/>
                </a:lnTo>
                <a:lnTo>
                  <a:pt x="159943" y="173837"/>
                </a:lnTo>
                <a:lnTo>
                  <a:pt x="159943" y="167741"/>
                </a:lnTo>
                <a:lnTo>
                  <a:pt x="161467" y="160121"/>
                </a:lnTo>
                <a:lnTo>
                  <a:pt x="164515" y="141820"/>
                </a:lnTo>
                <a:lnTo>
                  <a:pt x="164515" y="131140"/>
                </a:lnTo>
                <a:lnTo>
                  <a:pt x="166039" y="120472"/>
                </a:lnTo>
                <a:lnTo>
                  <a:pt x="166039" y="54902"/>
                </a:lnTo>
                <a:lnTo>
                  <a:pt x="167563" y="42697"/>
                </a:lnTo>
                <a:lnTo>
                  <a:pt x="167563" y="10680"/>
                </a:lnTo>
                <a:lnTo>
                  <a:pt x="166039" y="7632"/>
                </a:lnTo>
                <a:lnTo>
                  <a:pt x="164515" y="6096"/>
                </a:lnTo>
                <a:lnTo>
                  <a:pt x="161467" y="6096"/>
                </a:lnTo>
                <a:lnTo>
                  <a:pt x="159943" y="4572"/>
                </a:lnTo>
                <a:lnTo>
                  <a:pt x="156895" y="3048"/>
                </a:lnTo>
                <a:lnTo>
                  <a:pt x="152336" y="3048"/>
                </a:lnTo>
                <a:lnTo>
                  <a:pt x="147764" y="1524"/>
                </a:lnTo>
                <a:lnTo>
                  <a:pt x="138620" y="1524"/>
                </a:lnTo>
                <a:lnTo>
                  <a:pt x="134048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43536" y="4734052"/>
            <a:ext cx="354939" cy="242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85305" y="4734052"/>
            <a:ext cx="149275" cy="2424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754393" y="4734052"/>
            <a:ext cx="377774" cy="2378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11390" y="4734052"/>
            <a:ext cx="764705" cy="2424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064436" y="4734052"/>
            <a:ext cx="155384" cy="2409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99810" y="5334876"/>
            <a:ext cx="106629" cy="10674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155728" y="5281498"/>
            <a:ext cx="1479143" cy="2424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717129" y="5281498"/>
            <a:ext cx="533158" cy="2516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35594" y="5304370"/>
            <a:ext cx="222885" cy="212090"/>
          </a:xfrm>
          <a:custGeom>
            <a:avLst/>
            <a:gdLst/>
            <a:ahLst/>
            <a:cxnLst/>
            <a:rect l="l" t="t" r="r" b="b"/>
            <a:pathLst>
              <a:path w="222884" h="212089">
                <a:moveTo>
                  <a:pt x="171526" y="16776"/>
                </a:moveTo>
                <a:lnTo>
                  <a:pt x="146240" y="16776"/>
                </a:lnTo>
                <a:lnTo>
                  <a:pt x="146240" y="32029"/>
                </a:lnTo>
                <a:lnTo>
                  <a:pt x="144716" y="44221"/>
                </a:lnTo>
                <a:lnTo>
                  <a:pt x="143359" y="55732"/>
                </a:lnTo>
                <a:lnTo>
                  <a:pt x="141828" y="67905"/>
                </a:lnTo>
                <a:lnTo>
                  <a:pt x="140144" y="80822"/>
                </a:lnTo>
                <a:lnTo>
                  <a:pt x="138620" y="93027"/>
                </a:lnTo>
                <a:lnTo>
                  <a:pt x="98442" y="96646"/>
                </a:lnTo>
                <a:lnTo>
                  <a:pt x="51408" y="102959"/>
                </a:lnTo>
                <a:lnTo>
                  <a:pt x="0" y="111328"/>
                </a:lnTo>
                <a:lnTo>
                  <a:pt x="0" y="112852"/>
                </a:lnTo>
                <a:lnTo>
                  <a:pt x="13703" y="121996"/>
                </a:lnTo>
                <a:lnTo>
                  <a:pt x="16751" y="123520"/>
                </a:lnTo>
                <a:lnTo>
                  <a:pt x="18275" y="125044"/>
                </a:lnTo>
                <a:lnTo>
                  <a:pt x="25895" y="125044"/>
                </a:lnTo>
                <a:lnTo>
                  <a:pt x="27419" y="123520"/>
                </a:lnTo>
                <a:lnTo>
                  <a:pt x="28943" y="123520"/>
                </a:lnTo>
                <a:lnTo>
                  <a:pt x="33515" y="121996"/>
                </a:lnTo>
                <a:lnTo>
                  <a:pt x="42646" y="120472"/>
                </a:lnTo>
                <a:lnTo>
                  <a:pt x="50266" y="118948"/>
                </a:lnTo>
                <a:lnTo>
                  <a:pt x="60934" y="117424"/>
                </a:lnTo>
                <a:lnTo>
                  <a:pt x="71589" y="114376"/>
                </a:lnTo>
                <a:lnTo>
                  <a:pt x="95973" y="111328"/>
                </a:lnTo>
                <a:lnTo>
                  <a:pt x="149474" y="107126"/>
                </a:lnTo>
                <a:lnTo>
                  <a:pt x="166039" y="106743"/>
                </a:lnTo>
                <a:lnTo>
                  <a:pt x="217830" y="106743"/>
                </a:lnTo>
                <a:lnTo>
                  <a:pt x="222402" y="105219"/>
                </a:lnTo>
                <a:lnTo>
                  <a:pt x="222402" y="99123"/>
                </a:lnTo>
                <a:lnTo>
                  <a:pt x="220878" y="96075"/>
                </a:lnTo>
                <a:lnTo>
                  <a:pt x="219354" y="94551"/>
                </a:lnTo>
                <a:lnTo>
                  <a:pt x="213258" y="91503"/>
                </a:lnTo>
                <a:lnTo>
                  <a:pt x="155371" y="91503"/>
                </a:lnTo>
                <a:lnTo>
                  <a:pt x="156729" y="82302"/>
                </a:lnTo>
                <a:lnTo>
                  <a:pt x="169087" y="30505"/>
                </a:lnTo>
                <a:lnTo>
                  <a:pt x="170611" y="21348"/>
                </a:lnTo>
                <a:lnTo>
                  <a:pt x="171526" y="16776"/>
                </a:lnTo>
                <a:close/>
              </a:path>
              <a:path w="222884" h="212089">
                <a:moveTo>
                  <a:pt x="217830" y="106743"/>
                </a:moveTo>
                <a:lnTo>
                  <a:pt x="166039" y="106743"/>
                </a:lnTo>
                <a:lnTo>
                  <a:pt x="182915" y="107624"/>
                </a:lnTo>
                <a:lnTo>
                  <a:pt x="194794" y="108076"/>
                </a:lnTo>
                <a:lnTo>
                  <a:pt x="201817" y="108243"/>
                </a:lnTo>
                <a:lnTo>
                  <a:pt x="204127" y="108267"/>
                </a:lnTo>
                <a:lnTo>
                  <a:pt x="214782" y="109804"/>
                </a:lnTo>
                <a:lnTo>
                  <a:pt x="217830" y="106743"/>
                </a:lnTo>
                <a:close/>
              </a:path>
              <a:path w="222884" h="212089">
                <a:moveTo>
                  <a:pt x="201079" y="89979"/>
                </a:moveTo>
                <a:lnTo>
                  <a:pt x="184315" y="89979"/>
                </a:lnTo>
                <a:lnTo>
                  <a:pt x="175183" y="91503"/>
                </a:lnTo>
                <a:lnTo>
                  <a:pt x="207175" y="91503"/>
                </a:lnTo>
                <a:lnTo>
                  <a:pt x="201079" y="89979"/>
                </a:lnTo>
                <a:close/>
              </a:path>
              <a:path w="222884" h="212089">
                <a:moveTo>
                  <a:pt x="92925" y="28981"/>
                </a:moveTo>
                <a:lnTo>
                  <a:pt x="80733" y="28981"/>
                </a:lnTo>
                <a:lnTo>
                  <a:pt x="82257" y="30505"/>
                </a:lnTo>
                <a:lnTo>
                  <a:pt x="89877" y="30505"/>
                </a:lnTo>
                <a:lnTo>
                  <a:pt x="92925" y="28981"/>
                </a:lnTo>
                <a:close/>
              </a:path>
              <a:path w="222884" h="212089">
                <a:moveTo>
                  <a:pt x="63982" y="12204"/>
                </a:moveTo>
                <a:lnTo>
                  <a:pt x="62458" y="15252"/>
                </a:lnTo>
                <a:lnTo>
                  <a:pt x="65506" y="16776"/>
                </a:lnTo>
                <a:lnTo>
                  <a:pt x="67030" y="19824"/>
                </a:lnTo>
                <a:lnTo>
                  <a:pt x="70065" y="21348"/>
                </a:lnTo>
                <a:lnTo>
                  <a:pt x="76161" y="27457"/>
                </a:lnTo>
                <a:lnTo>
                  <a:pt x="79209" y="28981"/>
                </a:lnTo>
                <a:lnTo>
                  <a:pt x="95973" y="28981"/>
                </a:lnTo>
                <a:lnTo>
                  <a:pt x="99009" y="27457"/>
                </a:lnTo>
                <a:lnTo>
                  <a:pt x="108153" y="25933"/>
                </a:lnTo>
                <a:lnTo>
                  <a:pt x="115773" y="24396"/>
                </a:lnTo>
                <a:lnTo>
                  <a:pt x="124917" y="21348"/>
                </a:lnTo>
                <a:lnTo>
                  <a:pt x="134048" y="19824"/>
                </a:lnTo>
                <a:lnTo>
                  <a:pt x="146240" y="16776"/>
                </a:lnTo>
                <a:lnTo>
                  <a:pt x="171526" y="16776"/>
                </a:lnTo>
                <a:lnTo>
                  <a:pt x="172135" y="13728"/>
                </a:lnTo>
                <a:lnTo>
                  <a:pt x="172135" y="13490"/>
                </a:lnTo>
                <a:lnTo>
                  <a:pt x="81331" y="13490"/>
                </a:lnTo>
                <a:lnTo>
                  <a:pt x="72548" y="13347"/>
                </a:lnTo>
                <a:lnTo>
                  <a:pt x="66338" y="12633"/>
                </a:lnTo>
                <a:lnTo>
                  <a:pt x="63982" y="12204"/>
                </a:lnTo>
                <a:close/>
              </a:path>
              <a:path w="222884" h="212089">
                <a:moveTo>
                  <a:pt x="141668" y="0"/>
                </a:moveTo>
                <a:lnTo>
                  <a:pt x="140144" y="0"/>
                </a:lnTo>
                <a:lnTo>
                  <a:pt x="134048" y="3047"/>
                </a:lnTo>
                <a:lnTo>
                  <a:pt x="126428" y="6108"/>
                </a:lnTo>
                <a:lnTo>
                  <a:pt x="115773" y="9156"/>
                </a:lnTo>
                <a:lnTo>
                  <a:pt x="105105" y="10680"/>
                </a:lnTo>
                <a:lnTo>
                  <a:pt x="91401" y="12204"/>
                </a:lnTo>
                <a:lnTo>
                  <a:pt x="81331" y="13490"/>
                </a:lnTo>
                <a:lnTo>
                  <a:pt x="172135" y="13490"/>
                </a:lnTo>
                <a:lnTo>
                  <a:pt x="172135" y="9156"/>
                </a:lnTo>
                <a:lnTo>
                  <a:pt x="169087" y="6108"/>
                </a:lnTo>
                <a:lnTo>
                  <a:pt x="166039" y="4584"/>
                </a:lnTo>
                <a:lnTo>
                  <a:pt x="161467" y="4584"/>
                </a:lnTo>
                <a:lnTo>
                  <a:pt x="158419" y="3047"/>
                </a:lnTo>
                <a:lnTo>
                  <a:pt x="153860" y="1523"/>
                </a:lnTo>
                <a:lnTo>
                  <a:pt x="146240" y="1523"/>
                </a:lnTo>
                <a:lnTo>
                  <a:pt x="141668" y="0"/>
                </a:lnTo>
                <a:close/>
              </a:path>
              <a:path w="222884" h="212089">
                <a:moveTo>
                  <a:pt x="71589" y="134200"/>
                </a:moveTo>
                <a:lnTo>
                  <a:pt x="63982" y="134200"/>
                </a:lnTo>
                <a:lnTo>
                  <a:pt x="63982" y="138772"/>
                </a:lnTo>
                <a:lnTo>
                  <a:pt x="67030" y="138772"/>
                </a:lnTo>
                <a:lnTo>
                  <a:pt x="68541" y="140296"/>
                </a:lnTo>
                <a:lnTo>
                  <a:pt x="71589" y="141820"/>
                </a:lnTo>
                <a:lnTo>
                  <a:pt x="74637" y="147916"/>
                </a:lnTo>
                <a:lnTo>
                  <a:pt x="74637" y="152501"/>
                </a:lnTo>
                <a:lnTo>
                  <a:pt x="77685" y="190614"/>
                </a:lnTo>
                <a:lnTo>
                  <a:pt x="79209" y="202818"/>
                </a:lnTo>
                <a:lnTo>
                  <a:pt x="86829" y="210438"/>
                </a:lnTo>
                <a:lnTo>
                  <a:pt x="97485" y="211962"/>
                </a:lnTo>
                <a:lnTo>
                  <a:pt x="164515" y="211962"/>
                </a:lnTo>
                <a:lnTo>
                  <a:pt x="170611" y="210438"/>
                </a:lnTo>
                <a:lnTo>
                  <a:pt x="173659" y="210438"/>
                </a:lnTo>
                <a:lnTo>
                  <a:pt x="176707" y="208914"/>
                </a:lnTo>
                <a:lnTo>
                  <a:pt x="178231" y="207390"/>
                </a:lnTo>
                <a:lnTo>
                  <a:pt x="178231" y="199770"/>
                </a:lnTo>
                <a:lnTo>
                  <a:pt x="176707" y="198246"/>
                </a:lnTo>
                <a:lnTo>
                  <a:pt x="99009" y="198246"/>
                </a:lnTo>
                <a:lnTo>
                  <a:pt x="95973" y="196722"/>
                </a:lnTo>
                <a:lnTo>
                  <a:pt x="94449" y="195198"/>
                </a:lnTo>
                <a:lnTo>
                  <a:pt x="94449" y="172326"/>
                </a:lnTo>
                <a:lnTo>
                  <a:pt x="92925" y="164693"/>
                </a:lnTo>
                <a:lnTo>
                  <a:pt x="92925" y="141820"/>
                </a:lnTo>
                <a:lnTo>
                  <a:pt x="89877" y="138772"/>
                </a:lnTo>
                <a:lnTo>
                  <a:pt x="85305" y="137248"/>
                </a:lnTo>
                <a:lnTo>
                  <a:pt x="82257" y="135724"/>
                </a:lnTo>
                <a:lnTo>
                  <a:pt x="76161" y="135724"/>
                </a:lnTo>
                <a:lnTo>
                  <a:pt x="71589" y="134200"/>
                </a:lnTo>
                <a:close/>
              </a:path>
              <a:path w="222884" h="212089">
                <a:moveTo>
                  <a:pt x="170611" y="193674"/>
                </a:moveTo>
                <a:lnTo>
                  <a:pt x="159943" y="193674"/>
                </a:lnTo>
                <a:lnTo>
                  <a:pt x="152336" y="195198"/>
                </a:lnTo>
                <a:lnTo>
                  <a:pt x="100533" y="198246"/>
                </a:lnTo>
                <a:lnTo>
                  <a:pt x="176707" y="198246"/>
                </a:lnTo>
                <a:lnTo>
                  <a:pt x="176707" y="195198"/>
                </a:lnTo>
                <a:lnTo>
                  <a:pt x="173659" y="195198"/>
                </a:lnTo>
                <a:lnTo>
                  <a:pt x="170611" y="19367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51900" y="5281498"/>
            <a:ext cx="158750" cy="242570"/>
          </a:xfrm>
          <a:custGeom>
            <a:avLst/>
            <a:gdLst/>
            <a:ahLst/>
            <a:cxnLst/>
            <a:rect l="l" t="t" r="r" b="b"/>
            <a:pathLst>
              <a:path w="158750" h="242570">
                <a:moveTo>
                  <a:pt x="156908" y="111328"/>
                </a:moveTo>
                <a:lnTo>
                  <a:pt x="138620" y="111328"/>
                </a:lnTo>
                <a:lnTo>
                  <a:pt x="138620" y="164693"/>
                </a:lnTo>
                <a:lnTo>
                  <a:pt x="140144" y="178422"/>
                </a:lnTo>
                <a:lnTo>
                  <a:pt x="140382" y="187615"/>
                </a:lnTo>
                <a:lnTo>
                  <a:pt x="140906" y="195954"/>
                </a:lnTo>
                <a:lnTo>
                  <a:pt x="141430" y="202007"/>
                </a:lnTo>
                <a:lnTo>
                  <a:pt x="141668" y="204343"/>
                </a:lnTo>
                <a:lnTo>
                  <a:pt x="141668" y="216547"/>
                </a:lnTo>
                <a:lnTo>
                  <a:pt x="144716" y="237896"/>
                </a:lnTo>
                <a:lnTo>
                  <a:pt x="146240" y="242468"/>
                </a:lnTo>
                <a:lnTo>
                  <a:pt x="149288" y="242468"/>
                </a:lnTo>
                <a:lnTo>
                  <a:pt x="149288" y="239420"/>
                </a:lnTo>
                <a:lnTo>
                  <a:pt x="150812" y="231787"/>
                </a:lnTo>
                <a:lnTo>
                  <a:pt x="152336" y="225691"/>
                </a:lnTo>
                <a:lnTo>
                  <a:pt x="153860" y="215011"/>
                </a:lnTo>
                <a:lnTo>
                  <a:pt x="153860" y="205867"/>
                </a:lnTo>
                <a:lnTo>
                  <a:pt x="155384" y="193662"/>
                </a:lnTo>
                <a:lnTo>
                  <a:pt x="156908" y="182994"/>
                </a:lnTo>
                <a:lnTo>
                  <a:pt x="156908" y="111328"/>
                </a:lnTo>
                <a:close/>
              </a:path>
              <a:path w="158750" h="242570">
                <a:moveTo>
                  <a:pt x="99021" y="64046"/>
                </a:moveTo>
                <a:lnTo>
                  <a:pt x="73126" y="64046"/>
                </a:lnTo>
                <a:lnTo>
                  <a:pt x="71602" y="73202"/>
                </a:lnTo>
                <a:lnTo>
                  <a:pt x="65506" y="91503"/>
                </a:lnTo>
                <a:lnTo>
                  <a:pt x="47164" y="125881"/>
                </a:lnTo>
                <a:lnTo>
                  <a:pt x="16763" y="161645"/>
                </a:lnTo>
                <a:lnTo>
                  <a:pt x="9143" y="170789"/>
                </a:lnTo>
                <a:lnTo>
                  <a:pt x="0" y="178422"/>
                </a:lnTo>
                <a:lnTo>
                  <a:pt x="1524" y="181470"/>
                </a:lnTo>
                <a:lnTo>
                  <a:pt x="9143" y="178422"/>
                </a:lnTo>
                <a:lnTo>
                  <a:pt x="47438" y="148350"/>
                </a:lnTo>
                <a:lnTo>
                  <a:pt x="74072" y="117990"/>
                </a:lnTo>
                <a:lnTo>
                  <a:pt x="79209" y="109791"/>
                </a:lnTo>
                <a:lnTo>
                  <a:pt x="156908" y="109791"/>
                </a:lnTo>
                <a:lnTo>
                  <a:pt x="156908" y="103695"/>
                </a:lnTo>
                <a:lnTo>
                  <a:pt x="82257" y="103695"/>
                </a:lnTo>
                <a:lnTo>
                  <a:pt x="88353" y="94551"/>
                </a:lnTo>
                <a:lnTo>
                  <a:pt x="92925" y="83870"/>
                </a:lnTo>
                <a:lnTo>
                  <a:pt x="97497" y="74726"/>
                </a:lnTo>
                <a:lnTo>
                  <a:pt x="99021" y="64046"/>
                </a:lnTo>
                <a:close/>
              </a:path>
              <a:path w="158750" h="242570">
                <a:moveTo>
                  <a:pt x="156908" y="109791"/>
                </a:moveTo>
                <a:lnTo>
                  <a:pt x="79209" y="109791"/>
                </a:lnTo>
                <a:lnTo>
                  <a:pt x="80733" y="111328"/>
                </a:lnTo>
                <a:lnTo>
                  <a:pt x="89877" y="117424"/>
                </a:lnTo>
                <a:lnTo>
                  <a:pt x="95973" y="120472"/>
                </a:lnTo>
                <a:lnTo>
                  <a:pt x="103593" y="118948"/>
                </a:lnTo>
                <a:lnTo>
                  <a:pt x="108153" y="117424"/>
                </a:lnTo>
                <a:lnTo>
                  <a:pt x="111201" y="117424"/>
                </a:lnTo>
                <a:lnTo>
                  <a:pt x="120345" y="114376"/>
                </a:lnTo>
                <a:lnTo>
                  <a:pt x="126441" y="112852"/>
                </a:lnTo>
                <a:lnTo>
                  <a:pt x="132537" y="112852"/>
                </a:lnTo>
                <a:lnTo>
                  <a:pt x="138620" y="111328"/>
                </a:lnTo>
                <a:lnTo>
                  <a:pt x="156908" y="111328"/>
                </a:lnTo>
                <a:lnTo>
                  <a:pt x="156908" y="109791"/>
                </a:lnTo>
                <a:close/>
              </a:path>
              <a:path w="158750" h="242570">
                <a:moveTo>
                  <a:pt x="129489" y="0"/>
                </a:moveTo>
                <a:lnTo>
                  <a:pt x="120345" y="0"/>
                </a:lnTo>
                <a:lnTo>
                  <a:pt x="120345" y="3048"/>
                </a:lnTo>
                <a:lnTo>
                  <a:pt x="127965" y="6096"/>
                </a:lnTo>
                <a:lnTo>
                  <a:pt x="137096" y="15252"/>
                </a:lnTo>
                <a:lnTo>
                  <a:pt x="137096" y="73202"/>
                </a:lnTo>
                <a:lnTo>
                  <a:pt x="138620" y="83870"/>
                </a:lnTo>
                <a:lnTo>
                  <a:pt x="138620" y="96075"/>
                </a:lnTo>
                <a:lnTo>
                  <a:pt x="82257" y="103695"/>
                </a:lnTo>
                <a:lnTo>
                  <a:pt x="156908" y="103695"/>
                </a:lnTo>
                <a:lnTo>
                  <a:pt x="156908" y="38125"/>
                </a:lnTo>
                <a:lnTo>
                  <a:pt x="158432" y="28981"/>
                </a:lnTo>
                <a:lnTo>
                  <a:pt x="158432" y="9156"/>
                </a:lnTo>
                <a:lnTo>
                  <a:pt x="155384" y="6096"/>
                </a:lnTo>
                <a:lnTo>
                  <a:pt x="152336" y="4572"/>
                </a:lnTo>
                <a:lnTo>
                  <a:pt x="150812" y="4572"/>
                </a:lnTo>
                <a:lnTo>
                  <a:pt x="147764" y="3048"/>
                </a:lnTo>
                <a:lnTo>
                  <a:pt x="143192" y="3048"/>
                </a:lnTo>
                <a:lnTo>
                  <a:pt x="138620" y="1524"/>
                </a:lnTo>
                <a:lnTo>
                  <a:pt x="134061" y="1524"/>
                </a:lnTo>
                <a:lnTo>
                  <a:pt x="129489" y="0"/>
                </a:lnTo>
                <a:close/>
              </a:path>
              <a:path w="158750" h="242570">
                <a:moveTo>
                  <a:pt x="71602" y="47269"/>
                </a:moveTo>
                <a:lnTo>
                  <a:pt x="65506" y="50330"/>
                </a:lnTo>
                <a:lnTo>
                  <a:pt x="51790" y="54902"/>
                </a:lnTo>
                <a:lnTo>
                  <a:pt x="42659" y="56426"/>
                </a:lnTo>
                <a:lnTo>
                  <a:pt x="30467" y="59474"/>
                </a:lnTo>
                <a:lnTo>
                  <a:pt x="21044" y="61236"/>
                </a:lnTo>
                <a:lnTo>
                  <a:pt x="12190" y="62141"/>
                </a:lnTo>
                <a:lnTo>
                  <a:pt x="5619" y="62474"/>
                </a:lnTo>
                <a:lnTo>
                  <a:pt x="3048" y="62522"/>
                </a:lnTo>
                <a:lnTo>
                  <a:pt x="1524" y="64046"/>
                </a:lnTo>
                <a:lnTo>
                  <a:pt x="4572" y="67094"/>
                </a:lnTo>
                <a:lnTo>
                  <a:pt x="6095" y="67094"/>
                </a:lnTo>
                <a:lnTo>
                  <a:pt x="7619" y="70154"/>
                </a:lnTo>
                <a:lnTo>
                  <a:pt x="9143" y="71678"/>
                </a:lnTo>
                <a:lnTo>
                  <a:pt x="12191" y="73202"/>
                </a:lnTo>
                <a:lnTo>
                  <a:pt x="16763" y="76250"/>
                </a:lnTo>
                <a:lnTo>
                  <a:pt x="19811" y="77774"/>
                </a:lnTo>
                <a:lnTo>
                  <a:pt x="24371" y="77774"/>
                </a:lnTo>
                <a:lnTo>
                  <a:pt x="33515" y="76250"/>
                </a:lnTo>
                <a:lnTo>
                  <a:pt x="73126" y="64046"/>
                </a:lnTo>
                <a:lnTo>
                  <a:pt x="99021" y="64046"/>
                </a:lnTo>
                <a:lnTo>
                  <a:pt x="100426" y="61236"/>
                </a:lnTo>
                <a:lnTo>
                  <a:pt x="100545" y="57950"/>
                </a:lnTo>
                <a:lnTo>
                  <a:pt x="99021" y="56426"/>
                </a:lnTo>
                <a:lnTo>
                  <a:pt x="92925" y="53378"/>
                </a:lnTo>
                <a:lnTo>
                  <a:pt x="88353" y="53378"/>
                </a:lnTo>
                <a:lnTo>
                  <a:pt x="83781" y="51854"/>
                </a:lnTo>
                <a:lnTo>
                  <a:pt x="80733" y="50330"/>
                </a:lnTo>
                <a:lnTo>
                  <a:pt x="71602" y="472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719464" y="5281498"/>
            <a:ext cx="167640" cy="242570"/>
          </a:xfrm>
          <a:custGeom>
            <a:avLst/>
            <a:gdLst/>
            <a:ahLst/>
            <a:cxnLst/>
            <a:rect l="l" t="t" r="r" b="b"/>
            <a:pathLst>
              <a:path w="167640" h="242570">
                <a:moveTo>
                  <a:pt x="86833" y="71678"/>
                </a:moveTo>
                <a:lnTo>
                  <a:pt x="65506" y="71678"/>
                </a:lnTo>
                <a:lnTo>
                  <a:pt x="65506" y="73202"/>
                </a:lnTo>
                <a:lnTo>
                  <a:pt x="63982" y="74726"/>
                </a:lnTo>
                <a:lnTo>
                  <a:pt x="62458" y="79298"/>
                </a:lnTo>
                <a:lnTo>
                  <a:pt x="60934" y="85394"/>
                </a:lnTo>
                <a:lnTo>
                  <a:pt x="59410" y="89979"/>
                </a:lnTo>
                <a:lnTo>
                  <a:pt x="54838" y="97599"/>
                </a:lnTo>
                <a:lnTo>
                  <a:pt x="51803" y="105219"/>
                </a:lnTo>
                <a:lnTo>
                  <a:pt x="47231" y="114376"/>
                </a:lnTo>
                <a:lnTo>
                  <a:pt x="41135" y="123520"/>
                </a:lnTo>
                <a:lnTo>
                  <a:pt x="33515" y="135724"/>
                </a:lnTo>
                <a:lnTo>
                  <a:pt x="28943" y="143344"/>
                </a:lnTo>
                <a:lnTo>
                  <a:pt x="22859" y="149440"/>
                </a:lnTo>
                <a:lnTo>
                  <a:pt x="16764" y="157073"/>
                </a:lnTo>
                <a:lnTo>
                  <a:pt x="12192" y="163169"/>
                </a:lnTo>
                <a:lnTo>
                  <a:pt x="0" y="175374"/>
                </a:lnTo>
                <a:lnTo>
                  <a:pt x="38087" y="146392"/>
                </a:lnTo>
                <a:lnTo>
                  <a:pt x="59410" y="121996"/>
                </a:lnTo>
                <a:lnTo>
                  <a:pt x="92163" y="121996"/>
                </a:lnTo>
                <a:lnTo>
                  <a:pt x="88353" y="120472"/>
                </a:lnTo>
                <a:lnTo>
                  <a:pt x="82257" y="118948"/>
                </a:lnTo>
                <a:lnTo>
                  <a:pt x="74650" y="117424"/>
                </a:lnTo>
                <a:lnTo>
                  <a:pt x="68554" y="117424"/>
                </a:lnTo>
                <a:lnTo>
                  <a:pt x="63982" y="115900"/>
                </a:lnTo>
                <a:lnTo>
                  <a:pt x="71602" y="106743"/>
                </a:lnTo>
                <a:lnTo>
                  <a:pt x="76174" y="100647"/>
                </a:lnTo>
                <a:lnTo>
                  <a:pt x="82257" y="93027"/>
                </a:lnTo>
                <a:lnTo>
                  <a:pt x="91401" y="79298"/>
                </a:lnTo>
                <a:lnTo>
                  <a:pt x="92925" y="77774"/>
                </a:lnTo>
                <a:lnTo>
                  <a:pt x="92925" y="76250"/>
                </a:lnTo>
                <a:lnTo>
                  <a:pt x="91401" y="74726"/>
                </a:lnTo>
                <a:lnTo>
                  <a:pt x="88353" y="73202"/>
                </a:lnTo>
                <a:lnTo>
                  <a:pt x="86833" y="71678"/>
                </a:lnTo>
                <a:close/>
              </a:path>
              <a:path w="167640" h="242570">
                <a:moveTo>
                  <a:pt x="92163" y="121996"/>
                </a:moveTo>
                <a:lnTo>
                  <a:pt x="59410" y="121996"/>
                </a:lnTo>
                <a:lnTo>
                  <a:pt x="77698" y="135724"/>
                </a:lnTo>
                <a:lnTo>
                  <a:pt x="80746" y="138772"/>
                </a:lnTo>
                <a:lnTo>
                  <a:pt x="86829" y="141820"/>
                </a:lnTo>
                <a:lnTo>
                  <a:pt x="91401" y="146392"/>
                </a:lnTo>
                <a:lnTo>
                  <a:pt x="100545" y="152488"/>
                </a:lnTo>
                <a:lnTo>
                  <a:pt x="109677" y="155549"/>
                </a:lnTo>
                <a:lnTo>
                  <a:pt x="112725" y="152488"/>
                </a:lnTo>
                <a:lnTo>
                  <a:pt x="117297" y="149440"/>
                </a:lnTo>
                <a:lnTo>
                  <a:pt x="117297" y="144868"/>
                </a:lnTo>
                <a:lnTo>
                  <a:pt x="115773" y="140296"/>
                </a:lnTo>
                <a:lnTo>
                  <a:pt x="112725" y="135724"/>
                </a:lnTo>
                <a:lnTo>
                  <a:pt x="108165" y="131140"/>
                </a:lnTo>
                <a:lnTo>
                  <a:pt x="102069" y="126568"/>
                </a:lnTo>
                <a:lnTo>
                  <a:pt x="95973" y="123520"/>
                </a:lnTo>
                <a:lnTo>
                  <a:pt x="92163" y="121996"/>
                </a:lnTo>
                <a:close/>
              </a:path>
              <a:path w="167640" h="242570">
                <a:moveTo>
                  <a:pt x="92925" y="48806"/>
                </a:moveTo>
                <a:lnTo>
                  <a:pt x="68554" y="54902"/>
                </a:lnTo>
                <a:lnTo>
                  <a:pt x="42659" y="57950"/>
                </a:lnTo>
                <a:lnTo>
                  <a:pt x="32350" y="59712"/>
                </a:lnTo>
                <a:lnTo>
                  <a:pt x="23044" y="60617"/>
                </a:lnTo>
                <a:lnTo>
                  <a:pt x="16309" y="60950"/>
                </a:lnTo>
                <a:lnTo>
                  <a:pt x="13716" y="60998"/>
                </a:lnTo>
                <a:lnTo>
                  <a:pt x="12192" y="62522"/>
                </a:lnTo>
                <a:lnTo>
                  <a:pt x="15240" y="65570"/>
                </a:lnTo>
                <a:lnTo>
                  <a:pt x="16764" y="65570"/>
                </a:lnTo>
                <a:lnTo>
                  <a:pt x="19811" y="67094"/>
                </a:lnTo>
                <a:lnTo>
                  <a:pt x="21335" y="67094"/>
                </a:lnTo>
                <a:lnTo>
                  <a:pt x="24383" y="68618"/>
                </a:lnTo>
                <a:lnTo>
                  <a:pt x="36685" y="72554"/>
                </a:lnTo>
                <a:lnTo>
                  <a:pt x="47417" y="73772"/>
                </a:lnTo>
                <a:lnTo>
                  <a:pt x="55007" y="73559"/>
                </a:lnTo>
                <a:lnTo>
                  <a:pt x="57886" y="73202"/>
                </a:lnTo>
                <a:lnTo>
                  <a:pt x="65506" y="71678"/>
                </a:lnTo>
                <a:lnTo>
                  <a:pt x="86833" y="71678"/>
                </a:lnTo>
                <a:lnTo>
                  <a:pt x="82257" y="67094"/>
                </a:lnTo>
                <a:lnTo>
                  <a:pt x="120345" y="59474"/>
                </a:lnTo>
                <a:lnTo>
                  <a:pt x="123393" y="59474"/>
                </a:lnTo>
                <a:lnTo>
                  <a:pt x="124917" y="57950"/>
                </a:lnTo>
                <a:lnTo>
                  <a:pt x="124917" y="56426"/>
                </a:lnTo>
                <a:lnTo>
                  <a:pt x="120345" y="54902"/>
                </a:lnTo>
                <a:lnTo>
                  <a:pt x="117297" y="53378"/>
                </a:lnTo>
                <a:lnTo>
                  <a:pt x="112725" y="53378"/>
                </a:lnTo>
                <a:lnTo>
                  <a:pt x="103593" y="50330"/>
                </a:lnTo>
                <a:lnTo>
                  <a:pt x="99021" y="50330"/>
                </a:lnTo>
                <a:lnTo>
                  <a:pt x="92925" y="48806"/>
                </a:lnTo>
                <a:close/>
              </a:path>
              <a:path w="167640" h="242570">
                <a:moveTo>
                  <a:pt x="138620" y="0"/>
                </a:moveTo>
                <a:lnTo>
                  <a:pt x="131013" y="0"/>
                </a:lnTo>
                <a:lnTo>
                  <a:pt x="129489" y="3048"/>
                </a:lnTo>
                <a:lnTo>
                  <a:pt x="137109" y="6096"/>
                </a:lnTo>
                <a:lnTo>
                  <a:pt x="146240" y="15252"/>
                </a:lnTo>
                <a:lnTo>
                  <a:pt x="146240" y="30505"/>
                </a:lnTo>
                <a:lnTo>
                  <a:pt x="147764" y="39649"/>
                </a:lnTo>
                <a:lnTo>
                  <a:pt x="147764" y="164693"/>
                </a:lnTo>
                <a:lnTo>
                  <a:pt x="149288" y="178422"/>
                </a:lnTo>
                <a:lnTo>
                  <a:pt x="149526" y="187615"/>
                </a:lnTo>
                <a:lnTo>
                  <a:pt x="150050" y="195954"/>
                </a:lnTo>
                <a:lnTo>
                  <a:pt x="150574" y="202007"/>
                </a:lnTo>
                <a:lnTo>
                  <a:pt x="150812" y="204343"/>
                </a:lnTo>
                <a:lnTo>
                  <a:pt x="152336" y="216547"/>
                </a:lnTo>
                <a:lnTo>
                  <a:pt x="153860" y="227215"/>
                </a:lnTo>
                <a:lnTo>
                  <a:pt x="153860" y="237896"/>
                </a:lnTo>
                <a:lnTo>
                  <a:pt x="155384" y="242468"/>
                </a:lnTo>
                <a:lnTo>
                  <a:pt x="158432" y="242468"/>
                </a:lnTo>
                <a:lnTo>
                  <a:pt x="159956" y="239420"/>
                </a:lnTo>
                <a:lnTo>
                  <a:pt x="159956" y="231787"/>
                </a:lnTo>
                <a:lnTo>
                  <a:pt x="161480" y="225691"/>
                </a:lnTo>
                <a:lnTo>
                  <a:pt x="163004" y="215011"/>
                </a:lnTo>
                <a:lnTo>
                  <a:pt x="164528" y="205867"/>
                </a:lnTo>
                <a:lnTo>
                  <a:pt x="164528" y="193662"/>
                </a:lnTo>
                <a:lnTo>
                  <a:pt x="166039" y="182994"/>
                </a:lnTo>
                <a:lnTo>
                  <a:pt x="166039" y="172313"/>
                </a:lnTo>
                <a:lnTo>
                  <a:pt x="166920" y="151039"/>
                </a:lnTo>
                <a:lnTo>
                  <a:pt x="167373" y="132481"/>
                </a:lnTo>
                <a:lnTo>
                  <a:pt x="167539" y="119355"/>
                </a:lnTo>
                <a:lnTo>
                  <a:pt x="167563" y="9156"/>
                </a:lnTo>
                <a:lnTo>
                  <a:pt x="163004" y="4572"/>
                </a:lnTo>
                <a:lnTo>
                  <a:pt x="159956" y="4572"/>
                </a:lnTo>
                <a:lnTo>
                  <a:pt x="156908" y="3048"/>
                </a:lnTo>
                <a:lnTo>
                  <a:pt x="152336" y="3048"/>
                </a:lnTo>
                <a:lnTo>
                  <a:pt x="147764" y="1524"/>
                </a:lnTo>
                <a:lnTo>
                  <a:pt x="143192" y="1524"/>
                </a:lnTo>
                <a:lnTo>
                  <a:pt x="138620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861489" y="1617116"/>
            <a:ext cx="3259899" cy="45320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123503" y="1717763"/>
            <a:ext cx="2735872" cy="432620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251"/>
            <a:ext cx="10680700" cy="60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04876" y="2541714"/>
            <a:ext cx="3615243" cy="124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7354" y="5160289"/>
            <a:ext cx="3803511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2541" y="3568801"/>
            <a:ext cx="3870315" cy="1320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0578" y="1961007"/>
            <a:ext cx="37739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04829" y="4450181"/>
            <a:ext cx="3756960" cy="1282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36650" y="1141336"/>
            <a:ext cx="36563" cy="5840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93604" y="1202334"/>
            <a:ext cx="518159" cy="347980"/>
          </a:xfrm>
          <a:custGeom>
            <a:avLst/>
            <a:gdLst/>
            <a:ahLst/>
            <a:cxnLst/>
            <a:rect l="l" t="t" r="r" b="b"/>
            <a:pathLst>
              <a:path w="518160" h="347980">
                <a:moveTo>
                  <a:pt x="210210" y="184518"/>
                </a:moveTo>
                <a:lnTo>
                  <a:pt x="208686" y="282105"/>
                </a:lnTo>
                <a:lnTo>
                  <a:pt x="0" y="282105"/>
                </a:lnTo>
                <a:lnTo>
                  <a:pt x="7607" y="300405"/>
                </a:lnTo>
                <a:lnTo>
                  <a:pt x="13703" y="329387"/>
                </a:lnTo>
                <a:lnTo>
                  <a:pt x="22847" y="347675"/>
                </a:lnTo>
                <a:lnTo>
                  <a:pt x="86829" y="347675"/>
                </a:lnTo>
                <a:lnTo>
                  <a:pt x="111201" y="346151"/>
                </a:lnTo>
                <a:lnTo>
                  <a:pt x="217068" y="346151"/>
                </a:lnTo>
                <a:lnTo>
                  <a:pt x="292468" y="344627"/>
                </a:lnTo>
                <a:lnTo>
                  <a:pt x="314816" y="344627"/>
                </a:lnTo>
                <a:lnTo>
                  <a:pt x="332079" y="341579"/>
                </a:lnTo>
                <a:lnTo>
                  <a:pt x="506120" y="341579"/>
                </a:lnTo>
                <a:lnTo>
                  <a:pt x="507263" y="340055"/>
                </a:lnTo>
                <a:lnTo>
                  <a:pt x="517918" y="317182"/>
                </a:lnTo>
                <a:lnTo>
                  <a:pt x="511835" y="292785"/>
                </a:lnTo>
                <a:lnTo>
                  <a:pt x="495071" y="280581"/>
                </a:lnTo>
                <a:lnTo>
                  <a:pt x="304660" y="280581"/>
                </a:lnTo>
                <a:lnTo>
                  <a:pt x="306184" y="207390"/>
                </a:lnTo>
                <a:lnTo>
                  <a:pt x="210210" y="184518"/>
                </a:lnTo>
                <a:close/>
              </a:path>
              <a:path w="518160" h="347980">
                <a:moveTo>
                  <a:pt x="217068" y="346151"/>
                </a:moveTo>
                <a:lnTo>
                  <a:pt x="111201" y="346151"/>
                </a:lnTo>
                <a:lnTo>
                  <a:pt x="141668" y="347675"/>
                </a:lnTo>
                <a:lnTo>
                  <a:pt x="217068" y="346151"/>
                </a:lnTo>
                <a:close/>
              </a:path>
              <a:path w="518160" h="347980">
                <a:moveTo>
                  <a:pt x="314816" y="344627"/>
                </a:moveTo>
                <a:lnTo>
                  <a:pt x="292468" y="344627"/>
                </a:lnTo>
                <a:lnTo>
                  <a:pt x="306184" y="346151"/>
                </a:lnTo>
                <a:lnTo>
                  <a:pt x="314816" y="344627"/>
                </a:lnTo>
                <a:close/>
              </a:path>
              <a:path w="518160" h="347980">
                <a:moveTo>
                  <a:pt x="504977" y="343103"/>
                </a:moveTo>
                <a:lnTo>
                  <a:pt x="386918" y="343103"/>
                </a:lnTo>
                <a:lnTo>
                  <a:pt x="408241" y="344627"/>
                </a:lnTo>
                <a:lnTo>
                  <a:pt x="502691" y="346151"/>
                </a:lnTo>
                <a:lnTo>
                  <a:pt x="504977" y="343103"/>
                </a:lnTo>
                <a:close/>
              </a:path>
              <a:path w="518160" h="347980">
                <a:moveTo>
                  <a:pt x="506120" y="341579"/>
                </a:moveTo>
                <a:lnTo>
                  <a:pt x="332079" y="341579"/>
                </a:lnTo>
                <a:lnTo>
                  <a:pt x="371690" y="344627"/>
                </a:lnTo>
                <a:lnTo>
                  <a:pt x="386918" y="343103"/>
                </a:lnTo>
                <a:lnTo>
                  <a:pt x="504977" y="343103"/>
                </a:lnTo>
                <a:lnTo>
                  <a:pt x="506120" y="341579"/>
                </a:lnTo>
                <a:close/>
              </a:path>
              <a:path w="518160" h="347980">
                <a:moveTo>
                  <a:pt x="124904" y="279057"/>
                </a:moveTo>
                <a:lnTo>
                  <a:pt x="97485" y="279057"/>
                </a:lnTo>
                <a:lnTo>
                  <a:pt x="24371" y="282105"/>
                </a:lnTo>
                <a:lnTo>
                  <a:pt x="170611" y="282105"/>
                </a:lnTo>
                <a:lnTo>
                  <a:pt x="159943" y="280581"/>
                </a:lnTo>
                <a:lnTo>
                  <a:pt x="124904" y="279057"/>
                </a:lnTo>
                <a:close/>
              </a:path>
              <a:path w="518160" h="347980">
                <a:moveTo>
                  <a:pt x="257441" y="0"/>
                </a:moveTo>
                <a:lnTo>
                  <a:pt x="228498" y="16776"/>
                </a:lnTo>
                <a:lnTo>
                  <a:pt x="199555" y="36601"/>
                </a:lnTo>
                <a:lnTo>
                  <a:pt x="169087" y="57950"/>
                </a:lnTo>
                <a:lnTo>
                  <a:pt x="144716" y="74714"/>
                </a:lnTo>
                <a:lnTo>
                  <a:pt x="129476" y="86918"/>
                </a:lnTo>
                <a:lnTo>
                  <a:pt x="120332" y="93014"/>
                </a:lnTo>
                <a:lnTo>
                  <a:pt x="102057" y="111315"/>
                </a:lnTo>
                <a:lnTo>
                  <a:pt x="59410" y="138772"/>
                </a:lnTo>
                <a:lnTo>
                  <a:pt x="33502" y="157060"/>
                </a:lnTo>
                <a:lnTo>
                  <a:pt x="25895" y="172313"/>
                </a:lnTo>
                <a:lnTo>
                  <a:pt x="30467" y="210438"/>
                </a:lnTo>
                <a:lnTo>
                  <a:pt x="44170" y="218058"/>
                </a:lnTo>
                <a:lnTo>
                  <a:pt x="63969" y="221106"/>
                </a:lnTo>
                <a:lnTo>
                  <a:pt x="86829" y="221106"/>
                </a:lnTo>
                <a:lnTo>
                  <a:pt x="137096" y="176885"/>
                </a:lnTo>
                <a:lnTo>
                  <a:pt x="153847" y="166217"/>
                </a:lnTo>
                <a:lnTo>
                  <a:pt x="175171" y="144868"/>
                </a:lnTo>
                <a:lnTo>
                  <a:pt x="185839" y="132664"/>
                </a:lnTo>
                <a:lnTo>
                  <a:pt x="201079" y="120472"/>
                </a:lnTo>
                <a:lnTo>
                  <a:pt x="216306" y="105219"/>
                </a:lnTo>
                <a:lnTo>
                  <a:pt x="233057" y="94538"/>
                </a:lnTo>
                <a:lnTo>
                  <a:pt x="257441" y="73190"/>
                </a:lnTo>
                <a:lnTo>
                  <a:pt x="364070" y="73190"/>
                </a:lnTo>
                <a:lnTo>
                  <a:pt x="342747" y="59474"/>
                </a:lnTo>
                <a:lnTo>
                  <a:pt x="336651" y="56426"/>
                </a:lnTo>
                <a:lnTo>
                  <a:pt x="315315" y="41173"/>
                </a:lnTo>
                <a:lnTo>
                  <a:pt x="293992" y="27444"/>
                </a:lnTo>
                <a:lnTo>
                  <a:pt x="277240" y="13728"/>
                </a:lnTo>
                <a:lnTo>
                  <a:pt x="257441" y="0"/>
                </a:lnTo>
                <a:close/>
              </a:path>
              <a:path w="518160" h="347980">
                <a:moveTo>
                  <a:pt x="364070" y="73190"/>
                </a:moveTo>
                <a:lnTo>
                  <a:pt x="257441" y="73190"/>
                </a:lnTo>
                <a:lnTo>
                  <a:pt x="295516" y="102171"/>
                </a:lnTo>
                <a:lnTo>
                  <a:pt x="333603" y="134188"/>
                </a:lnTo>
                <a:lnTo>
                  <a:pt x="348830" y="144868"/>
                </a:lnTo>
                <a:lnTo>
                  <a:pt x="386918" y="178409"/>
                </a:lnTo>
                <a:lnTo>
                  <a:pt x="417385" y="201294"/>
                </a:lnTo>
                <a:lnTo>
                  <a:pt x="437184" y="210438"/>
                </a:lnTo>
                <a:lnTo>
                  <a:pt x="466128" y="208914"/>
                </a:lnTo>
                <a:lnTo>
                  <a:pt x="488975" y="187566"/>
                </a:lnTo>
                <a:lnTo>
                  <a:pt x="488975" y="163169"/>
                </a:lnTo>
                <a:lnTo>
                  <a:pt x="484416" y="160121"/>
                </a:lnTo>
                <a:lnTo>
                  <a:pt x="466128" y="141820"/>
                </a:lnTo>
                <a:lnTo>
                  <a:pt x="428053" y="117424"/>
                </a:lnTo>
                <a:lnTo>
                  <a:pt x="389966" y="94538"/>
                </a:lnTo>
                <a:lnTo>
                  <a:pt x="364070" y="7319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5906" y="1185557"/>
            <a:ext cx="528955" cy="375285"/>
          </a:xfrm>
          <a:custGeom>
            <a:avLst/>
            <a:gdLst/>
            <a:ahLst/>
            <a:cxnLst/>
            <a:rect l="l" t="t" r="r" b="b"/>
            <a:pathLst>
              <a:path w="528954" h="375284">
                <a:moveTo>
                  <a:pt x="361022" y="0"/>
                </a:moveTo>
                <a:lnTo>
                  <a:pt x="362546" y="42697"/>
                </a:lnTo>
                <a:lnTo>
                  <a:pt x="362546" y="85394"/>
                </a:lnTo>
                <a:lnTo>
                  <a:pt x="361022" y="109791"/>
                </a:lnTo>
                <a:lnTo>
                  <a:pt x="362546" y="129616"/>
                </a:lnTo>
                <a:lnTo>
                  <a:pt x="362546" y="195186"/>
                </a:lnTo>
                <a:lnTo>
                  <a:pt x="361022" y="207390"/>
                </a:lnTo>
                <a:lnTo>
                  <a:pt x="361022" y="324815"/>
                </a:lnTo>
                <a:lnTo>
                  <a:pt x="359498" y="333959"/>
                </a:lnTo>
                <a:lnTo>
                  <a:pt x="359498" y="346163"/>
                </a:lnTo>
                <a:lnTo>
                  <a:pt x="386918" y="375132"/>
                </a:lnTo>
                <a:lnTo>
                  <a:pt x="418909" y="369036"/>
                </a:lnTo>
                <a:lnTo>
                  <a:pt x="438708" y="344639"/>
                </a:lnTo>
                <a:lnTo>
                  <a:pt x="440232" y="282117"/>
                </a:lnTo>
                <a:lnTo>
                  <a:pt x="443280" y="221119"/>
                </a:lnTo>
                <a:lnTo>
                  <a:pt x="440232" y="216535"/>
                </a:lnTo>
                <a:lnTo>
                  <a:pt x="441756" y="207390"/>
                </a:lnTo>
                <a:lnTo>
                  <a:pt x="458508" y="205866"/>
                </a:lnTo>
                <a:lnTo>
                  <a:pt x="473748" y="205866"/>
                </a:lnTo>
                <a:lnTo>
                  <a:pt x="479844" y="204342"/>
                </a:lnTo>
                <a:lnTo>
                  <a:pt x="512339" y="204342"/>
                </a:lnTo>
                <a:lnTo>
                  <a:pt x="522490" y="198247"/>
                </a:lnTo>
                <a:lnTo>
                  <a:pt x="528586" y="175361"/>
                </a:lnTo>
                <a:lnTo>
                  <a:pt x="528586" y="152488"/>
                </a:lnTo>
                <a:lnTo>
                  <a:pt x="510298" y="138772"/>
                </a:lnTo>
                <a:lnTo>
                  <a:pt x="473748" y="137248"/>
                </a:lnTo>
                <a:lnTo>
                  <a:pt x="441756" y="137248"/>
                </a:lnTo>
                <a:lnTo>
                  <a:pt x="440232" y="123520"/>
                </a:lnTo>
                <a:lnTo>
                  <a:pt x="441756" y="112852"/>
                </a:lnTo>
                <a:lnTo>
                  <a:pt x="440232" y="105219"/>
                </a:lnTo>
                <a:lnTo>
                  <a:pt x="440232" y="89966"/>
                </a:lnTo>
                <a:lnTo>
                  <a:pt x="441756" y="80822"/>
                </a:lnTo>
                <a:lnTo>
                  <a:pt x="438708" y="60998"/>
                </a:lnTo>
                <a:lnTo>
                  <a:pt x="441756" y="44221"/>
                </a:lnTo>
                <a:lnTo>
                  <a:pt x="389966" y="18300"/>
                </a:lnTo>
                <a:lnTo>
                  <a:pt x="361022" y="0"/>
                </a:lnTo>
                <a:close/>
              </a:path>
              <a:path w="528954" h="375284">
                <a:moveTo>
                  <a:pt x="473748" y="205866"/>
                </a:moveTo>
                <a:lnTo>
                  <a:pt x="458508" y="205866"/>
                </a:lnTo>
                <a:lnTo>
                  <a:pt x="467652" y="207390"/>
                </a:lnTo>
                <a:lnTo>
                  <a:pt x="473748" y="205866"/>
                </a:lnTo>
                <a:close/>
              </a:path>
              <a:path w="528954" h="375284">
                <a:moveTo>
                  <a:pt x="512339" y="204342"/>
                </a:moveTo>
                <a:lnTo>
                  <a:pt x="479844" y="204342"/>
                </a:lnTo>
                <a:lnTo>
                  <a:pt x="482879" y="207390"/>
                </a:lnTo>
                <a:lnTo>
                  <a:pt x="488975" y="205866"/>
                </a:lnTo>
                <a:lnTo>
                  <a:pt x="509801" y="205866"/>
                </a:lnTo>
                <a:lnTo>
                  <a:pt x="512339" y="204342"/>
                </a:lnTo>
                <a:close/>
              </a:path>
              <a:path w="528954" h="375284">
                <a:moveTo>
                  <a:pt x="509801" y="205866"/>
                </a:moveTo>
                <a:lnTo>
                  <a:pt x="488975" y="205866"/>
                </a:lnTo>
                <a:lnTo>
                  <a:pt x="507263" y="207390"/>
                </a:lnTo>
                <a:lnTo>
                  <a:pt x="509801" y="205866"/>
                </a:lnTo>
                <a:close/>
              </a:path>
              <a:path w="528954" h="375284">
                <a:moveTo>
                  <a:pt x="266573" y="97599"/>
                </a:moveTo>
                <a:lnTo>
                  <a:pt x="169087" y="97599"/>
                </a:lnTo>
                <a:lnTo>
                  <a:pt x="185839" y="99123"/>
                </a:lnTo>
                <a:lnTo>
                  <a:pt x="185839" y="111315"/>
                </a:lnTo>
                <a:lnTo>
                  <a:pt x="187363" y="181470"/>
                </a:lnTo>
                <a:lnTo>
                  <a:pt x="185839" y="219595"/>
                </a:lnTo>
                <a:lnTo>
                  <a:pt x="187363" y="251612"/>
                </a:lnTo>
                <a:lnTo>
                  <a:pt x="184315" y="285165"/>
                </a:lnTo>
                <a:lnTo>
                  <a:pt x="185839" y="346163"/>
                </a:lnTo>
                <a:lnTo>
                  <a:pt x="188887" y="352259"/>
                </a:lnTo>
                <a:lnTo>
                  <a:pt x="205638" y="362927"/>
                </a:lnTo>
                <a:lnTo>
                  <a:pt x="223926" y="364451"/>
                </a:lnTo>
                <a:lnTo>
                  <a:pt x="240677" y="356831"/>
                </a:lnTo>
                <a:lnTo>
                  <a:pt x="248297" y="335483"/>
                </a:lnTo>
                <a:lnTo>
                  <a:pt x="257428" y="314134"/>
                </a:lnTo>
                <a:lnTo>
                  <a:pt x="265049" y="291261"/>
                </a:lnTo>
                <a:lnTo>
                  <a:pt x="263525" y="272961"/>
                </a:lnTo>
                <a:lnTo>
                  <a:pt x="260476" y="257708"/>
                </a:lnTo>
                <a:lnTo>
                  <a:pt x="265049" y="242468"/>
                </a:lnTo>
                <a:lnTo>
                  <a:pt x="265049" y="189090"/>
                </a:lnTo>
                <a:lnTo>
                  <a:pt x="262000" y="173837"/>
                </a:lnTo>
                <a:lnTo>
                  <a:pt x="268097" y="137248"/>
                </a:lnTo>
                <a:lnTo>
                  <a:pt x="268097" y="118948"/>
                </a:lnTo>
                <a:lnTo>
                  <a:pt x="266573" y="102171"/>
                </a:lnTo>
                <a:lnTo>
                  <a:pt x="266573" y="97599"/>
                </a:lnTo>
                <a:close/>
              </a:path>
              <a:path w="528954" h="375284">
                <a:moveTo>
                  <a:pt x="0" y="32029"/>
                </a:moveTo>
                <a:lnTo>
                  <a:pt x="3035" y="65570"/>
                </a:lnTo>
                <a:lnTo>
                  <a:pt x="16751" y="103695"/>
                </a:lnTo>
                <a:lnTo>
                  <a:pt x="92913" y="96075"/>
                </a:lnTo>
                <a:lnTo>
                  <a:pt x="266573" y="96075"/>
                </a:lnTo>
                <a:lnTo>
                  <a:pt x="266573" y="38125"/>
                </a:lnTo>
                <a:lnTo>
                  <a:pt x="256522" y="33553"/>
                </a:lnTo>
                <a:lnTo>
                  <a:pt x="27419" y="33553"/>
                </a:lnTo>
                <a:lnTo>
                  <a:pt x="0" y="32029"/>
                </a:lnTo>
                <a:close/>
              </a:path>
              <a:path w="528954" h="375284">
                <a:moveTo>
                  <a:pt x="266573" y="96075"/>
                </a:moveTo>
                <a:lnTo>
                  <a:pt x="92913" y="96075"/>
                </a:lnTo>
                <a:lnTo>
                  <a:pt x="144703" y="99123"/>
                </a:lnTo>
                <a:lnTo>
                  <a:pt x="169087" y="97599"/>
                </a:lnTo>
                <a:lnTo>
                  <a:pt x="266573" y="97599"/>
                </a:lnTo>
                <a:lnTo>
                  <a:pt x="266573" y="96075"/>
                </a:lnTo>
                <a:close/>
              </a:path>
              <a:path w="528954" h="375284">
                <a:moveTo>
                  <a:pt x="108153" y="27444"/>
                </a:moveTo>
                <a:lnTo>
                  <a:pt x="100533" y="28981"/>
                </a:lnTo>
                <a:lnTo>
                  <a:pt x="91389" y="28981"/>
                </a:lnTo>
                <a:lnTo>
                  <a:pt x="70065" y="33553"/>
                </a:lnTo>
                <a:lnTo>
                  <a:pt x="134048" y="33553"/>
                </a:lnTo>
                <a:lnTo>
                  <a:pt x="108153" y="27444"/>
                </a:lnTo>
                <a:close/>
              </a:path>
              <a:path w="528954" h="375284">
                <a:moveTo>
                  <a:pt x="201066" y="28981"/>
                </a:moveTo>
                <a:lnTo>
                  <a:pt x="159943" y="33553"/>
                </a:lnTo>
                <a:lnTo>
                  <a:pt x="256522" y="33553"/>
                </a:lnTo>
                <a:lnTo>
                  <a:pt x="253171" y="32029"/>
                </a:lnTo>
                <a:lnTo>
                  <a:pt x="210210" y="32029"/>
                </a:lnTo>
                <a:lnTo>
                  <a:pt x="201066" y="28981"/>
                </a:lnTo>
                <a:close/>
              </a:path>
              <a:path w="528954" h="375284">
                <a:moveTo>
                  <a:pt x="242201" y="25920"/>
                </a:moveTo>
                <a:lnTo>
                  <a:pt x="210210" y="32029"/>
                </a:lnTo>
                <a:lnTo>
                  <a:pt x="253171" y="32029"/>
                </a:lnTo>
                <a:lnTo>
                  <a:pt x="249821" y="30505"/>
                </a:lnTo>
                <a:lnTo>
                  <a:pt x="242201" y="2592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999532" y="1187081"/>
            <a:ext cx="472440" cy="375285"/>
          </a:xfrm>
          <a:custGeom>
            <a:avLst/>
            <a:gdLst/>
            <a:ahLst/>
            <a:cxnLst/>
            <a:rect l="l" t="t" r="r" b="b"/>
            <a:pathLst>
              <a:path w="472439" h="375284">
                <a:moveTo>
                  <a:pt x="389966" y="0"/>
                </a:moveTo>
                <a:lnTo>
                  <a:pt x="389966" y="88442"/>
                </a:lnTo>
                <a:lnTo>
                  <a:pt x="391490" y="117424"/>
                </a:lnTo>
                <a:lnTo>
                  <a:pt x="393014" y="140296"/>
                </a:lnTo>
                <a:lnTo>
                  <a:pt x="389966" y="158597"/>
                </a:lnTo>
                <a:lnTo>
                  <a:pt x="391490" y="199771"/>
                </a:lnTo>
                <a:lnTo>
                  <a:pt x="394538" y="215011"/>
                </a:lnTo>
                <a:lnTo>
                  <a:pt x="391490" y="247040"/>
                </a:lnTo>
                <a:lnTo>
                  <a:pt x="393014" y="257708"/>
                </a:lnTo>
                <a:lnTo>
                  <a:pt x="391490" y="268389"/>
                </a:lnTo>
                <a:lnTo>
                  <a:pt x="389966" y="295833"/>
                </a:lnTo>
                <a:lnTo>
                  <a:pt x="391490" y="301942"/>
                </a:lnTo>
                <a:lnTo>
                  <a:pt x="393014" y="355307"/>
                </a:lnTo>
                <a:lnTo>
                  <a:pt x="423481" y="375132"/>
                </a:lnTo>
                <a:lnTo>
                  <a:pt x="450900" y="362927"/>
                </a:lnTo>
                <a:lnTo>
                  <a:pt x="469176" y="333959"/>
                </a:lnTo>
                <a:lnTo>
                  <a:pt x="469176" y="311086"/>
                </a:lnTo>
                <a:lnTo>
                  <a:pt x="470700" y="301942"/>
                </a:lnTo>
                <a:lnTo>
                  <a:pt x="470700" y="240944"/>
                </a:lnTo>
                <a:lnTo>
                  <a:pt x="467652" y="236359"/>
                </a:lnTo>
                <a:lnTo>
                  <a:pt x="472224" y="207390"/>
                </a:lnTo>
                <a:lnTo>
                  <a:pt x="470700" y="178422"/>
                </a:lnTo>
                <a:lnTo>
                  <a:pt x="470700" y="163169"/>
                </a:lnTo>
                <a:lnTo>
                  <a:pt x="467652" y="144868"/>
                </a:lnTo>
                <a:lnTo>
                  <a:pt x="467652" y="132676"/>
                </a:lnTo>
                <a:lnTo>
                  <a:pt x="472224" y="112852"/>
                </a:lnTo>
                <a:lnTo>
                  <a:pt x="472224" y="79298"/>
                </a:lnTo>
                <a:lnTo>
                  <a:pt x="470700" y="64046"/>
                </a:lnTo>
                <a:lnTo>
                  <a:pt x="464604" y="42697"/>
                </a:lnTo>
                <a:lnTo>
                  <a:pt x="440232" y="30505"/>
                </a:lnTo>
                <a:lnTo>
                  <a:pt x="415861" y="15252"/>
                </a:lnTo>
                <a:lnTo>
                  <a:pt x="389966" y="0"/>
                </a:lnTo>
                <a:close/>
              </a:path>
              <a:path w="472439" h="375284">
                <a:moveTo>
                  <a:pt x="305294" y="193662"/>
                </a:moveTo>
                <a:lnTo>
                  <a:pt x="239153" y="193662"/>
                </a:lnTo>
                <a:lnTo>
                  <a:pt x="245249" y="219595"/>
                </a:lnTo>
                <a:lnTo>
                  <a:pt x="258952" y="274485"/>
                </a:lnTo>
                <a:lnTo>
                  <a:pt x="268097" y="295833"/>
                </a:lnTo>
                <a:lnTo>
                  <a:pt x="287896" y="347687"/>
                </a:lnTo>
                <a:lnTo>
                  <a:pt x="342747" y="314134"/>
                </a:lnTo>
                <a:lnTo>
                  <a:pt x="338175" y="286689"/>
                </a:lnTo>
                <a:lnTo>
                  <a:pt x="333603" y="265341"/>
                </a:lnTo>
                <a:lnTo>
                  <a:pt x="316839" y="225691"/>
                </a:lnTo>
                <a:lnTo>
                  <a:pt x="312280" y="210438"/>
                </a:lnTo>
                <a:lnTo>
                  <a:pt x="305294" y="193662"/>
                </a:lnTo>
                <a:close/>
              </a:path>
              <a:path w="472439" h="375284">
                <a:moveTo>
                  <a:pt x="164480" y="176898"/>
                </a:moveTo>
                <a:lnTo>
                  <a:pt x="103581" y="176898"/>
                </a:lnTo>
                <a:lnTo>
                  <a:pt x="112725" y="204342"/>
                </a:lnTo>
                <a:lnTo>
                  <a:pt x="123380" y="253136"/>
                </a:lnTo>
                <a:lnTo>
                  <a:pt x="129476" y="268389"/>
                </a:lnTo>
                <a:lnTo>
                  <a:pt x="149275" y="332435"/>
                </a:lnTo>
                <a:lnTo>
                  <a:pt x="176695" y="346163"/>
                </a:lnTo>
                <a:lnTo>
                  <a:pt x="204114" y="315658"/>
                </a:lnTo>
                <a:lnTo>
                  <a:pt x="219354" y="271437"/>
                </a:lnTo>
                <a:lnTo>
                  <a:pt x="226974" y="237896"/>
                </a:lnTo>
                <a:lnTo>
                  <a:pt x="232432" y="218071"/>
                </a:lnTo>
                <a:lnTo>
                  <a:pt x="175171" y="218071"/>
                </a:lnTo>
                <a:lnTo>
                  <a:pt x="164480" y="176898"/>
                </a:lnTo>
                <a:close/>
              </a:path>
              <a:path w="472439" h="375284">
                <a:moveTo>
                  <a:pt x="112725" y="19824"/>
                </a:moveTo>
                <a:lnTo>
                  <a:pt x="79209" y="73202"/>
                </a:lnTo>
                <a:lnTo>
                  <a:pt x="67017" y="105219"/>
                </a:lnTo>
                <a:lnTo>
                  <a:pt x="50266" y="146392"/>
                </a:lnTo>
                <a:lnTo>
                  <a:pt x="31978" y="193662"/>
                </a:lnTo>
                <a:lnTo>
                  <a:pt x="0" y="269913"/>
                </a:lnTo>
                <a:lnTo>
                  <a:pt x="3048" y="291261"/>
                </a:lnTo>
                <a:lnTo>
                  <a:pt x="3048" y="308038"/>
                </a:lnTo>
                <a:lnTo>
                  <a:pt x="19799" y="338531"/>
                </a:lnTo>
                <a:lnTo>
                  <a:pt x="44170" y="333959"/>
                </a:lnTo>
                <a:lnTo>
                  <a:pt x="62445" y="314134"/>
                </a:lnTo>
                <a:lnTo>
                  <a:pt x="83781" y="243992"/>
                </a:lnTo>
                <a:lnTo>
                  <a:pt x="92913" y="208914"/>
                </a:lnTo>
                <a:lnTo>
                  <a:pt x="103581" y="176898"/>
                </a:lnTo>
                <a:lnTo>
                  <a:pt x="164480" y="176898"/>
                </a:lnTo>
                <a:lnTo>
                  <a:pt x="155371" y="141820"/>
                </a:lnTo>
                <a:lnTo>
                  <a:pt x="140144" y="88442"/>
                </a:lnTo>
                <a:lnTo>
                  <a:pt x="112725" y="19824"/>
                </a:lnTo>
                <a:close/>
              </a:path>
              <a:path w="472439" h="375284">
                <a:moveTo>
                  <a:pt x="240677" y="21348"/>
                </a:moveTo>
                <a:lnTo>
                  <a:pt x="217830" y="82346"/>
                </a:lnTo>
                <a:lnTo>
                  <a:pt x="205638" y="114376"/>
                </a:lnTo>
                <a:lnTo>
                  <a:pt x="175171" y="218071"/>
                </a:lnTo>
                <a:lnTo>
                  <a:pt x="232432" y="218071"/>
                </a:lnTo>
                <a:lnTo>
                  <a:pt x="239153" y="193662"/>
                </a:lnTo>
                <a:lnTo>
                  <a:pt x="305294" y="193662"/>
                </a:lnTo>
                <a:lnTo>
                  <a:pt x="304660" y="192138"/>
                </a:lnTo>
                <a:lnTo>
                  <a:pt x="303136" y="182994"/>
                </a:lnTo>
                <a:lnTo>
                  <a:pt x="292468" y="149440"/>
                </a:lnTo>
                <a:lnTo>
                  <a:pt x="286385" y="132676"/>
                </a:lnTo>
                <a:lnTo>
                  <a:pt x="280288" y="114376"/>
                </a:lnTo>
                <a:lnTo>
                  <a:pt x="258952" y="56426"/>
                </a:lnTo>
                <a:lnTo>
                  <a:pt x="240677" y="2134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1779" y="1187081"/>
            <a:ext cx="486409" cy="461009"/>
          </a:xfrm>
          <a:custGeom>
            <a:avLst/>
            <a:gdLst/>
            <a:ahLst/>
            <a:cxnLst/>
            <a:rect l="l" t="t" r="r" b="b"/>
            <a:pathLst>
              <a:path w="486410" h="461010">
                <a:moveTo>
                  <a:pt x="265049" y="248564"/>
                </a:moveTo>
                <a:lnTo>
                  <a:pt x="266573" y="265341"/>
                </a:lnTo>
                <a:lnTo>
                  <a:pt x="266573" y="276009"/>
                </a:lnTo>
                <a:lnTo>
                  <a:pt x="251345" y="280593"/>
                </a:lnTo>
                <a:lnTo>
                  <a:pt x="223926" y="295833"/>
                </a:lnTo>
                <a:lnTo>
                  <a:pt x="208686" y="303466"/>
                </a:lnTo>
                <a:lnTo>
                  <a:pt x="182791" y="329387"/>
                </a:lnTo>
                <a:lnTo>
                  <a:pt x="182791" y="394957"/>
                </a:lnTo>
                <a:lnTo>
                  <a:pt x="199555" y="423925"/>
                </a:lnTo>
                <a:lnTo>
                  <a:pt x="225450" y="445274"/>
                </a:lnTo>
                <a:lnTo>
                  <a:pt x="274192" y="460527"/>
                </a:lnTo>
                <a:lnTo>
                  <a:pt x="316852" y="459003"/>
                </a:lnTo>
                <a:lnTo>
                  <a:pt x="348843" y="454431"/>
                </a:lnTo>
                <a:lnTo>
                  <a:pt x="376262" y="442226"/>
                </a:lnTo>
                <a:lnTo>
                  <a:pt x="396062" y="423925"/>
                </a:lnTo>
                <a:lnTo>
                  <a:pt x="416134" y="402577"/>
                </a:lnTo>
                <a:lnTo>
                  <a:pt x="295516" y="402577"/>
                </a:lnTo>
                <a:lnTo>
                  <a:pt x="275716" y="399529"/>
                </a:lnTo>
                <a:lnTo>
                  <a:pt x="262013" y="391909"/>
                </a:lnTo>
                <a:lnTo>
                  <a:pt x="257441" y="379704"/>
                </a:lnTo>
                <a:lnTo>
                  <a:pt x="255917" y="370560"/>
                </a:lnTo>
                <a:lnTo>
                  <a:pt x="255917" y="361403"/>
                </a:lnTo>
                <a:lnTo>
                  <a:pt x="283337" y="327863"/>
                </a:lnTo>
                <a:lnTo>
                  <a:pt x="304660" y="323291"/>
                </a:lnTo>
                <a:lnTo>
                  <a:pt x="415360" y="323291"/>
                </a:lnTo>
                <a:lnTo>
                  <a:pt x="405206" y="304990"/>
                </a:lnTo>
                <a:lnTo>
                  <a:pt x="379298" y="289737"/>
                </a:lnTo>
                <a:lnTo>
                  <a:pt x="373214" y="280593"/>
                </a:lnTo>
                <a:lnTo>
                  <a:pt x="347319" y="271437"/>
                </a:lnTo>
                <a:lnTo>
                  <a:pt x="335127" y="271437"/>
                </a:lnTo>
                <a:lnTo>
                  <a:pt x="336651" y="251612"/>
                </a:lnTo>
                <a:lnTo>
                  <a:pt x="265049" y="248564"/>
                </a:lnTo>
                <a:close/>
              </a:path>
              <a:path w="486410" h="461010">
                <a:moveTo>
                  <a:pt x="415360" y="323291"/>
                </a:moveTo>
                <a:lnTo>
                  <a:pt x="304660" y="323291"/>
                </a:lnTo>
                <a:lnTo>
                  <a:pt x="322935" y="327863"/>
                </a:lnTo>
                <a:lnTo>
                  <a:pt x="342747" y="335483"/>
                </a:lnTo>
                <a:lnTo>
                  <a:pt x="351878" y="344639"/>
                </a:lnTo>
                <a:lnTo>
                  <a:pt x="351878" y="376656"/>
                </a:lnTo>
                <a:lnTo>
                  <a:pt x="335127" y="393433"/>
                </a:lnTo>
                <a:lnTo>
                  <a:pt x="313804" y="401053"/>
                </a:lnTo>
                <a:lnTo>
                  <a:pt x="295516" y="402577"/>
                </a:lnTo>
                <a:lnTo>
                  <a:pt x="416134" y="402577"/>
                </a:lnTo>
                <a:lnTo>
                  <a:pt x="420433" y="398005"/>
                </a:lnTo>
                <a:lnTo>
                  <a:pt x="423481" y="369036"/>
                </a:lnTo>
                <a:lnTo>
                  <a:pt x="426529" y="362927"/>
                </a:lnTo>
                <a:lnTo>
                  <a:pt x="420433" y="332435"/>
                </a:lnTo>
                <a:lnTo>
                  <a:pt x="415360" y="323291"/>
                </a:lnTo>
                <a:close/>
              </a:path>
              <a:path w="486410" h="461010">
                <a:moveTo>
                  <a:pt x="403682" y="0"/>
                </a:moveTo>
                <a:lnTo>
                  <a:pt x="403682" y="93027"/>
                </a:lnTo>
                <a:lnTo>
                  <a:pt x="330555" y="93027"/>
                </a:lnTo>
                <a:lnTo>
                  <a:pt x="315328" y="97599"/>
                </a:lnTo>
                <a:lnTo>
                  <a:pt x="327507" y="147916"/>
                </a:lnTo>
                <a:lnTo>
                  <a:pt x="327507" y="157073"/>
                </a:lnTo>
                <a:lnTo>
                  <a:pt x="405206" y="157073"/>
                </a:lnTo>
                <a:lnTo>
                  <a:pt x="403682" y="179946"/>
                </a:lnTo>
                <a:lnTo>
                  <a:pt x="405206" y="187566"/>
                </a:lnTo>
                <a:lnTo>
                  <a:pt x="406717" y="259245"/>
                </a:lnTo>
                <a:lnTo>
                  <a:pt x="437184" y="271437"/>
                </a:lnTo>
                <a:lnTo>
                  <a:pt x="464604" y="259245"/>
                </a:lnTo>
                <a:lnTo>
                  <a:pt x="482892" y="247040"/>
                </a:lnTo>
                <a:lnTo>
                  <a:pt x="482892" y="195199"/>
                </a:lnTo>
                <a:lnTo>
                  <a:pt x="484416" y="186042"/>
                </a:lnTo>
                <a:lnTo>
                  <a:pt x="484416" y="108267"/>
                </a:lnTo>
                <a:lnTo>
                  <a:pt x="485940" y="93027"/>
                </a:lnTo>
                <a:lnTo>
                  <a:pt x="485940" y="79298"/>
                </a:lnTo>
                <a:lnTo>
                  <a:pt x="484416" y="57950"/>
                </a:lnTo>
                <a:lnTo>
                  <a:pt x="478320" y="38125"/>
                </a:lnTo>
                <a:lnTo>
                  <a:pt x="453948" y="24396"/>
                </a:lnTo>
                <a:lnTo>
                  <a:pt x="429577" y="13728"/>
                </a:lnTo>
                <a:lnTo>
                  <a:pt x="403682" y="0"/>
                </a:lnTo>
                <a:close/>
              </a:path>
              <a:path w="486410" h="461010">
                <a:moveTo>
                  <a:pt x="204127" y="80822"/>
                </a:moveTo>
                <a:lnTo>
                  <a:pt x="129476" y="80822"/>
                </a:lnTo>
                <a:lnTo>
                  <a:pt x="124904" y="88442"/>
                </a:lnTo>
                <a:lnTo>
                  <a:pt x="106629" y="108267"/>
                </a:lnTo>
                <a:lnTo>
                  <a:pt x="99009" y="117424"/>
                </a:lnTo>
                <a:lnTo>
                  <a:pt x="85305" y="132676"/>
                </a:lnTo>
                <a:lnTo>
                  <a:pt x="60934" y="150964"/>
                </a:lnTo>
                <a:lnTo>
                  <a:pt x="48742" y="164693"/>
                </a:lnTo>
                <a:lnTo>
                  <a:pt x="33515" y="179946"/>
                </a:lnTo>
                <a:lnTo>
                  <a:pt x="16751" y="198247"/>
                </a:lnTo>
                <a:lnTo>
                  <a:pt x="18275" y="219595"/>
                </a:lnTo>
                <a:lnTo>
                  <a:pt x="36563" y="243992"/>
                </a:lnTo>
                <a:lnTo>
                  <a:pt x="67017" y="237896"/>
                </a:lnTo>
                <a:lnTo>
                  <a:pt x="80733" y="225691"/>
                </a:lnTo>
                <a:lnTo>
                  <a:pt x="92925" y="211962"/>
                </a:lnTo>
                <a:lnTo>
                  <a:pt x="111201" y="192138"/>
                </a:lnTo>
                <a:lnTo>
                  <a:pt x="124904" y="179946"/>
                </a:lnTo>
                <a:lnTo>
                  <a:pt x="138620" y="166217"/>
                </a:lnTo>
                <a:lnTo>
                  <a:pt x="146240" y="157073"/>
                </a:lnTo>
                <a:lnTo>
                  <a:pt x="150812" y="154025"/>
                </a:lnTo>
                <a:lnTo>
                  <a:pt x="167563" y="137248"/>
                </a:lnTo>
                <a:lnTo>
                  <a:pt x="250967" y="137248"/>
                </a:lnTo>
                <a:lnTo>
                  <a:pt x="243725" y="129616"/>
                </a:lnTo>
                <a:lnTo>
                  <a:pt x="222402" y="103695"/>
                </a:lnTo>
                <a:lnTo>
                  <a:pt x="204127" y="80822"/>
                </a:lnTo>
                <a:close/>
              </a:path>
              <a:path w="486410" h="461010">
                <a:moveTo>
                  <a:pt x="250967" y="137248"/>
                </a:moveTo>
                <a:lnTo>
                  <a:pt x="167563" y="137248"/>
                </a:lnTo>
                <a:lnTo>
                  <a:pt x="187363" y="160121"/>
                </a:lnTo>
                <a:lnTo>
                  <a:pt x="228498" y="213487"/>
                </a:lnTo>
                <a:lnTo>
                  <a:pt x="236118" y="222643"/>
                </a:lnTo>
                <a:lnTo>
                  <a:pt x="248297" y="230263"/>
                </a:lnTo>
                <a:lnTo>
                  <a:pt x="266573" y="237896"/>
                </a:lnTo>
                <a:lnTo>
                  <a:pt x="278764" y="228739"/>
                </a:lnTo>
                <a:lnTo>
                  <a:pt x="295516" y="221119"/>
                </a:lnTo>
                <a:lnTo>
                  <a:pt x="301612" y="205866"/>
                </a:lnTo>
                <a:lnTo>
                  <a:pt x="300088" y="186042"/>
                </a:lnTo>
                <a:lnTo>
                  <a:pt x="272668" y="160121"/>
                </a:lnTo>
                <a:lnTo>
                  <a:pt x="250967" y="137248"/>
                </a:lnTo>
                <a:close/>
              </a:path>
              <a:path w="486410" h="461010">
                <a:moveTo>
                  <a:pt x="308796" y="80822"/>
                </a:moveTo>
                <a:lnTo>
                  <a:pt x="230022" y="80822"/>
                </a:lnTo>
                <a:lnTo>
                  <a:pt x="257441" y="85394"/>
                </a:lnTo>
                <a:lnTo>
                  <a:pt x="301612" y="85394"/>
                </a:lnTo>
                <a:lnTo>
                  <a:pt x="308796" y="80822"/>
                </a:lnTo>
                <a:close/>
              </a:path>
              <a:path w="486410" h="461010">
                <a:moveTo>
                  <a:pt x="0" y="19824"/>
                </a:moveTo>
                <a:lnTo>
                  <a:pt x="39598" y="83870"/>
                </a:lnTo>
                <a:lnTo>
                  <a:pt x="129476" y="80822"/>
                </a:lnTo>
                <a:lnTo>
                  <a:pt x="308796" y="80822"/>
                </a:lnTo>
                <a:lnTo>
                  <a:pt x="318376" y="74726"/>
                </a:lnTo>
                <a:lnTo>
                  <a:pt x="322935" y="42697"/>
                </a:lnTo>
                <a:lnTo>
                  <a:pt x="306184" y="25920"/>
                </a:lnTo>
                <a:lnTo>
                  <a:pt x="152323" y="25920"/>
                </a:lnTo>
                <a:lnTo>
                  <a:pt x="25895" y="21348"/>
                </a:lnTo>
                <a:lnTo>
                  <a:pt x="0" y="19824"/>
                </a:lnTo>
                <a:close/>
              </a:path>
              <a:path w="486410" h="461010">
                <a:moveTo>
                  <a:pt x="173659" y="19824"/>
                </a:moveTo>
                <a:lnTo>
                  <a:pt x="152323" y="25920"/>
                </a:lnTo>
                <a:lnTo>
                  <a:pt x="306184" y="25920"/>
                </a:lnTo>
                <a:lnTo>
                  <a:pt x="301612" y="24396"/>
                </a:lnTo>
                <a:lnTo>
                  <a:pt x="204127" y="24396"/>
                </a:lnTo>
                <a:lnTo>
                  <a:pt x="173659" y="19824"/>
                </a:lnTo>
                <a:close/>
              </a:path>
              <a:path w="486410" h="461010">
                <a:moveTo>
                  <a:pt x="239153" y="16776"/>
                </a:moveTo>
                <a:lnTo>
                  <a:pt x="204127" y="24396"/>
                </a:lnTo>
                <a:lnTo>
                  <a:pt x="301612" y="24396"/>
                </a:lnTo>
                <a:lnTo>
                  <a:pt x="297040" y="22872"/>
                </a:lnTo>
                <a:lnTo>
                  <a:pt x="272668" y="19824"/>
                </a:lnTo>
                <a:lnTo>
                  <a:pt x="239153" y="1677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37985" y="1187081"/>
            <a:ext cx="504825" cy="454659"/>
          </a:xfrm>
          <a:custGeom>
            <a:avLst/>
            <a:gdLst/>
            <a:ahLst/>
            <a:cxnLst/>
            <a:rect l="l" t="t" r="r" b="b"/>
            <a:pathLst>
              <a:path w="504825" h="454660">
                <a:moveTo>
                  <a:pt x="48742" y="291261"/>
                </a:moveTo>
                <a:lnTo>
                  <a:pt x="44170" y="300418"/>
                </a:lnTo>
                <a:lnTo>
                  <a:pt x="45636" y="338531"/>
                </a:lnTo>
                <a:lnTo>
                  <a:pt x="45694" y="341579"/>
                </a:lnTo>
                <a:lnTo>
                  <a:pt x="44170" y="349211"/>
                </a:lnTo>
                <a:lnTo>
                  <a:pt x="45694" y="398005"/>
                </a:lnTo>
                <a:lnTo>
                  <a:pt x="44170" y="425450"/>
                </a:lnTo>
                <a:lnTo>
                  <a:pt x="44170" y="454431"/>
                </a:lnTo>
                <a:lnTo>
                  <a:pt x="57886" y="451383"/>
                </a:lnTo>
                <a:lnTo>
                  <a:pt x="70065" y="448335"/>
                </a:lnTo>
                <a:lnTo>
                  <a:pt x="80733" y="448335"/>
                </a:lnTo>
                <a:lnTo>
                  <a:pt x="94449" y="443750"/>
                </a:lnTo>
                <a:lnTo>
                  <a:pt x="189907" y="443750"/>
                </a:lnTo>
                <a:lnTo>
                  <a:pt x="225450" y="440702"/>
                </a:lnTo>
                <a:lnTo>
                  <a:pt x="493254" y="440702"/>
                </a:lnTo>
                <a:lnTo>
                  <a:pt x="504215" y="426986"/>
                </a:lnTo>
                <a:lnTo>
                  <a:pt x="496595" y="408686"/>
                </a:lnTo>
                <a:lnTo>
                  <a:pt x="485940" y="388861"/>
                </a:lnTo>
                <a:lnTo>
                  <a:pt x="480190" y="385813"/>
                </a:lnTo>
                <a:lnTo>
                  <a:pt x="129476" y="385813"/>
                </a:lnTo>
                <a:lnTo>
                  <a:pt x="123393" y="378180"/>
                </a:lnTo>
                <a:lnTo>
                  <a:pt x="124917" y="338531"/>
                </a:lnTo>
                <a:lnTo>
                  <a:pt x="123393" y="309562"/>
                </a:lnTo>
                <a:lnTo>
                  <a:pt x="48742" y="291261"/>
                </a:lnTo>
                <a:close/>
              </a:path>
              <a:path w="504825" h="454660">
                <a:moveTo>
                  <a:pt x="492036" y="442226"/>
                </a:moveTo>
                <a:lnTo>
                  <a:pt x="341223" y="442226"/>
                </a:lnTo>
                <a:lnTo>
                  <a:pt x="345795" y="445274"/>
                </a:lnTo>
                <a:lnTo>
                  <a:pt x="382346" y="445274"/>
                </a:lnTo>
                <a:lnTo>
                  <a:pt x="396062" y="446798"/>
                </a:lnTo>
                <a:lnTo>
                  <a:pt x="414337" y="449859"/>
                </a:lnTo>
                <a:lnTo>
                  <a:pt x="438708" y="449859"/>
                </a:lnTo>
                <a:lnTo>
                  <a:pt x="476796" y="454431"/>
                </a:lnTo>
                <a:lnTo>
                  <a:pt x="492036" y="442226"/>
                </a:lnTo>
                <a:close/>
              </a:path>
              <a:path w="504825" h="454660">
                <a:moveTo>
                  <a:pt x="189907" y="443750"/>
                </a:moveTo>
                <a:lnTo>
                  <a:pt x="117297" y="443750"/>
                </a:lnTo>
                <a:lnTo>
                  <a:pt x="134048" y="445274"/>
                </a:lnTo>
                <a:lnTo>
                  <a:pt x="172135" y="445274"/>
                </a:lnTo>
                <a:lnTo>
                  <a:pt x="189907" y="443750"/>
                </a:lnTo>
                <a:close/>
              </a:path>
              <a:path w="504825" h="454660">
                <a:moveTo>
                  <a:pt x="493254" y="440702"/>
                </a:moveTo>
                <a:lnTo>
                  <a:pt x="225450" y="440702"/>
                </a:lnTo>
                <a:lnTo>
                  <a:pt x="283337" y="445274"/>
                </a:lnTo>
                <a:lnTo>
                  <a:pt x="300088" y="445274"/>
                </a:lnTo>
                <a:lnTo>
                  <a:pt x="341223" y="442226"/>
                </a:lnTo>
                <a:lnTo>
                  <a:pt x="492036" y="442226"/>
                </a:lnTo>
                <a:lnTo>
                  <a:pt x="493254" y="440702"/>
                </a:lnTo>
                <a:close/>
              </a:path>
              <a:path w="504825" h="454660">
                <a:moveTo>
                  <a:pt x="428053" y="367512"/>
                </a:moveTo>
                <a:lnTo>
                  <a:pt x="371690" y="372084"/>
                </a:lnTo>
                <a:lnTo>
                  <a:pt x="347319" y="373608"/>
                </a:lnTo>
                <a:lnTo>
                  <a:pt x="322948" y="376656"/>
                </a:lnTo>
                <a:lnTo>
                  <a:pt x="295516" y="381228"/>
                </a:lnTo>
                <a:lnTo>
                  <a:pt x="152336" y="381228"/>
                </a:lnTo>
                <a:lnTo>
                  <a:pt x="129476" y="385813"/>
                </a:lnTo>
                <a:lnTo>
                  <a:pt x="480190" y="385813"/>
                </a:lnTo>
                <a:lnTo>
                  <a:pt x="460044" y="375132"/>
                </a:lnTo>
                <a:lnTo>
                  <a:pt x="441756" y="372084"/>
                </a:lnTo>
                <a:lnTo>
                  <a:pt x="428053" y="367512"/>
                </a:lnTo>
                <a:close/>
              </a:path>
              <a:path w="504825" h="454660">
                <a:moveTo>
                  <a:pt x="286385" y="379704"/>
                </a:moveTo>
                <a:lnTo>
                  <a:pt x="272668" y="381228"/>
                </a:lnTo>
                <a:lnTo>
                  <a:pt x="295516" y="381228"/>
                </a:lnTo>
                <a:lnTo>
                  <a:pt x="286385" y="379704"/>
                </a:lnTo>
                <a:close/>
              </a:path>
              <a:path w="504825" h="454660">
                <a:moveTo>
                  <a:pt x="222402" y="274485"/>
                </a:moveTo>
                <a:lnTo>
                  <a:pt x="144716" y="274485"/>
                </a:lnTo>
                <a:lnTo>
                  <a:pt x="144716" y="309562"/>
                </a:lnTo>
                <a:lnTo>
                  <a:pt x="147764" y="329387"/>
                </a:lnTo>
                <a:lnTo>
                  <a:pt x="173659" y="346163"/>
                </a:lnTo>
                <a:lnTo>
                  <a:pt x="204127" y="343115"/>
                </a:lnTo>
                <a:lnTo>
                  <a:pt x="216306" y="332435"/>
                </a:lnTo>
                <a:lnTo>
                  <a:pt x="222402" y="309562"/>
                </a:lnTo>
                <a:lnTo>
                  <a:pt x="223926" y="280593"/>
                </a:lnTo>
                <a:lnTo>
                  <a:pt x="222402" y="274485"/>
                </a:lnTo>
                <a:close/>
              </a:path>
              <a:path w="504825" h="454660">
                <a:moveTo>
                  <a:pt x="412813" y="0"/>
                </a:moveTo>
                <a:lnTo>
                  <a:pt x="412813" y="76250"/>
                </a:lnTo>
                <a:lnTo>
                  <a:pt x="377786" y="76250"/>
                </a:lnTo>
                <a:lnTo>
                  <a:pt x="341223" y="88442"/>
                </a:lnTo>
                <a:lnTo>
                  <a:pt x="336651" y="112852"/>
                </a:lnTo>
                <a:lnTo>
                  <a:pt x="341223" y="132676"/>
                </a:lnTo>
                <a:lnTo>
                  <a:pt x="370166" y="134200"/>
                </a:lnTo>
                <a:lnTo>
                  <a:pt x="414337" y="134200"/>
                </a:lnTo>
                <a:lnTo>
                  <a:pt x="414337" y="167741"/>
                </a:lnTo>
                <a:lnTo>
                  <a:pt x="415920" y="237896"/>
                </a:lnTo>
                <a:lnTo>
                  <a:pt x="417385" y="314134"/>
                </a:lnTo>
                <a:lnTo>
                  <a:pt x="446328" y="326339"/>
                </a:lnTo>
                <a:lnTo>
                  <a:pt x="473748" y="314134"/>
                </a:lnTo>
                <a:lnTo>
                  <a:pt x="492036" y="301942"/>
                </a:lnTo>
                <a:lnTo>
                  <a:pt x="493547" y="243992"/>
                </a:lnTo>
                <a:lnTo>
                  <a:pt x="495071" y="173837"/>
                </a:lnTo>
                <a:lnTo>
                  <a:pt x="495071" y="138772"/>
                </a:lnTo>
                <a:lnTo>
                  <a:pt x="493547" y="126568"/>
                </a:lnTo>
                <a:lnTo>
                  <a:pt x="493547" y="108267"/>
                </a:lnTo>
                <a:lnTo>
                  <a:pt x="496595" y="93027"/>
                </a:lnTo>
                <a:lnTo>
                  <a:pt x="495071" y="79298"/>
                </a:lnTo>
                <a:lnTo>
                  <a:pt x="495071" y="57950"/>
                </a:lnTo>
                <a:lnTo>
                  <a:pt x="488988" y="38125"/>
                </a:lnTo>
                <a:lnTo>
                  <a:pt x="463092" y="24396"/>
                </a:lnTo>
                <a:lnTo>
                  <a:pt x="438708" y="13728"/>
                </a:lnTo>
                <a:lnTo>
                  <a:pt x="412813" y="0"/>
                </a:lnTo>
                <a:close/>
              </a:path>
              <a:path w="504825" h="454660">
                <a:moveTo>
                  <a:pt x="346600" y="271437"/>
                </a:moveTo>
                <a:lnTo>
                  <a:pt x="278764" y="271437"/>
                </a:lnTo>
                <a:lnTo>
                  <a:pt x="309232" y="274485"/>
                </a:lnTo>
                <a:lnTo>
                  <a:pt x="341223" y="280593"/>
                </a:lnTo>
                <a:lnTo>
                  <a:pt x="346600" y="271437"/>
                </a:lnTo>
                <a:close/>
              </a:path>
              <a:path w="504825" h="454660">
                <a:moveTo>
                  <a:pt x="102057" y="272961"/>
                </a:moveTo>
                <a:lnTo>
                  <a:pt x="47218" y="272961"/>
                </a:lnTo>
                <a:lnTo>
                  <a:pt x="86829" y="274485"/>
                </a:lnTo>
                <a:lnTo>
                  <a:pt x="102057" y="272961"/>
                </a:lnTo>
                <a:close/>
              </a:path>
              <a:path w="504825" h="454660">
                <a:moveTo>
                  <a:pt x="0" y="210438"/>
                </a:moveTo>
                <a:lnTo>
                  <a:pt x="4572" y="237896"/>
                </a:lnTo>
                <a:lnTo>
                  <a:pt x="10667" y="272961"/>
                </a:lnTo>
                <a:lnTo>
                  <a:pt x="102057" y="272961"/>
                </a:lnTo>
                <a:lnTo>
                  <a:pt x="137096" y="274485"/>
                </a:lnTo>
                <a:lnTo>
                  <a:pt x="249821" y="274485"/>
                </a:lnTo>
                <a:lnTo>
                  <a:pt x="278764" y="271437"/>
                </a:lnTo>
                <a:lnTo>
                  <a:pt x="346600" y="271437"/>
                </a:lnTo>
                <a:lnTo>
                  <a:pt x="356450" y="254660"/>
                </a:lnTo>
                <a:lnTo>
                  <a:pt x="354926" y="236359"/>
                </a:lnTo>
                <a:lnTo>
                  <a:pt x="351891" y="222643"/>
                </a:lnTo>
                <a:lnTo>
                  <a:pt x="348847" y="218071"/>
                </a:lnTo>
                <a:lnTo>
                  <a:pt x="111201" y="218071"/>
                </a:lnTo>
                <a:lnTo>
                  <a:pt x="100018" y="215011"/>
                </a:lnTo>
                <a:lnTo>
                  <a:pt x="67030" y="215011"/>
                </a:lnTo>
                <a:lnTo>
                  <a:pt x="0" y="210438"/>
                </a:lnTo>
                <a:close/>
              </a:path>
              <a:path w="504825" h="454660">
                <a:moveTo>
                  <a:pt x="309232" y="207390"/>
                </a:moveTo>
                <a:lnTo>
                  <a:pt x="286385" y="211962"/>
                </a:lnTo>
                <a:lnTo>
                  <a:pt x="260489" y="211962"/>
                </a:lnTo>
                <a:lnTo>
                  <a:pt x="252869" y="213487"/>
                </a:lnTo>
                <a:lnTo>
                  <a:pt x="240677" y="213487"/>
                </a:lnTo>
                <a:lnTo>
                  <a:pt x="228498" y="215011"/>
                </a:lnTo>
                <a:lnTo>
                  <a:pt x="167563" y="215011"/>
                </a:lnTo>
                <a:lnTo>
                  <a:pt x="111201" y="218071"/>
                </a:lnTo>
                <a:lnTo>
                  <a:pt x="348847" y="218071"/>
                </a:lnTo>
                <a:lnTo>
                  <a:pt x="345795" y="213487"/>
                </a:lnTo>
                <a:lnTo>
                  <a:pt x="338175" y="210438"/>
                </a:lnTo>
                <a:lnTo>
                  <a:pt x="327507" y="208914"/>
                </a:lnTo>
                <a:lnTo>
                  <a:pt x="309232" y="207390"/>
                </a:lnTo>
                <a:close/>
              </a:path>
              <a:path w="504825" h="454660">
                <a:moveTo>
                  <a:pt x="94449" y="213487"/>
                </a:moveTo>
                <a:lnTo>
                  <a:pt x="80733" y="215011"/>
                </a:lnTo>
                <a:lnTo>
                  <a:pt x="100018" y="215011"/>
                </a:lnTo>
                <a:lnTo>
                  <a:pt x="94449" y="213487"/>
                </a:lnTo>
                <a:close/>
              </a:path>
              <a:path w="504825" h="454660">
                <a:moveTo>
                  <a:pt x="316852" y="82346"/>
                </a:moveTo>
                <a:lnTo>
                  <a:pt x="246773" y="82346"/>
                </a:lnTo>
                <a:lnTo>
                  <a:pt x="248297" y="86918"/>
                </a:lnTo>
                <a:lnTo>
                  <a:pt x="246773" y="93027"/>
                </a:lnTo>
                <a:lnTo>
                  <a:pt x="245249" y="103695"/>
                </a:lnTo>
                <a:lnTo>
                  <a:pt x="245249" y="115900"/>
                </a:lnTo>
                <a:lnTo>
                  <a:pt x="243852" y="132676"/>
                </a:lnTo>
                <a:lnTo>
                  <a:pt x="243725" y="160121"/>
                </a:lnTo>
                <a:lnTo>
                  <a:pt x="251345" y="173837"/>
                </a:lnTo>
                <a:lnTo>
                  <a:pt x="277240" y="184518"/>
                </a:lnTo>
                <a:lnTo>
                  <a:pt x="303136" y="179946"/>
                </a:lnTo>
                <a:lnTo>
                  <a:pt x="316852" y="160121"/>
                </a:lnTo>
                <a:lnTo>
                  <a:pt x="321424" y="141820"/>
                </a:lnTo>
                <a:lnTo>
                  <a:pt x="316852" y="82346"/>
                </a:lnTo>
                <a:close/>
              </a:path>
              <a:path w="504825" h="454660">
                <a:moveTo>
                  <a:pt x="47218" y="24396"/>
                </a:moveTo>
                <a:lnTo>
                  <a:pt x="27419" y="27457"/>
                </a:lnTo>
                <a:lnTo>
                  <a:pt x="33515" y="83870"/>
                </a:lnTo>
                <a:lnTo>
                  <a:pt x="38087" y="88442"/>
                </a:lnTo>
                <a:lnTo>
                  <a:pt x="76161" y="83870"/>
                </a:lnTo>
                <a:lnTo>
                  <a:pt x="159943" y="83870"/>
                </a:lnTo>
                <a:lnTo>
                  <a:pt x="176707" y="82346"/>
                </a:lnTo>
                <a:lnTo>
                  <a:pt x="201079" y="82346"/>
                </a:lnTo>
                <a:lnTo>
                  <a:pt x="208699" y="79298"/>
                </a:lnTo>
                <a:lnTo>
                  <a:pt x="317359" y="79298"/>
                </a:lnTo>
                <a:lnTo>
                  <a:pt x="319900" y="64046"/>
                </a:lnTo>
                <a:lnTo>
                  <a:pt x="316852" y="51854"/>
                </a:lnTo>
                <a:lnTo>
                  <a:pt x="316852" y="25920"/>
                </a:lnTo>
                <a:lnTo>
                  <a:pt x="89877" y="25920"/>
                </a:lnTo>
                <a:lnTo>
                  <a:pt x="47218" y="24396"/>
                </a:lnTo>
                <a:close/>
              </a:path>
              <a:path w="504825" h="454660">
                <a:moveTo>
                  <a:pt x="201079" y="82346"/>
                </a:moveTo>
                <a:lnTo>
                  <a:pt x="176707" y="82346"/>
                </a:lnTo>
                <a:lnTo>
                  <a:pt x="190411" y="83870"/>
                </a:lnTo>
                <a:lnTo>
                  <a:pt x="201079" y="82346"/>
                </a:lnTo>
                <a:close/>
              </a:path>
              <a:path w="504825" h="454660">
                <a:moveTo>
                  <a:pt x="317359" y="79298"/>
                </a:moveTo>
                <a:lnTo>
                  <a:pt x="208699" y="79298"/>
                </a:lnTo>
                <a:lnTo>
                  <a:pt x="219354" y="83870"/>
                </a:lnTo>
                <a:lnTo>
                  <a:pt x="246773" y="82346"/>
                </a:lnTo>
                <a:lnTo>
                  <a:pt x="316852" y="82346"/>
                </a:lnTo>
                <a:lnTo>
                  <a:pt x="317359" y="79298"/>
                </a:lnTo>
                <a:close/>
              </a:path>
              <a:path w="504825" h="454660">
                <a:moveTo>
                  <a:pt x="144716" y="19824"/>
                </a:moveTo>
                <a:lnTo>
                  <a:pt x="127952" y="19824"/>
                </a:lnTo>
                <a:lnTo>
                  <a:pt x="115773" y="25920"/>
                </a:lnTo>
                <a:lnTo>
                  <a:pt x="316852" y="25920"/>
                </a:lnTo>
                <a:lnTo>
                  <a:pt x="316852" y="22872"/>
                </a:lnTo>
                <a:lnTo>
                  <a:pt x="242201" y="22872"/>
                </a:lnTo>
                <a:lnTo>
                  <a:pt x="214782" y="21348"/>
                </a:lnTo>
                <a:lnTo>
                  <a:pt x="159943" y="21348"/>
                </a:lnTo>
                <a:lnTo>
                  <a:pt x="144716" y="19824"/>
                </a:lnTo>
                <a:close/>
              </a:path>
              <a:path w="504825" h="454660">
                <a:moveTo>
                  <a:pt x="316852" y="19824"/>
                </a:moveTo>
                <a:lnTo>
                  <a:pt x="280288" y="19824"/>
                </a:lnTo>
                <a:lnTo>
                  <a:pt x="242201" y="22872"/>
                </a:lnTo>
                <a:lnTo>
                  <a:pt x="316852" y="22872"/>
                </a:lnTo>
                <a:lnTo>
                  <a:pt x="316852" y="19824"/>
                </a:lnTo>
                <a:close/>
              </a:path>
              <a:path w="504825" h="454660">
                <a:moveTo>
                  <a:pt x="187363" y="19824"/>
                </a:moveTo>
                <a:lnTo>
                  <a:pt x="178231" y="19824"/>
                </a:lnTo>
                <a:lnTo>
                  <a:pt x="167563" y="21348"/>
                </a:lnTo>
                <a:lnTo>
                  <a:pt x="214782" y="21348"/>
                </a:lnTo>
                <a:lnTo>
                  <a:pt x="187363" y="198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59877" y="2376525"/>
            <a:ext cx="773849" cy="2272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12936" y="2439047"/>
            <a:ext cx="27940" cy="107314"/>
          </a:xfrm>
          <a:custGeom>
            <a:avLst/>
            <a:gdLst/>
            <a:ahLst/>
            <a:cxnLst/>
            <a:rect l="l" t="t" r="r" b="b"/>
            <a:pathLst>
              <a:path w="27939" h="107314">
                <a:moveTo>
                  <a:pt x="19799" y="79298"/>
                </a:moveTo>
                <a:lnTo>
                  <a:pt x="7619" y="79298"/>
                </a:lnTo>
                <a:lnTo>
                  <a:pt x="4571" y="83870"/>
                </a:lnTo>
                <a:lnTo>
                  <a:pt x="0" y="86918"/>
                </a:lnTo>
                <a:lnTo>
                  <a:pt x="0" y="97586"/>
                </a:lnTo>
                <a:lnTo>
                  <a:pt x="4571" y="102171"/>
                </a:lnTo>
                <a:lnTo>
                  <a:pt x="7619" y="106743"/>
                </a:lnTo>
                <a:lnTo>
                  <a:pt x="19799" y="106743"/>
                </a:lnTo>
                <a:lnTo>
                  <a:pt x="22847" y="102171"/>
                </a:lnTo>
                <a:lnTo>
                  <a:pt x="27419" y="97586"/>
                </a:lnTo>
                <a:lnTo>
                  <a:pt x="27419" y="86918"/>
                </a:lnTo>
                <a:lnTo>
                  <a:pt x="22847" y="83870"/>
                </a:lnTo>
                <a:lnTo>
                  <a:pt x="19799" y="79298"/>
                </a:lnTo>
                <a:close/>
              </a:path>
              <a:path w="27939" h="107314">
                <a:moveTo>
                  <a:pt x="19799" y="0"/>
                </a:moveTo>
                <a:lnTo>
                  <a:pt x="7619" y="0"/>
                </a:lnTo>
                <a:lnTo>
                  <a:pt x="4571" y="4572"/>
                </a:lnTo>
                <a:lnTo>
                  <a:pt x="0" y="7620"/>
                </a:lnTo>
                <a:lnTo>
                  <a:pt x="0" y="18300"/>
                </a:lnTo>
                <a:lnTo>
                  <a:pt x="7619" y="25920"/>
                </a:lnTo>
                <a:lnTo>
                  <a:pt x="19799" y="25920"/>
                </a:lnTo>
                <a:lnTo>
                  <a:pt x="27419" y="18300"/>
                </a:lnTo>
                <a:lnTo>
                  <a:pt x="27419" y="7620"/>
                </a:lnTo>
                <a:lnTo>
                  <a:pt x="22847" y="4572"/>
                </a:lnTo>
                <a:lnTo>
                  <a:pt x="19799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521089" y="2379573"/>
            <a:ext cx="2356573" cy="507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213614" y="2942272"/>
            <a:ext cx="208915" cy="153035"/>
          </a:xfrm>
          <a:custGeom>
            <a:avLst/>
            <a:gdLst/>
            <a:ahLst/>
            <a:cxnLst/>
            <a:rect l="l" t="t" r="r" b="b"/>
            <a:pathLst>
              <a:path w="208914" h="153035">
                <a:moveTo>
                  <a:pt x="95961" y="79298"/>
                </a:moveTo>
                <a:lnTo>
                  <a:pt x="95961" y="82346"/>
                </a:lnTo>
                <a:lnTo>
                  <a:pt x="97485" y="85394"/>
                </a:lnTo>
                <a:lnTo>
                  <a:pt x="97485" y="93014"/>
                </a:lnTo>
                <a:lnTo>
                  <a:pt x="99009" y="97586"/>
                </a:lnTo>
                <a:lnTo>
                  <a:pt x="99009" y="114363"/>
                </a:lnTo>
                <a:lnTo>
                  <a:pt x="97485" y="125044"/>
                </a:lnTo>
                <a:lnTo>
                  <a:pt x="82230" y="126639"/>
                </a:lnTo>
                <a:lnTo>
                  <a:pt x="67975" y="128663"/>
                </a:lnTo>
                <a:lnTo>
                  <a:pt x="57431" y="130402"/>
                </a:lnTo>
                <a:lnTo>
                  <a:pt x="53314" y="131140"/>
                </a:lnTo>
                <a:lnTo>
                  <a:pt x="34940" y="133616"/>
                </a:lnTo>
                <a:lnTo>
                  <a:pt x="18280" y="136093"/>
                </a:lnTo>
                <a:lnTo>
                  <a:pt x="1523" y="138760"/>
                </a:lnTo>
                <a:lnTo>
                  <a:pt x="0" y="140284"/>
                </a:lnTo>
                <a:lnTo>
                  <a:pt x="1523" y="141820"/>
                </a:lnTo>
                <a:lnTo>
                  <a:pt x="6095" y="144868"/>
                </a:lnTo>
                <a:lnTo>
                  <a:pt x="9131" y="146392"/>
                </a:lnTo>
                <a:lnTo>
                  <a:pt x="13703" y="149440"/>
                </a:lnTo>
                <a:lnTo>
                  <a:pt x="16751" y="150964"/>
                </a:lnTo>
                <a:lnTo>
                  <a:pt x="18275" y="152488"/>
                </a:lnTo>
                <a:lnTo>
                  <a:pt x="22847" y="152488"/>
                </a:lnTo>
                <a:lnTo>
                  <a:pt x="24371" y="150964"/>
                </a:lnTo>
                <a:lnTo>
                  <a:pt x="28943" y="150964"/>
                </a:lnTo>
                <a:lnTo>
                  <a:pt x="31991" y="149440"/>
                </a:lnTo>
                <a:lnTo>
                  <a:pt x="47218" y="146392"/>
                </a:lnTo>
                <a:lnTo>
                  <a:pt x="57886" y="144868"/>
                </a:lnTo>
                <a:lnTo>
                  <a:pt x="68541" y="141820"/>
                </a:lnTo>
                <a:lnTo>
                  <a:pt x="89877" y="138760"/>
                </a:lnTo>
                <a:lnTo>
                  <a:pt x="100533" y="138760"/>
                </a:lnTo>
                <a:lnTo>
                  <a:pt x="122836" y="136998"/>
                </a:lnTo>
                <a:lnTo>
                  <a:pt x="140711" y="136093"/>
                </a:lnTo>
                <a:lnTo>
                  <a:pt x="152587" y="135759"/>
                </a:lnTo>
                <a:lnTo>
                  <a:pt x="156895" y="135712"/>
                </a:lnTo>
                <a:lnTo>
                  <a:pt x="205651" y="135712"/>
                </a:lnTo>
                <a:lnTo>
                  <a:pt x="207162" y="134188"/>
                </a:lnTo>
                <a:lnTo>
                  <a:pt x="207162" y="132664"/>
                </a:lnTo>
                <a:lnTo>
                  <a:pt x="208686" y="131140"/>
                </a:lnTo>
                <a:lnTo>
                  <a:pt x="208686" y="128092"/>
                </a:lnTo>
                <a:lnTo>
                  <a:pt x="207162" y="125044"/>
                </a:lnTo>
                <a:lnTo>
                  <a:pt x="207162" y="123520"/>
                </a:lnTo>
                <a:lnTo>
                  <a:pt x="112725" y="123520"/>
                </a:lnTo>
                <a:lnTo>
                  <a:pt x="117297" y="114363"/>
                </a:lnTo>
                <a:lnTo>
                  <a:pt x="118821" y="106743"/>
                </a:lnTo>
                <a:lnTo>
                  <a:pt x="121856" y="99123"/>
                </a:lnTo>
                <a:lnTo>
                  <a:pt x="121856" y="94538"/>
                </a:lnTo>
                <a:lnTo>
                  <a:pt x="123380" y="91490"/>
                </a:lnTo>
                <a:lnTo>
                  <a:pt x="120345" y="88442"/>
                </a:lnTo>
                <a:lnTo>
                  <a:pt x="117297" y="86918"/>
                </a:lnTo>
                <a:lnTo>
                  <a:pt x="112725" y="85394"/>
                </a:lnTo>
                <a:lnTo>
                  <a:pt x="108153" y="82346"/>
                </a:lnTo>
                <a:lnTo>
                  <a:pt x="105105" y="82346"/>
                </a:lnTo>
                <a:lnTo>
                  <a:pt x="95961" y="79298"/>
                </a:lnTo>
                <a:close/>
              </a:path>
              <a:path w="208914" h="153035">
                <a:moveTo>
                  <a:pt x="204127" y="135712"/>
                </a:moveTo>
                <a:lnTo>
                  <a:pt x="191935" y="135712"/>
                </a:lnTo>
                <a:lnTo>
                  <a:pt x="196507" y="137236"/>
                </a:lnTo>
                <a:lnTo>
                  <a:pt x="199555" y="137236"/>
                </a:lnTo>
                <a:lnTo>
                  <a:pt x="204127" y="135712"/>
                </a:lnTo>
                <a:close/>
              </a:path>
              <a:path w="208914" h="153035">
                <a:moveTo>
                  <a:pt x="188887" y="118935"/>
                </a:moveTo>
                <a:lnTo>
                  <a:pt x="179743" y="118935"/>
                </a:lnTo>
                <a:lnTo>
                  <a:pt x="170082" y="119175"/>
                </a:lnTo>
                <a:lnTo>
                  <a:pt x="160704" y="119703"/>
                </a:lnTo>
                <a:lnTo>
                  <a:pt x="153609" y="120232"/>
                </a:lnTo>
                <a:lnTo>
                  <a:pt x="150799" y="120472"/>
                </a:lnTo>
                <a:lnTo>
                  <a:pt x="138426" y="120948"/>
                </a:lnTo>
                <a:lnTo>
                  <a:pt x="126052" y="121996"/>
                </a:lnTo>
                <a:lnTo>
                  <a:pt x="116533" y="123043"/>
                </a:lnTo>
                <a:lnTo>
                  <a:pt x="112725" y="123520"/>
                </a:lnTo>
                <a:lnTo>
                  <a:pt x="207162" y="123520"/>
                </a:lnTo>
                <a:lnTo>
                  <a:pt x="201079" y="120472"/>
                </a:lnTo>
                <a:lnTo>
                  <a:pt x="194983" y="120472"/>
                </a:lnTo>
                <a:lnTo>
                  <a:pt x="188887" y="118935"/>
                </a:lnTo>
                <a:close/>
              </a:path>
              <a:path w="208914" h="153035">
                <a:moveTo>
                  <a:pt x="112725" y="4572"/>
                </a:moveTo>
                <a:lnTo>
                  <a:pt x="92925" y="4572"/>
                </a:lnTo>
                <a:lnTo>
                  <a:pt x="95961" y="7619"/>
                </a:lnTo>
                <a:lnTo>
                  <a:pt x="95961" y="9143"/>
                </a:lnTo>
                <a:lnTo>
                  <a:pt x="100533" y="13715"/>
                </a:lnTo>
                <a:lnTo>
                  <a:pt x="97485" y="25920"/>
                </a:lnTo>
                <a:lnTo>
                  <a:pt x="92925" y="33540"/>
                </a:lnTo>
                <a:lnTo>
                  <a:pt x="89877" y="42697"/>
                </a:lnTo>
                <a:lnTo>
                  <a:pt x="71589" y="65570"/>
                </a:lnTo>
                <a:lnTo>
                  <a:pt x="50266" y="86918"/>
                </a:lnTo>
                <a:lnTo>
                  <a:pt x="45694" y="89966"/>
                </a:lnTo>
                <a:lnTo>
                  <a:pt x="39598" y="94538"/>
                </a:lnTo>
                <a:lnTo>
                  <a:pt x="35039" y="97586"/>
                </a:lnTo>
                <a:lnTo>
                  <a:pt x="38074" y="100647"/>
                </a:lnTo>
                <a:lnTo>
                  <a:pt x="53314" y="93014"/>
                </a:lnTo>
                <a:lnTo>
                  <a:pt x="59410" y="88442"/>
                </a:lnTo>
                <a:lnTo>
                  <a:pt x="70065" y="80822"/>
                </a:lnTo>
                <a:lnTo>
                  <a:pt x="94437" y="60998"/>
                </a:lnTo>
                <a:lnTo>
                  <a:pt x="97485" y="59474"/>
                </a:lnTo>
                <a:lnTo>
                  <a:pt x="99009" y="56413"/>
                </a:lnTo>
                <a:lnTo>
                  <a:pt x="102057" y="54889"/>
                </a:lnTo>
                <a:lnTo>
                  <a:pt x="134048" y="54889"/>
                </a:lnTo>
                <a:lnTo>
                  <a:pt x="126428" y="51841"/>
                </a:lnTo>
                <a:lnTo>
                  <a:pt x="118821" y="51841"/>
                </a:lnTo>
                <a:lnTo>
                  <a:pt x="106629" y="48793"/>
                </a:lnTo>
                <a:lnTo>
                  <a:pt x="112725" y="42697"/>
                </a:lnTo>
                <a:lnTo>
                  <a:pt x="117297" y="35064"/>
                </a:lnTo>
                <a:lnTo>
                  <a:pt x="120345" y="28968"/>
                </a:lnTo>
                <a:lnTo>
                  <a:pt x="123380" y="16776"/>
                </a:lnTo>
                <a:lnTo>
                  <a:pt x="121856" y="13715"/>
                </a:lnTo>
                <a:lnTo>
                  <a:pt x="120345" y="9143"/>
                </a:lnTo>
                <a:lnTo>
                  <a:pt x="117297" y="7619"/>
                </a:lnTo>
                <a:lnTo>
                  <a:pt x="112725" y="4572"/>
                </a:lnTo>
                <a:close/>
              </a:path>
              <a:path w="208914" h="153035">
                <a:moveTo>
                  <a:pt x="134048" y="54889"/>
                </a:moveTo>
                <a:lnTo>
                  <a:pt x="102057" y="54889"/>
                </a:lnTo>
                <a:lnTo>
                  <a:pt x="106629" y="56413"/>
                </a:lnTo>
                <a:lnTo>
                  <a:pt x="111201" y="59474"/>
                </a:lnTo>
                <a:lnTo>
                  <a:pt x="117297" y="62522"/>
                </a:lnTo>
                <a:lnTo>
                  <a:pt x="121856" y="65570"/>
                </a:lnTo>
                <a:lnTo>
                  <a:pt x="131002" y="70143"/>
                </a:lnTo>
                <a:lnTo>
                  <a:pt x="137096" y="74714"/>
                </a:lnTo>
                <a:lnTo>
                  <a:pt x="144716" y="80822"/>
                </a:lnTo>
                <a:lnTo>
                  <a:pt x="150799" y="83870"/>
                </a:lnTo>
                <a:lnTo>
                  <a:pt x="155371" y="88442"/>
                </a:lnTo>
                <a:lnTo>
                  <a:pt x="159943" y="89966"/>
                </a:lnTo>
                <a:lnTo>
                  <a:pt x="166039" y="91490"/>
                </a:lnTo>
                <a:lnTo>
                  <a:pt x="169087" y="86918"/>
                </a:lnTo>
                <a:lnTo>
                  <a:pt x="172135" y="83870"/>
                </a:lnTo>
                <a:lnTo>
                  <a:pt x="149288" y="60998"/>
                </a:lnTo>
                <a:lnTo>
                  <a:pt x="140144" y="56413"/>
                </a:lnTo>
                <a:lnTo>
                  <a:pt x="134048" y="54889"/>
                </a:lnTo>
                <a:close/>
              </a:path>
              <a:path w="208914" h="153035">
                <a:moveTo>
                  <a:pt x="92925" y="0"/>
                </a:moveTo>
                <a:lnTo>
                  <a:pt x="89877" y="3048"/>
                </a:lnTo>
                <a:lnTo>
                  <a:pt x="91401" y="4572"/>
                </a:lnTo>
                <a:lnTo>
                  <a:pt x="109677" y="4572"/>
                </a:lnTo>
                <a:lnTo>
                  <a:pt x="105105" y="3048"/>
                </a:lnTo>
                <a:lnTo>
                  <a:pt x="102057" y="1524"/>
                </a:lnTo>
                <a:lnTo>
                  <a:pt x="97485" y="1524"/>
                </a:lnTo>
                <a:lnTo>
                  <a:pt x="92925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20777" y="2908719"/>
            <a:ext cx="196850" cy="226060"/>
          </a:xfrm>
          <a:custGeom>
            <a:avLst/>
            <a:gdLst/>
            <a:ahLst/>
            <a:cxnLst/>
            <a:rect l="l" t="t" r="r" b="b"/>
            <a:pathLst>
              <a:path w="196850" h="226060">
                <a:moveTo>
                  <a:pt x="109689" y="0"/>
                </a:moveTo>
                <a:lnTo>
                  <a:pt x="106641" y="0"/>
                </a:lnTo>
                <a:lnTo>
                  <a:pt x="105117" y="3048"/>
                </a:lnTo>
                <a:lnTo>
                  <a:pt x="112725" y="6095"/>
                </a:lnTo>
                <a:lnTo>
                  <a:pt x="121869" y="15252"/>
                </a:lnTo>
                <a:lnTo>
                  <a:pt x="121869" y="146392"/>
                </a:lnTo>
                <a:lnTo>
                  <a:pt x="123393" y="154025"/>
                </a:lnTo>
                <a:lnTo>
                  <a:pt x="123393" y="166217"/>
                </a:lnTo>
                <a:lnTo>
                  <a:pt x="124917" y="178422"/>
                </a:lnTo>
                <a:lnTo>
                  <a:pt x="124917" y="190614"/>
                </a:lnTo>
                <a:lnTo>
                  <a:pt x="126441" y="202818"/>
                </a:lnTo>
                <a:lnTo>
                  <a:pt x="127965" y="211962"/>
                </a:lnTo>
                <a:lnTo>
                  <a:pt x="127965" y="222643"/>
                </a:lnTo>
                <a:lnTo>
                  <a:pt x="129489" y="225691"/>
                </a:lnTo>
                <a:lnTo>
                  <a:pt x="132537" y="225691"/>
                </a:lnTo>
                <a:lnTo>
                  <a:pt x="132537" y="224167"/>
                </a:lnTo>
                <a:lnTo>
                  <a:pt x="134061" y="216535"/>
                </a:lnTo>
                <a:lnTo>
                  <a:pt x="135585" y="210438"/>
                </a:lnTo>
                <a:lnTo>
                  <a:pt x="135585" y="201294"/>
                </a:lnTo>
                <a:lnTo>
                  <a:pt x="137109" y="192138"/>
                </a:lnTo>
                <a:lnTo>
                  <a:pt x="138633" y="181470"/>
                </a:lnTo>
                <a:lnTo>
                  <a:pt x="138633" y="170789"/>
                </a:lnTo>
                <a:lnTo>
                  <a:pt x="140157" y="161645"/>
                </a:lnTo>
                <a:lnTo>
                  <a:pt x="140157" y="114376"/>
                </a:lnTo>
                <a:lnTo>
                  <a:pt x="192963" y="114376"/>
                </a:lnTo>
                <a:lnTo>
                  <a:pt x="191947" y="112852"/>
                </a:lnTo>
                <a:lnTo>
                  <a:pt x="187375" y="109791"/>
                </a:lnTo>
                <a:lnTo>
                  <a:pt x="182803" y="105219"/>
                </a:lnTo>
                <a:lnTo>
                  <a:pt x="175183" y="103695"/>
                </a:lnTo>
                <a:lnTo>
                  <a:pt x="169100" y="102171"/>
                </a:lnTo>
                <a:lnTo>
                  <a:pt x="140157" y="102171"/>
                </a:lnTo>
                <a:lnTo>
                  <a:pt x="140157" y="13728"/>
                </a:lnTo>
                <a:lnTo>
                  <a:pt x="141668" y="9156"/>
                </a:lnTo>
                <a:lnTo>
                  <a:pt x="138633" y="6095"/>
                </a:lnTo>
                <a:lnTo>
                  <a:pt x="135585" y="4571"/>
                </a:lnTo>
                <a:lnTo>
                  <a:pt x="134061" y="4571"/>
                </a:lnTo>
                <a:lnTo>
                  <a:pt x="131013" y="3048"/>
                </a:lnTo>
                <a:lnTo>
                  <a:pt x="126441" y="3048"/>
                </a:lnTo>
                <a:lnTo>
                  <a:pt x="123393" y="1524"/>
                </a:lnTo>
                <a:lnTo>
                  <a:pt x="114249" y="1524"/>
                </a:lnTo>
                <a:lnTo>
                  <a:pt x="109689" y="0"/>
                </a:lnTo>
                <a:close/>
              </a:path>
              <a:path w="196850" h="226060">
                <a:moveTo>
                  <a:pt x="192963" y="114376"/>
                </a:moveTo>
                <a:lnTo>
                  <a:pt x="140157" y="114376"/>
                </a:lnTo>
                <a:lnTo>
                  <a:pt x="143192" y="115900"/>
                </a:lnTo>
                <a:lnTo>
                  <a:pt x="147764" y="115900"/>
                </a:lnTo>
                <a:lnTo>
                  <a:pt x="153860" y="118948"/>
                </a:lnTo>
                <a:lnTo>
                  <a:pt x="158432" y="120472"/>
                </a:lnTo>
                <a:lnTo>
                  <a:pt x="164528" y="121996"/>
                </a:lnTo>
                <a:lnTo>
                  <a:pt x="170611" y="125044"/>
                </a:lnTo>
                <a:lnTo>
                  <a:pt x="176707" y="126568"/>
                </a:lnTo>
                <a:lnTo>
                  <a:pt x="181279" y="128092"/>
                </a:lnTo>
                <a:lnTo>
                  <a:pt x="190423" y="128092"/>
                </a:lnTo>
                <a:lnTo>
                  <a:pt x="191947" y="126568"/>
                </a:lnTo>
                <a:lnTo>
                  <a:pt x="196519" y="120472"/>
                </a:lnTo>
                <a:lnTo>
                  <a:pt x="194995" y="117424"/>
                </a:lnTo>
                <a:lnTo>
                  <a:pt x="192963" y="114376"/>
                </a:lnTo>
                <a:close/>
              </a:path>
              <a:path w="196850" h="226060">
                <a:moveTo>
                  <a:pt x="95973" y="64046"/>
                </a:moveTo>
                <a:lnTo>
                  <a:pt x="71602" y="64046"/>
                </a:lnTo>
                <a:lnTo>
                  <a:pt x="70078" y="70154"/>
                </a:lnTo>
                <a:lnTo>
                  <a:pt x="68554" y="77774"/>
                </a:lnTo>
                <a:lnTo>
                  <a:pt x="65506" y="83870"/>
                </a:lnTo>
                <a:lnTo>
                  <a:pt x="42659" y="123520"/>
                </a:lnTo>
                <a:lnTo>
                  <a:pt x="25908" y="140296"/>
                </a:lnTo>
                <a:lnTo>
                  <a:pt x="18287" y="147916"/>
                </a:lnTo>
                <a:lnTo>
                  <a:pt x="0" y="163169"/>
                </a:lnTo>
                <a:lnTo>
                  <a:pt x="1524" y="166217"/>
                </a:lnTo>
                <a:lnTo>
                  <a:pt x="25908" y="154025"/>
                </a:lnTo>
                <a:lnTo>
                  <a:pt x="35039" y="146392"/>
                </a:lnTo>
                <a:lnTo>
                  <a:pt x="45707" y="138772"/>
                </a:lnTo>
                <a:lnTo>
                  <a:pt x="73126" y="111328"/>
                </a:lnTo>
                <a:lnTo>
                  <a:pt x="93687" y="72243"/>
                </a:lnTo>
                <a:lnTo>
                  <a:pt x="95402" y="66357"/>
                </a:lnTo>
                <a:lnTo>
                  <a:pt x="95973" y="64046"/>
                </a:lnTo>
                <a:close/>
              </a:path>
              <a:path w="196850" h="226060">
                <a:moveTo>
                  <a:pt x="71602" y="48806"/>
                </a:moveTo>
                <a:lnTo>
                  <a:pt x="65506" y="50330"/>
                </a:lnTo>
                <a:lnTo>
                  <a:pt x="60934" y="51854"/>
                </a:lnTo>
                <a:lnTo>
                  <a:pt x="53327" y="54902"/>
                </a:lnTo>
                <a:lnTo>
                  <a:pt x="44183" y="56426"/>
                </a:lnTo>
                <a:lnTo>
                  <a:pt x="31991" y="57950"/>
                </a:lnTo>
                <a:lnTo>
                  <a:pt x="21336" y="59474"/>
                </a:lnTo>
                <a:lnTo>
                  <a:pt x="7620" y="59474"/>
                </a:lnTo>
                <a:lnTo>
                  <a:pt x="6096" y="60998"/>
                </a:lnTo>
                <a:lnTo>
                  <a:pt x="12192" y="67094"/>
                </a:lnTo>
                <a:lnTo>
                  <a:pt x="13716" y="70154"/>
                </a:lnTo>
                <a:lnTo>
                  <a:pt x="19812" y="73202"/>
                </a:lnTo>
                <a:lnTo>
                  <a:pt x="24384" y="74726"/>
                </a:lnTo>
                <a:lnTo>
                  <a:pt x="27432" y="76250"/>
                </a:lnTo>
                <a:lnTo>
                  <a:pt x="36563" y="73202"/>
                </a:lnTo>
                <a:lnTo>
                  <a:pt x="38087" y="73202"/>
                </a:lnTo>
                <a:lnTo>
                  <a:pt x="44183" y="70154"/>
                </a:lnTo>
                <a:lnTo>
                  <a:pt x="56362" y="67094"/>
                </a:lnTo>
                <a:lnTo>
                  <a:pt x="71602" y="64046"/>
                </a:lnTo>
                <a:lnTo>
                  <a:pt x="95973" y="64046"/>
                </a:lnTo>
                <a:lnTo>
                  <a:pt x="97497" y="60998"/>
                </a:lnTo>
                <a:lnTo>
                  <a:pt x="97497" y="59474"/>
                </a:lnTo>
                <a:lnTo>
                  <a:pt x="95973" y="57950"/>
                </a:lnTo>
                <a:lnTo>
                  <a:pt x="92925" y="56426"/>
                </a:lnTo>
                <a:lnTo>
                  <a:pt x="89877" y="56426"/>
                </a:lnTo>
                <a:lnTo>
                  <a:pt x="85305" y="54902"/>
                </a:lnTo>
                <a:lnTo>
                  <a:pt x="79222" y="51854"/>
                </a:lnTo>
                <a:lnTo>
                  <a:pt x="74650" y="50330"/>
                </a:lnTo>
                <a:lnTo>
                  <a:pt x="71602" y="4880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8153" y="2908719"/>
            <a:ext cx="163195" cy="226060"/>
          </a:xfrm>
          <a:custGeom>
            <a:avLst/>
            <a:gdLst/>
            <a:ahLst/>
            <a:cxnLst/>
            <a:rect l="l" t="t" r="r" b="b"/>
            <a:pathLst>
              <a:path w="163195" h="226060">
                <a:moveTo>
                  <a:pt x="131000" y="0"/>
                </a:moveTo>
                <a:lnTo>
                  <a:pt x="127952" y="0"/>
                </a:lnTo>
                <a:lnTo>
                  <a:pt x="127952" y="3048"/>
                </a:lnTo>
                <a:lnTo>
                  <a:pt x="134048" y="6095"/>
                </a:lnTo>
                <a:lnTo>
                  <a:pt x="143192" y="15252"/>
                </a:lnTo>
                <a:lnTo>
                  <a:pt x="143192" y="36601"/>
                </a:lnTo>
                <a:lnTo>
                  <a:pt x="144716" y="45745"/>
                </a:lnTo>
                <a:lnTo>
                  <a:pt x="144716" y="154025"/>
                </a:lnTo>
                <a:lnTo>
                  <a:pt x="146240" y="166217"/>
                </a:lnTo>
                <a:lnTo>
                  <a:pt x="146240" y="178422"/>
                </a:lnTo>
                <a:lnTo>
                  <a:pt x="147764" y="190614"/>
                </a:lnTo>
                <a:lnTo>
                  <a:pt x="147764" y="202818"/>
                </a:lnTo>
                <a:lnTo>
                  <a:pt x="149288" y="211962"/>
                </a:lnTo>
                <a:lnTo>
                  <a:pt x="150812" y="222643"/>
                </a:lnTo>
                <a:lnTo>
                  <a:pt x="150812" y="225691"/>
                </a:lnTo>
                <a:lnTo>
                  <a:pt x="155371" y="225691"/>
                </a:lnTo>
                <a:lnTo>
                  <a:pt x="155371" y="224167"/>
                </a:lnTo>
                <a:lnTo>
                  <a:pt x="156895" y="216535"/>
                </a:lnTo>
                <a:lnTo>
                  <a:pt x="156895" y="210438"/>
                </a:lnTo>
                <a:lnTo>
                  <a:pt x="159943" y="192138"/>
                </a:lnTo>
                <a:lnTo>
                  <a:pt x="159943" y="181470"/>
                </a:lnTo>
                <a:lnTo>
                  <a:pt x="161467" y="170789"/>
                </a:lnTo>
                <a:lnTo>
                  <a:pt x="161467" y="44221"/>
                </a:lnTo>
                <a:lnTo>
                  <a:pt x="162991" y="35077"/>
                </a:lnTo>
                <a:lnTo>
                  <a:pt x="162991" y="9156"/>
                </a:lnTo>
                <a:lnTo>
                  <a:pt x="158419" y="4571"/>
                </a:lnTo>
                <a:lnTo>
                  <a:pt x="156895" y="4571"/>
                </a:lnTo>
                <a:lnTo>
                  <a:pt x="152323" y="3048"/>
                </a:lnTo>
                <a:lnTo>
                  <a:pt x="149288" y="3048"/>
                </a:lnTo>
                <a:lnTo>
                  <a:pt x="144716" y="1524"/>
                </a:lnTo>
                <a:lnTo>
                  <a:pt x="135572" y="1524"/>
                </a:lnTo>
                <a:lnTo>
                  <a:pt x="131000" y="0"/>
                </a:lnTo>
                <a:close/>
              </a:path>
              <a:path w="163195" h="226060">
                <a:moveTo>
                  <a:pt x="86829" y="115900"/>
                </a:moveTo>
                <a:lnTo>
                  <a:pt x="53314" y="115900"/>
                </a:lnTo>
                <a:lnTo>
                  <a:pt x="56362" y="118948"/>
                </a:lnTo>
                <a:lnTo>
                  <a:pt x="62458" y="121996"/>
                </a:lnTo>
                <a:lnTo>
                  <a:pt x="63982" y="123520"/>
                </a:lnTo>
                <a:lnTo>
                  <a:pt x="54838" y="135724"/>
                </a:lnTo>
                <a:lnTo>
                  <a:pt x="48742" y="141820"/>
                </a:lnTo>
                <a:lnTo>
                  <a:pt x="44170" y="147916"/>
                </a:lnTo>
                <a:lnTo>
                  <a:pt x="33515" y="158597"/>
                </a:lnTo>
                <a:lnTo>
                  <a:pt x="28943" y="164693"/>
                </a:lnTo>
                <a:lnTo>
                  <a:pt x="24371" y="167741"/>
                </a:lnTo>
                <a:lnTo>
                  <a:pt x="60006" y="145918"/>
                </a:lnTo>
                <a:lnTo>
                  <a:pt x="84948" y="118257"/>
                </a:lnTo>
                <a:lnTo>
                  <a:pt x="86829" y="115900"/>
                </a:lnTo>
                <a:close/>
              </a:path>
              <a:path w="163195" h="226060">
                <a:moveTo>
                  <a:pt x="92925" y="35077"/>
                </a:moveTo>
                <a:lnTo>
                  <a:pt x="89877" y="38125"/>
                </a:lnTo>
                <a:lnTo>
                  <a:pt x="94449" y="44221"/>
                </a:lnTo>
                <a:lnTo>
                  <a:pt x="94449" y="59474"/>
                </a:lnTo>
                <a:lnTo>
                  <a:pt x="91401" y="68618"/>
                </a:lnTo>
                <a:lnTo>
                  <a:pt x="88353" y="79298"/>
                </a:lnTo>
                <a:lnTo>
                  <a:pt x="83781" y="89966"/>
                </a:lnTo>
                <a:lnTo>
                  <a:pt x="79209" y="99123"/>
                </a:lnTo>
                <a:lnTo>
                  <a:pt x="73113" y="109791"/>
                </a:lnTo>
                <a:lnTo>
                  <a:pt x="45694" y="109791"/>
                </a:lnTo>
                <a:lnTo>
                  <a:pt x="47218" y="112852"/>
                </a:lnTo>
                <a:lnTo>
                  <a:pt x="50266" y="114376"/>
                </a:lnTo>
                <a:lnTo>
                  <a:pt x="51790" y="115900"/>
                </a:lnTo>
                <a:lnTo>
                  <a:pt x="86829" y="115900"/>
                </a:lnTo>
                <a:lnTo>
                  <a:pt x="91401" y="118948"/>
                </a:lnTo>
                <a:lnTo>
                  <a:pt x="94449" y="121996"/>
                </a:lnTo>
                <a:lnTo>
                  <a:pt x="97485" y="126568"/>
                </a:lnTo>
                <a:lnTo>
                  <a:pt x="102074" y="131165"/>
                </a:lnTo>
                <a:lnTo>
                  <a:pt x="105105" y="135724"/>
                </a:lnTo>
                <a:lnTo>
                  <a:pt x="109677" y="138772"/>
                </a:lnTo>
                <a:lnTo>
                  <a:pt x="114249" y="143344"/>
                </a:lnTo>
                <a:lnTo>
                  <a:pt x="117297" y="144868"/>
                </a:lnTo>
                <a:lnTo>
                  <a:pt x="120345" y="147916"/>
                </a:lnTo>
                <a:lnTo>
                  <a:pt x="123380" y="146392"/>
                </a:lnTo>
                <a:lnTo>
                  <a:pt x="127952" y="144868"/>
                </a:lnTo>
                <a:lnTo>
                  <a:pt x="127952" y="135724"/>
                </a:lnTo>
                <a:lnTo>
                  <a:pt x="124904" y="131140"/>
                </a:lnTo>
                <a:lnTo>
                  <a:pt x="121869" y="125044"/>
                </a:lnTo>
                <a:lnTo>
                  <a:pt x="112725" y="115900"/>
                </a:lnTo>
                <a:lnTo>
                  <a:pt x="106629" y="112852"/>
                </a:lnTo>
                <a:lnTo>
                  <a:pt x="99009" y="109791"/>
                </a:lnTo>
                <a:lnTo>
                  <a:pt x="92925" y="106743"/>
                </a:lnTo>
                <a:lnTo>
                  <a:pt x="111201" y="71678"/>
                </a:lnTo>
                <a:lnTo>
                  <a:pt x="114249" y="64046"/>
                </a:lnTo>
                <a:lnTo>
                  <a:pt x="115773" y="59474"/>
                </a:lnTo>
                <a:lnTo>
                  <a:pt x="115773" y="51854"/>
                </a:lnTo>
                <a:lnTo>
                  <a:pt x="111201" y="48806"/>
                </a:lnTo>
                <a:lnTo>
                  <a:pt x="109677" y="47269"/>
                </a:lnTo>
                <a:lnTo>
                  <a:pt x="105105" y="45745"/>
                </a:lnTo>
                <a:lnTo>
                  <a:pt x="100533" y="41173"/>
                </a:lnTo>
                <a:lnTo>
                  <a:pt x="95961" y="38125"/>
                </a:lnTo>
                <a:lnTo>
                  <a:pt x="92925" y="35077"/>
                </a:lnTo>
                <a:close/>
              </a:path>
              <a:path w="163195" h="226060">
                <a:moveTo>
                  <a:pt x="53314" y="38125"/>
                </a:moveTo>
                <a:lnTo>
                  <a:pt x="50266" y="41173"/>
                </a:lnTo>
                <a:lnTo>
                  <a:pt x="54838" y="47269"/>
                </a:lnTo>
                <a:lnTo>
                  <a:pt x="51790" y="65570"/>
                </a:lnTo>
                <a:lnTo>
                  <a:pt x="48742" y="76250"/>
                </a:lnTo>
                <a:lnTo>
                  <a:pt x="44170" y="86918"/>
                </a:lnTo>
                <a:lnTo>
                  <a:pt x="36563" y="97599"/>
                </a:lnTo>
                <a:lnTo>
                  <a:pt x="30467" y="108267"/>
                </a:lnTo>
                <a:lnTo>
                  <a:pt x="22847" y="118948"/>
                </a:lnTo>
                <a:lnTo>
                  <a:pt x="18275" y="125044"/>
                </a:lnTo>
                <a:lnTo>
                  <a:pt x="12160" y="131165"/>
                </a:lnTo>
                <a:lnTo>
                  <a:pt x="7620" y="137248"/>
                </a:lnTo>
                <a:lnTo>
                  <a:pt x="0" y="143344"/>
                </a:lnTo>
                <a:lnTo>
                  <a:pt x="3048" y="146392"/>
                </a:lnTo>
                <a:lnTo>
                  <a:pt x="12637" y="140556"/>
                </a:lnTo>
                <a:lnTo>
                  <a:pt x="44339" y="111603"/>
                </a:lnTo>
                <a:lnTo>
                  <a:pt x="45694" y="109791"/>
                </a:lnTo>
                <a:lnTo>
                  <a:pt x="73113" y="109791"/>
                </a:lnTo>
                <a:lnTo>
                  <a:pt x="70065" y="106743"/>
                </a:lnTo>
                <a:lnTo>
                  <a:pt x="67017" y="105219"/>
                </a:lnTo>
                <a:lnTo>
                  <a:pt x="63982" y="105219"/>
                </a:lnTo>
                <a:lnTo>
                  <a:pt x="60934" y="103695"/>
                </a:lnTo>
                <a:lnTo>
                  <a:pt x="57886" y="103695"/>
                </a:lnTo>
                <a:lnTo>
                  <a:pt x="56362" y="102171"/>
                </a:lnTo>
                <a:lnTo>
                  <a:pt x="53314" y="102171"/>
                </a:lnTo>
                <a:lnTo>
                  <a:pt x="71589" y="70154"/>
                </a:lnTo>
                <a:lnTo>
                  <a:pt x="73113" y="68618"/>
                </a:lnTo>
                <a:lnTo>
                  <a:pt x="76161" y="59474"/>
                </a:lnTo>
                <a:lnTo>
                  <a:pt x="76161" y="56426"/>
                </a:lnTo>
                <a:lnTo>
                  <a:pt x="71589" y="53378"/>
                </a:lnTo>
                <a:lnTo>
                  <a:pt x="68541" y="50330"/>
                </a:lnTo>
                <a:lnTo>
                  <a:pt x="62458" y="47269"/>
                </a:lnTo>
                <a:lnTo>
                  <a:pt x="53314" y="38125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48742" y="2908719"/>
            <a:ext cx="1957463" cy="507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20812" y="3999039"/>
            <a:ext cx="100533" cy="1601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42681" y="4002087"/>
            <a:ext cx="95961" cy="1570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66061" y="4003611"/>
            <a:ext cx="102069" cy="1525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989454" y="3971594"/>
            <a:ext cx="141668" cy="22110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25560" y="3970070"/>
            <a:ext cx="2533281" cy="5123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44615" y="4942966"/>
            <a:ext cx="633704" cy="2241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052957" y="4941442"/>
            <a:ext cx="810412" cy="2272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934959" y="4941442"/>
            <a:ext cx="204127" cy="2211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09153" y="4941442"/>
            <a:ext cx="412826" cy="2272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95106" y="5690184"/>
            <a:ext cx="786028" cy="2333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74060" y="5751182"/>
            <a:ext cx="27940" cy="109855"/>
          </a:xfrm>
          <a:custGeom>
            <a:avLst/>
            <a:gdLst/>
            <a:ahLst/>
            <a:cxnLst/>
            <a:rect l="l" t="t" r="r" b="b"/>
            <a:pathLst>
              <a:path w="27939" h="109854">
                <a:moveTo>
                  <a:pt x="19799" y="82334"/>
                </a:moveTo>
                <a:lnTo>
                  <a:pt x="7607" y="82334"/>
                </a:lnTo>
                <a:lnTo>
                  <a:pt x="0" y="89966"/>
                </a:lnTo>
                <a:lnTo>
                  <a:pt x="0" y="100634"/>
                </a:lnTo>
                <a:lnTo>
                  <a:pt x="4559" y="105219"/>
                </a:lnTo>
                <a:lnTo>
                  <a:pt x="7607" y="109791"/>
                </a:lnTo>
                <a:lnTo>
                  <a:pt x="19799" y="109791"/>
                </a:lnTo>
                <a:lnTo>
                  <a:pt x="22847" y="105219"/>
                </a:lnTo>
                <a:lnTo>
                  <a:pt x="27419" y="100634"/>
                </a:lnTo>
                <a:lnTo>
                  <a:pt x="27419" y="89966"/>
                </a:lnTo>
                <a:lnTo>
                  <a:pt x="19799" y="82334"/>
                </a:lnTo>
                <a:close/>
              </a:path>
              <a:path w="27939" h="109854">
                <a:moveTo>
                  <a:pt x="19799" y="0"/>
                </a:moveTo>
                <a:lnTo>
                  <a:pt x="7607" y="0"/>
                </a:lnTo>
                <a:lnTo>
                  <a:pt x="4559" y="4572"/>
                </a:lnTo>
                <a:lnTo>
                  <a:pt x="0" y="7620"/>
                </a:lnTo>
                <a:lnTo>
                  <a:pt x="0" y="18287"/>
                </a:lnTo>
                <a:lnTo>
                  <a:pt x="4559" y="22872"/>
                </a:lnTo>
                <a:lnTo>
                  <a:pt x="7607" y="27444"/>
                </a:lnTo>
                <a:lnTo>
                  <a:pt x="19799" y="27444"/>
                </a:lnTo>
                <a:lnTo>
                  <a:pt x="22847" y="22872"/>
                </a:lnTo>
                <a:lnTo>
                  <a:pt x="27419" y="18287"/>
                </a:lnTo>
                <a:lnTo>
                  <a:pt x="27419" y="7620"/>
                </a:lnTo>
                <a:lnTo>
                  <a:pt x="22847" y="4572"/>
                </a:lnTo>
                <a:lnTo>
                  <a:pt x="197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91344" y="5690184"/>
            <a:ext cx="169545" cy="233679"/>
          </a:xfrm>
          <a:custGeom>
            <a:avLst/>
            <a:gdLst/>
            <a:ahLst/>
            <a:cxnLst/>
            <a:rect l="l" t="t" r="r" b="b"/>
            <a:pathLst>
              <a:path w="169545" h="233679">
                <a:moveTo>
                  <a:pt x="144716" y="0"/>
                </a:moveTo>
                <a:lnTo>
                  <a:pt x="132537" y="0"/>
                </a:lnTo>
                <a:lnTo>
                  <a:pt x="131013" y="3048"/>
                </a:lnTo>
                <a:lnTo>
                  <a:pt x="138633" y="4572"/>
                </a:lnTo>
                <a:lnTo>
                  <a:pt x="147764" y="13716"/>
                </a:lnTo>
                <a:lnTo>
                  <a:pt x="147764" y="47269"/>
                </a:lnTo>
                <a:lnTo>
                  <a:pt x="149288" y="57937"/>
                </a:lnTo>
                <a:lnTo>
                  <a:pt x="149288" y="158584"/>
                </a:lnTo>
                <a:lnTo>
                  <a:pt x="150812" y="170789"/>
                </a:lnTo>
                <a:lnTo>
                  <a:pt x="150812" y="182981"/>
                </a:lnTo>
                <a:lnTo>
                  <a:pt x="152336" y="195186"/>
                </a:lnTo>
                <a:lnTo>
                  <a:pt x="152336" y="208915"/>
                </a:lnTo>
                <a:lnTo>
                  <a:pt x="153860" y="219583"/>
                </a:lnTo>
                <a:lnTo>
                  <a:pt x="155384" y="228739"/>
                </a:lnTo>
                <a:lnTo>
                  <a:pt x="156908" y="233311"/>
                </a:lnTo>
                <a:lnTo>
                  <a:pt x="159956" y="233311"/>
                </a:lnTo>
                <a:lnTo>
                  <a:pt x="159956" y="230263"/>
                </a:lnTo>
                <a:lnTo>
                  <a:pt x="161480" y="224155"/>
                </a:lnTo>
                <a:lnTo>
                  <a:pt x="161480" y="216535"/>
                </a:lnTo>
                <a:lnTo>
                  <a:pt x="164528" y="198234"/>
                </a:lnTo>
                <a:lnTo>
                  <a:pt x="166052" y="186042"/>
                </a:lnTo>
                <a:lnTo>
                  <a:pt x="166064" y="165924"/>
                </a:lnTo>
                <a:lnTo>
                  <a:pt x="166940" y="144885"/>
                </a:lnTo>
                <a:lnTo>
                  <a:pt x="167371" y="127706"/>
                </a:lnTo>
                <a:lnTo>
                  <a:pt x="167494" y="118935"/>
                </a:lnTo>
                <a:lnTo>
                  <a:pt x="167576" y="12192"/>
                </a:lnTo>
                <a:lnTo>
                  <a:pt x="169087" y="9143"/>
                </a:lnTo>
                <a:lnTo>
                  <a:pt x="166052" y="6096"/>
                </a:lnTo>
                <a:lnTo>
                  <a:pt x="163004" y="4572"/>
                </a:lnTo>
                <a:lnTo>
                  <a:pt x="161480" y="3048"/>
                </a:lnTo>
                <a:lnTo>
                  <a:pt x="156908" y="3048"/>
                </a:lnTo>
                <a:lnTo>
                  <a:pt x="153860" y="1524"/>
                </a:lnTo>
                <a:lnTo>
                  <a:pt x="149288" y="1524"/>
                </a:lnTo>
                <a:lnTo>
                  <a:pt x="144716" y="0"/>
                </a:lnTo>
                <a:close/>
              </a:path>
              <a:path w="169545" h="233679">
                <a:moveTo>
                  <a:pt x="89877" y="118935"/>
                </a:moveTo>
                <a:lnTo>
                  <a:pt x="54838" y="118935"/>
                </a:lnTo>
                <a:lnTo>
                  <a:pt x="57886" y="121983"/>
                </a:lnTo>
                <a:lnTo>
                  <a:pt x="60934" y="123520"/>
                </a:lnTo>
                <a:lnTo>
                  <a:pt x="65506" y="128092"/>
                </a:lnTo>
                <a:lnTo>
                  <a:pt x="56362" y="140284"/>
                </a:lnTo>
                <a:lnTo>
                  <a:pt x="50279" y="146392"/>
                </a:lnTo>
                <a:lnTo>
                  <a:pt x="45707" y="152488"/>
                </a:lnTo>
                <a:lnTo>
                  <a:pt x="25895" y="172313"/>
                </a:lnTo>
                <a:lnTo>
                  <a:pt x="28943" y="175361"/>
                </a:lnTo>
                <a:lnTo>
                  <a:pt x="43419" y="165924"/>
                </a:lnTo>
                <a:lnTo>
                  <a:pt x="74458" y="136953"/>
                </a:lnTo>
                <a:lnTo>
                  <a:pt x="87974" y="121318"/>
                </a:lnTo>
                <a:lnTo>
                  <a:pt x="89877" y="118935"/>
                </a:lnTo>
                <a:close/>
              </a:path>
              <a:path w="169545" h="233679">
                <a:moveTo>
                  <a:pt x="95973" y="36588"/>
                </a:moveTo>
                <a:lnTo>
                  <a:pt x="92925" y="39649"/>
                </a:lnTo>
                <a:lnTo>
                  <a:pt x="95973" y="44221"/>
                </a:lnTo>
                <a:lnTo>
                  <a:pt x="95973" y="60998"/>
                </a:lnTo>
                <a:lnTo>
                  <a:pt x="94449" y="70142"/>
                </a:lnTo>
                <a:lnTo>
                  <a:pt x="91401" y="80822"/>
                </a:lnTo>
                <a:lnTo>
                  <a:pt x="86829" y="91490"/>
                </a:lnTo>
                <a:lnTo>
                  <a:pt x="80746" y="102171"/>
                </a:lnTo>
                <a:lnTo>
                  <a:pt x="76174" y="112839"/>
                </a:lnTo>
                <a:lnTo>
                  <a:pt x="47231" y="112839"/>
                </a:lnTo>
                <a:lnTo>
                  <a:pt x="48755" y="114363"/>
                </a:lnTo>
                <a:lnTo>
                  <a:pt x="51803" y="115887"/>
                </a:lnTo>
                <a:lnTo>
                  <a:pt x="53327" y="118935"/>
                </a:lnTo>
                <a:lnTo>
                  <a:pt x="89877" y="118935"/>
                </a:lnTo>
                <a:lnTo>
                  <a:pt x="105117" y="134188"/>
                </a:lnTo>
                <a:lnTo>
                  <a:pt x="108165" y="138760"/>
                </a:lnTo>
                <a:lnTo>
                  <a:pt x="117297" y="147916"/>
                </a:lnTo>
                <a:lnTo>
                  <a:pt x="120345" y="149440"/>
                </a:lnTo>
                <a:lnTo>
                  <a:pt x="124917" y="152488"/>
                </a:lnTo>
                <a:lnTo>
                  <a:pt x="127965" y="150964"/>
                </a:lnTo>
                <a:lnTo>
                  <a:pt x="132537" y="147916"/>
                </a:lnTo>
                <a:lnTo>
                  <a:pt x="132537" y="138760"/>
                </a:lnTo>
                <a:lnTo>
                  <a:pt x="129489" y="134188"/>
                </a:lnTo>
                <a:lnTo>
                  <a:pt x="126441" y="128092"/>
                </a:lnTo>
                <a:lnTo>
                  <a:pt x="120345" y="123520"/>
                </a:lnTo>
                <a:lnTo>
                  <a:pt x="115773" y="118935"/>
                </a:lnTo>
                <a:lnTo>
                  <a:pt x="109689" y="115887"/>
                </a:lnTo>
                <a:lnTo>
                  <a:pt x="102069" y="112839"/>
                </a:lnTo>
                <a:lnTo>
                  <a:pt x="95973" y="109791"/>
                </a:lnTo>
                <a:lnTo>
                  <a:pt x="101974" y="100187"/>
                </a:lnTo>
                <a:lnTo>
                  <a:pt x="106260" y="92444"/>
                </a:lnTo>
                <a:lnTo>
                  <a:pt x="108832" y="87276"/>
                </a:lnTo>
                <a:lnTo>
                  <a:pt x="109689" y="85394"/>
                </a:lnTo>
                <a:lnTo>
                  <a:pt x="115773" y="73190"/>
                </a:lnTo>
                <a:lnTo>
                  <a:pt x="117297" y="65570"/>
                </a:lnTo>
                <a:lnTo>
                  <a:pt x="120345" y="59474"/>
                </a:lnTo>
                <a:lnTo>
                  <a:pt x="120345" y="53365"/>
                </a:lnTo>
                <a:lnTo>
                  <a:pt x="114249" y="50317"/>
                </a:lnTo>
                <a:lnTo>
                  <a:pt x="112725" y="47269"/>
                </a:lnTo>
                <a:lnTo>
                  <a:pt x="109689" y="45745"/>
                </a:lnTo>
                <a:lnTo>
                  <a:pt x="105117" y="42697"/>
                </a:lnTo>
                <a:lnTo>
                  <a:pt x="102069" y="41173"/>
                </a:lnTo>
                <a:lnTo>
                  <a:pt x="99021" y="38112"/>
                </a:lnTo>
                <a:lnTo>
                  <a:pt x="95973" y="36588"/>
                </a:lnTo>
                <a:close/>
              </a:path>
              <a:path w="169545" h="233679">
                <a:moveTo>
                  <a:pt x="54838" y="39649"/>
                </a:moveTo>
                <a:lnTo>
                  <a:pt x="51803" y="42697"/>
                </a:lnTo>
                <a:lnTo>
                  <a:pt x="56362" y="48793"/>
                </a:lnTo>
                <a:lnTo>
                  <a:pt x="53327" y="67094"/>
                </a:lnTo>
                <a:lnTo>
                  <a:pt x="22859" y="121983"/>
                </a:lnTo>
                <a:lnTo>
                  <a:pt x="12192" y="134188"/>
                </a:lnTo>
                <a:lnTo>
                  <a:pt x="7619" y="140284"/>
                </a:lnTo>
                <a:lnTo>
                  <a:pt x="0" y="147916"/>
                </a:lnTo>
                <a:lnTo>
                  <a:pt x="3047" y="150964"/>
                </a:lnTo>
                <a:lnTo>
                  <a:pt x="12642" y="144885"/>
                </a:lnTo>
                <a:lnTo>
                  <a:pt x="20377" y="138952"/>
                </a:lnTo>
                <a:lnTo>
                  <a:pt x="25540" y="134450"/>
                </a:lnTo>
                <a:lnTo>
                  <a:pt x="27419" y="132664"/>
                </a:lnTo>
                <a:lnTo>
                  <a:pt x="35015" y="125708"/>
                </a:lnTo>
                <a:lnTo>
                  <a:pt x="41325" y="119322"/>
                </a:lnTo>
                <a:lnTo>
                  <a:pt x="45740" y="114532"/>
                </a:lnTo>
                <a:lnTo>
                  <a:pt x="47231" y="112839"/>
                </a:lnTo>
                <a:lnTo>
                  <a:pt x="76174" y="112839"/>
                </a:lnTo>
                <a:lnTo>
                  <a:pt x="73126" y="111315"/>
                </a:lnTo>
                <a:lnTo>
                  <a:pt x="71602" y="109791"/>
                </a:lnTo>
                <a:lnTo>
                  <a:pt x="68554" y="108267"/>
                </a:lnTo>
                <a:lnTo>
                  <a:pt x="67030" y="108267"/>
                </a:lnTo>
                <a:lnTo>
                  <a:pt x="62458" y="106743"/>
                </a:lnTo>
                <a:lnTo>
                  <a:pt x="60934" y="105219"/>
                </a:lnTo>
                <a:lnTo>
                  <a:pt x="57886" y="105219"/>
                </a:lnTo>
                <a:lnTo>
                  <a:pt x="53327" y="103695"/>
                </a:lnTo>
                <a:lnTo>
                  <a:pt x="60201" y="95210"/>
                </a:lnTo>
                <a:lnTo>
                  <a:pt x="64937" y="88442"/>
                </a:lnTo>
                <a:lnTo>
                  <a:pt x="67673" y="83966"/>
                </a:lnTo>
                <a:lnTo>
                  <a:pt x="68554" y="82346"/>
                </a:lnTo>
                <a:lnTo>
                  <a:pt x="74650" y="71666"/>
                </a:lnTo>
                <a:lnTo>
                  <a:pt x="74650" y="70142"/>
                </a:lnTo>
                <a:lnTo>
                  <a:pt x="77698" y="64046"/>
                </a:lnTo>
                <a:lnTo>
                  <a:pt x="77698" y="57937"/>
                </a:lnTo>
                <a:lnTo>
                  <a:pt x="73126" y="53365"/>
                </a:lnTo>
                <a:lnTo>
                  <a:pt x="67030" y="50317"/>
                </a:lnTo>
                <a:lnTo>
                  <a:pt x="63982" y="47269"/>
                </a:lnTo>
                <a:lnTo>
                  <a:pt x="62458" y="44221"/>
                </a:lnTo>
                <a:lnTo>
                  <a:pt x="57886" y="42697"/>
                </a:lnTo>
                <a:lnTo>
                  <a:pt x="54838" y="396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78720" y="5697804"/>
            <a:ext cx="213360" cy="226060"/>
          </a:xfrm>
          <a:custGeom>
            <a:avLst/>
            <a:gdLst/>
            <a:ahLst/>
            <a:cxnLst/>
            <a:rect l="l" t="t" r="r" b="b"/>
            <a:pathLst>
              <a:path w="213360" h="226060">
                <a:moveTo>
                  <a:pt x="159943" y="144868"/>
                </a:moveTo>
                <a:lnTo>
                  <a:pt x="138620" y="144868"/>
                </a:lnTo>
                <a:lnTo>
                  <a:pt x="139501" y="157592"/>
                </a:lnTo>
                <a:lnTo>
                  <a:pt x="139954" y="167740"/>
                </a:lnTo>
                <a:lnTo>
                  <a:pt x="140120" y="174456"/>
                </a:lnTo>
                <a:lnTo>
                  <a:pt x="140144" y="190614"/>
                </a:lnTo>
                <a:lnTo>
                  <a:pt x="141668" y="199771"/>
                </a:lnTo>
                <a:lnTo>
                  <a:pt x="141668" y="215011"/>
                </a:lnTo>
                <a:lnTo>
                  <a:pt x="143192" y="221119"/>
                </a:lnTo>
                <a:lnTo>
                  <a:pt x="143192" y="225691"/>
                </a:lnTo>
                <a:lnTo>
                  <a:pt x="146240" y="225691"/>
                </a:lnTo>
                <a:lnTo>
                  <a:pt x="147764" y="221119"/>
                </a:lnTo>
                <a:lnTo>
                  <a:pt x="150799" y="216535"/>
                </a:lnTo>
                <a:lnTo>
                  <a:pt x="152323" y="211963"/>
                </a:lnTo>
                <a:lnTo>
                  <a:pt x="155371" y="204343"/>
                </a:lnTo>
                <a:lnTo>
                  <a:pt x="156895" y="198234"/>
                </a:lnTo>
                <a:lnTo>
                  <a:pt x="158419" y="189090"/>
                </a:lnTo>
                <a:lnTo>
                  <a:pt x="158419" y="181470"/>
                </a:lnTo>
                <a:lnTo>
                  <a:pt x="159943" y="175361"/>
                </a:lnTo>
                <a:lnTo>
                  <a:pt x="159943" y="144868"/>
                </a:lnTo>
                <a:close/>
              </a:path>
              <a:path w="213360" h="226060">
                <a:moveTo>
                  <a:pt x="138620" y="128092"/>
                </a:moveTo>
                <a:lnTo>
                  <a:pt x="114249" y="134188"/>
                </a:lnTo>
                <a:lnTo>
                  <a:pt x="103581" y="135712"/>
                </a:lnTo>
                <a:lnTo>
                  <a:pt x="91401" y="137248"/>
                </a:lnTo>
                <a:lnTo>
                  <a:pt x="81331" y="139249"/>
                </a:lnTo>
                <a:lnTo>
                  <a:pt x="72548" y="140677"/>
                </a:lnTo>
                <a:lnTo>
                  <a:pt x="66338" y="141535"/>
                </a:lnTo>
                <a:lnTo>
                  <a:pt x="63982" y="141820"/>
                </a:lnTo>
                <a:lnTo>
                  <a:pt x="62458" y="143344"/>
                </a:lnTo>
                <a:lnTo>
                  <a:pt x="68541" y="149440"/>
                </a:lnTo>
                <a:lnTo>
                  <a:pt x="73113" y="150964"/>
                </a:lnTo>
                <a:lnTo>
                  <a:pt x="77685" y="154012"/>
                </a:lnTo>
                <a:lnTo>
                  <a:pt x="94437" y="154012"/>
                </a:lnTo>
                <a:lnTo>
                  <a:pt x="103581" y="150964"/>
                </a:lnTo>
                <a:lnTo>
                  <a:pt x="111201" y="149440"/>
                </a:lnTo>
                <a:lnTo>
                  <a:pt x="120345" y="147916"/>
                </a:lnTo>
                <a:lnTo>
                  <a:pt x="126428" y="146392"/>
                </a:lnTo>
                <a:lnTo>
                  <a:pt x="132524" y="146392"/>
                </a:lnTo>
                <a:lnTo>
                  <a:pt x="138620" y="144868"/>
                </a:lnTo>
                <a:lnTo>
                  <a:pt x="159943" y="144868"/>
                </a:lnTo>
                <a:lnTo>
                  <a:pt x="159943" y="132664"/>
                </a:lnTo>
                <a:lnTo>
                  <a:pt x="155371" y="132664"/>
                </a:lnTo>
                <a:lnTo>
                  <a:pt x="147764" y="131140"/>
                </a:lnTo>
                <a:lnTo>
                  <a:pt x="143192" y="129616"/>
                </a:lnTo>
                <a:lnTo>
                  <a:pt x="140144" y="129616"/>
                </a:lnTo>
                <a:lnTo>
                  <a:pt x="138620" y="128092"/>
                </a:lnTo>
                <a:close/>
              </a:path>
              <a:path w="213360" h="226060">
                <a:moveTo>
                  <a:pt x="24371" y="129616"/>
                </a:moveTo>
                <a:lnTo>
                  <a:pt x="18275" y="129616"/>
                </a:lnTo>
                <a:lnTo>
                  <a:pt x="19799" y="131140"/>
                </a:lnTo>
                <a:lnTo>
                  <a:pt x="22847" y="131140"/>
                </a:lnTo>
                <a:lnTo>
                  <a:pt x="24371" y="129616"/>
                </a:lnTo>
                <a:close/>
              </a:path>
              <a:path w="213360" h="226060">
                <a:moveTo>
                  <a:pt x="100533" y="64046"/>
                </a:moveTo>
                <a:lnTo>
                  <a:pt x="99009" y="65570"/>
                </a:lnTo>
                <a:lnTo>
                  <a:pt x="102057" y="74726"/>
                </a:lnTo>
                <a:lnTo>
                  <a:pt x="102057" y="79298"/>
                </a:lnTo>
                <a:lnTo>
                  <a:pt x="103581" y="86918"/>
                </a:lnTo>
                <a:lnTo>
                  <a:pt x="103581" y="93014"/>
                </a:lnTo>
                <a:lnTo>
                  <a:pt x="102057" y="102171"/>
                </a:lnTo>
                <a:lnTo>
                  <a:pt x="85683" y="104409"/>
                </a:lnTo>
                <a:lnTo>
                  <a:pt x="54838" y="108267"/>
                </a:lnTo>
                <a:lnTo>
                  <a:pt x="35988" y="110984"/>
                </a:lnTo>
                <a:lnTo>
                  <a:pt x="18280" y="113988"/>
                </a:lnTo>
                <a:lnTo>
                  <a:pt x="0" y="117424"/>
                </a:lnTo>
                <a:lnTo>
                  <a:pt x="0" y="118948"/>
                </a:lnTo>
                <a:lnTo>
                  <a:pt x="13703" y="128092"/>
                </a:lnTo>
                <a:lnTo>
                  <a:pt x="16751" y="129616"/>
                </a:lnTo>
                <a:lnTo>
                  <a:pt x="28943" y="129616"/>
                </a:lnTo>
                <a:lnTo>
                  <a:pt x="31991" y="128092"/>
                </a:lnTo>
                <a:lnTo>
                  <a:pt x="41122" y="126568"/>
                </a:lnTo>
                <a:lnTo>
                  <a:pt x="48742" y="125044"/>
                </a:lnTo>
                <a:lnTo>
                  <a:pt x="59410" y="121996"/>
                </a:lnTo>
                <a:lnTo>
                  <a:pt x="80733" y="118948"/>
                </a:lnTo>
                <a:lnTo>
                  <a:pt x="92925" y="117424"/>
                </a:lnTo>
                <a:lnTo>
                  <a:pt x="102057" y="115900"/>
                </a:lnTo>
                <a:lnTo>
                  <a:pt x="126122" y="114368"/>
                </a:lnTo>
                <a:lnTo>
                  <a:pt x="144902" y="113984"/>
                </a:lnTo>
                <a:lnTo>
                  <a:pt x="209070" y="113984"/>
                </a:lnTo>
                <a:lnTo>
                  <a:pt x="210210" y="112839"/>
                </a:lnTo>
                <a:lnTo>
                  <a:pt x="213258" y="111315"/>
                </a:lnTo>
                <a:lnTo>
                  <a:pt x="213258" y="103695"/>
                </a:lnTo>
                <a:lnTo>
                  <a:pt x="211734" y="102171"/>
                </a:lnTo>
                <a:lnTo>
                  <a:pt x="208692" y="100647"/>
                </a:lnTo>
                <a:lnTo>
                  <a:pt x="117297" y="100647"/>
                </a:lnTo>
                <a:lnTo>
                  <a:pt x="120345" y="94551"/>
                </a:lnTo>
                <a:lnTo>
                  <a:pt x="121869" y="89966"/>
                </a:lnTo>
                <a:lnTo>
                  <a:pt x="123380" y="83870"/>
                </a:lnTo>
                <a:lnTo>
                  <a:pt x="124904" y="79298"/>
                </a:lnTo>
                <a:lnTo>
                  <a:pt x="124904" y="74726"/>
                </a:lnTo>
                <a:lnTo>
                  <a:pt x="115773" y="70142"/>
                </a:lnTo>
                <a:lnTo>
                  <a:pt x="111201" y="68618"/>
                </a:lnTo>
                <a:lnTo>
                  <a:pt x="108153" y="67094"/>
                </a:lnTo>
                <a:lnTo>
                  <a:pt x="103581" y="65570"/>
                </a:lnTo>
                <a:lnTo>
                  <a:pt x="100533" y="64046"/>
                </a:lnTo>
                <a:close/>
              </a:path>
              <a:path w="213360" h="226060">
                <a:moveTo>
                  <a:pt x="209070" y="113984"/>
                </a:moveTo>
                <a:lnTo>
                  <a:pt x="144902" y="113984"/>
                </a:lnTo>
                <a:lnTo>
                  <a:pt x="157112" y="114173"/>
                </a:lnTo>
                <a:lnTo>
                  <a:pt x="161467" y="114363"/>
                </a:lnTo>
                <a:lnTo>
                  <a:pt x="196544" y="114368"/>
                </a:lnTo>
                <a:lnTo>
                  <a:pt x="207162" y="115900"/>
                </a:lnTo>
                <a:lnTo>
                  <a:pt x="209070" y="113984"/>
                </a:lnTo>
                <a:close/>
              </a:path>
              <a:path w="213360" h="226060">
                <a:moveTo>
                  <a:pt x="199555" y="97599"/>
                </a:moveTo>
                <a:lnTo>
                  <a:pt x="155371" y="97599"/>
                </a:lnTo>
                <a:lnTo>
                  <a:pt x="117297" y="100647"/>
                </a:lnTo>
                <a:lnTo>
                  <a:pt x="208692" y="100647"/>
                </a:lnTo>
                <a:lnTo>
                  <a:pt x="205651" y="99123"/>
                </a:lnTo>
                <a:lnTo>
                  <a:pt x="199555" y="97599"/>
                </a:lnTo>
                <a:close/>
              </a:path>
              <a:path w="213360" h="226060">
                <a:moveTo>
                  <a:pt x="127952" y="24396"/>
                </a:moveTo>
                <a:lnTo>
                  <a:pt x="108153" y="24396"/>
                </a:lnTo>
                <a:lnTo>
                  <a:pt x="108153" y="27444"/>
                </a:lnTo>
                <a:lnTo>
                  <a:pt x="106629" y="30492"/>
                </a:lnTo>
                <a:lnTo>
                  <a:pt x="77021" y="61994"/>
                </a:lnTo>
                <a:lnTo>
                  <a:pt x="48742" y="83870"/>
                </a:lnTo>
                <a:lnTo>
                  <a:pt x="51790" y="86918"/>
                </a:lnTo>
                <a:lnTo>
                  <a:pt x="59410" y="83870"/>
                </a:lnTo>
                <a:lnTo>
                  <a:pt x="68541" y="80822"/>
                </a:lnTo>
                <a:lnTo>
                  <a:pt x="83781" y="71666"/>
                </a:lnTo>
                <a:lnTo>
                  <a:pt x="92925" y="65570"/>
                </a:lnTo>
                <a:lnTo>
                  <a:pt x="100533" y="59474"/>
                </a:lnTo>
                <a:lnTo>
                  <a:pt x="111201" y="50317"/>
                </a:lnTo>
                <a:lnTo>
                  <a:pt x="152826" y="50317"/>
                </a:lnTo>
                <a:lnTo>
                  <a:pt x="150799" y="48793"/>
                </a:lnTo>
                <a:lnTo>
                  <a:pt x="135572" y="45745"/>
                </a:lnTo>
                <a:lnTo>
                  <a:pt x="117297" y="45745"/>
                </a:lnTo>
                <a:lnTo>
                  <a:pt x="120345" y="41173"/>
                </a:lnTo>
                <a:lnTo>
                  <a:pt x="124904" y="36601"/>
                </a:lnTo>
                <a:lnTo>
                  <a:pt x="126428" y="33553"/>
                </a:lnTo>
                <a:lnTo>
                  <a:pt x="127952" y="32029"/>
                </a:lnTo>
                <a:lnTo>
                  <a:pt x="127952" y="28968"/>
                </a:lnTo>
                <a:lnTo>
                  <a:pt x="129476" y="27444"/>
                </a:lnTo>
                <a:lnTo>
                  <a:pt x="127952" y="25920"/>
                </a:lnTo>
                <a:lnTo>
                  <a:pt x="127952" y="24396"/>
                </a:lnTo>
                <a:close/>
              </a:path>
              <a:path w="213360" h="226060">
                <a:moveTo>
                  <a:pt x="152826" y="50317"/>
                </a:moveTo>
                <a:lnTo>
                  <a:pt x="111201" y="50317"/>
                </a:lnTo>
                <a:lnTo>
                  <a:pt x="112725" y="51854"/>
                </a:lnTo>
                <a:lnTo>
                  <a:pt x="114249" y="51854"/>
                </a:lnTo>
                <a:lnTo>
                  <a:pt x="126428" y="57950"/>
                </a:lnTo>
                <a:lnTo>
                  <a:pt x="129476" y="60998"/>
                </a:lnTo>
                <a:lnTo>
                  <a:pt x="132524" y="62522"/>
                </a:lnTo>
                <a:lnTo>
                  <a:pt x="137096" y="64046"/>
                </a:lnTo>
                <a:lnTo>
                  <a:pt x="141668" y="68618"/>
                </a:lnTo>
                <a:lnTo>
                  <a:pt x="150799" y="74726"/>
                </a:lnTo>
                <a:lnTo>
                  <a:pt x="156895" y="77774"/>
                </a:lnTo>
                <a:lnTo>
                  <a:pt x="159943" y="77774"/>
                </a:lnTo>
                <a:lnTo>
                  <a:pt x="164515" y="79298"/>
                </a:lnTo>
                <a:lnTo>
                  <a:pt x="167563" y="77774"/>
                </a:lnTo>
                <a:lnTo>
                  <a:pt x="170611" y="74726"/>
                </a:lnTo>
                <a:lnTo>
                  <a:pt x="170611" y="70142"/>
                </a:lnTo>
                <a:lnTo>
                  <a:pt x="169087" y="65570"/>
                </a:lnTo>
                <a:lnTo>
                  <a:pt x="166039" y="60998"/>
                </a:lnTo>
                <a:lnTo>
                  <a:pt x="161467" y="56426"/>
                </a:lnTo>
                <a:lnTo>
                  <a:pt x="156895" y="53378"/>
                </a:lnTo>
                <a:lnTo>
                  <a:pt x="152826" y="50317"/>
                </a:lnTo>
                <a:close/>
              </a:path>
              <a:path w="213360" h="226060">
                <a:moveTo>
                  <a:pt x="143192" y="0"/>
                </a:moveTo>
                <a:lnTo>
                  <a:pt x="103940" y="9627"/>
                </a:lnTo>
                <a:lnTo>
                  <a:pt x="85305" y="12204"/>
                </a:lnTo>
                <a:lnTo>
                  <a:pt x="73473" y="13966"/>
                </a:lnTo>
                <a:lnTo>
                  <a:pt x="63785" y="14871"/>
                </a:lnTo>
                <a:lnTo>
                  <a:pt x="57241" y="15205"/>
                </a:lnTo>
                <a:lnTo>
                  <a:pt x="54838" y="15252"/>
                </a:lnTo>
                <a:lnTo>
                  <a:pt x="53314" y="18300"/>
                </a:lnTo>
                <a:lnTo>
                  <a:pt x="54838" y="18300"/>
                </a:lnTo>
                <a:lnTo>
                  <a:pt x="56362" y="19824"/>
                </a:lnTo>
                <a:lnTo>
                  <a:pt x="57886" y="19824"/>
                </a:lnTo>
                <a:lnTo>
                  <a:pt x="60934" y="21348"/>
                </a:lnTo>
                <a:lnTo>
                  <a:pt x="62458" y="22872"/>
                </a:lnTo>
                <a:lnTo>
                  <a:pt x="65493" y="22872"/>
                </a:lnTo>
                <a:lnTo>
                  <a:pt x="74637" y="25920"/>
                </a:lnTo>
                <a:lnTo>
                  <a:pt x="89877" y="28968"/>
                </a:lnTo>
                <a:lnTo>
                  <a:pt x="97485" y="27444"/>
                </a:lnTo>
                <a:lnTo>
                  <a:pt x="108153" y="24396"/>
                </a:lnTo>
                <a:lnTo>
                  <a:pt x="127952" y="24396"/>
                </a:lnTo>
                <a:lnTo>
                  <a:pt x="123380" y="19824"/>
                </a:lnTo>
                <a:lnTo>
                  <a:pt x="132524" y="18300"/>
                </a:lnTo>
                <a:lnTo>
                  <a:pt x="147764" y="15252"/>
                </a:lnTo>
                <a:lnTo>
                  <a:pt x="153847" y="13728"/>
                </a:lnTo>
                <a:lnTo>
                  <a:pt x="159943" y="13728"/>
                </a:lnTo>
                <a:lnTo>
                  <a:pt x="164515" y="12204"/>
                </a:lnTo>
                <a:lnTo>
                  <a:pt x="169087" y="12204"/>
                </a:lnTo>
                <a:lnTo>
                  <a:pt x="170611" y="10680"/>
                </a:lnTo>
                <a:lnTo>
                  <a:pt x="173659" y="10680"/>
                </a:lnTo>
                <a:lnTo>
                  <a:pt x="173659" y="9144"/>
                </a:lnTo>
                <a:lnTo>
                  <a:pt x="175183" y="7620"/>
                </a:lnTo>
                <a:lnTo>
                  <a:pt x="170611" y="6096"/>
                </a:lnTo>
                <a:lnTo>
                  <a:pt x="167563" y="6096"/>
                </a:lnTo>
                <a:lnTo>
                  <a:pt x="158419" y="3048"/>
                </a:lnTo>
                <a:lnTo>
                  <a:pt x="153847" y="3048"/>
                </a:lnTo>
                <a:lnTo>
                  <a:pt x="149288" y="1524"/>
                </a:lnTo>
                <a:lnTo>
                  <a:pt x="143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596551" y="5690184"/>
            <a:ext cx="160020" cy="233679"/>
          </a:xfrm>
          <a:custGeom>
            <a:avLst/>
            <a:gdLst/>
            <a:ahLst/>
            <a:cxnLst/>
            <a:rect l="l" t="t" r="r" b="b"/>
            <a:pathLst>
              <a:path w="160020" h="233679">
                <a:moveTo>
                  <a:pt x="158432" y="144868"/>
                </a:moveTo>
                <a:lnTo>
                  <a:pt x="140144" y="144868"/>
                </a:lnTo>
                <a:lnTo>
                  <a:pt x="140144" y="158584"/>
                </a:lnTo>
                <a:lnTo>
                  <a:pt x="141668" y="170789"/>
                </a:lnTo>
                <a:lnTo>
                  <a:pt x="141668" y="182981"/>
                </a:lnTo>
                <a:lnTo>
                  <a:pt x="143192" y="195186"/>
                </a:lnTo>
                <a:lnTo>
                  <a:pt x="144716" y="208915"/>
                </a:lnTo>
                <a:lnTo>
                  <a:pt x="144716" y="219583"/>
                </a:lnTo>
                <a:lnTo>
                  <a:pt x="146240" y="228739"/>
                </a:lnTo>
                <a:lnTo>
                  <a:pt x="147764" y="233311"/>
                </a:lnTo>
                <a:lnTo>
                  <a:pt x="150812" y="233311"/>
                </a:lnTo>
                <a:lnTo>
                  <a:pt x="150812" y="230263"/>
                </a:lnTo>
                <a:lnTo>
                  <a:pt x="152336" y="224155"/>
                </a:lnTo>
                <a:lnTo>
                  <a:pt x="153860" y="216535"/>
                </a:lnTo>
                <a:lnTo>
                  <a:pt x="153860" y="207391"/>
                </a:lnTo>
                <a:lnTo>
                  <a:pt x="155384" y="198234"/>
                </a:lnTo>
                <a:lnTo>
                  <a:pt x="156908" y="186042"/>
                </a:lnTo>
                <a:lnTo>
                  <a:pt x="156908" y="175361"/>
                </a:lnTo>
                <a:lnTo>
                  <a:pt x="158432" y="166217"/>
                </a:lnTo>
                <a:lnTo>
                  <a:pt x="158432" y="144868"/>
                </a:lnTo>
                <a:close/>
              </a:path>
              <a:path w="160020" h="233679">
                <a:moveTo>
                  <a:pt x="135572" y="0"/>
                </a:moveTo>
                <a:lnTo>
                  <a:pt x="123393" y="0"/>
                </a:lnTo>
                <a:lnTo>
                  <a:pt x="121869" y="3048"/>
                </a:lnTo>
                <a:lnTo>
                  <a:pt x="129489" y="4572"/>
                </a:lnTo>
                <a:lnTo>
                  <a:pt x="134048" y="9143"/>
                </a:lnTo>
                <a:lnTo>
                  <a:pt x="140144" y="13716"/>
                </a:lnTo>
                <a:lnTo>
                  <a:pt x="140144" y="131140"/>
                </a:lnTo>
                <a:lnTo>
                  <a:pt x="112725" y="134188"/>
                </a:lnTo>
                <a:lnTo>
                  <a:pt x="91019" y="138379"/>
                </a:lnTo>
                <a:lnTo>
                  <a:pt x="67955" y="142524"/>
                </a:lnTo>
                <a:lnTo>
                  <a:pt x="44183" y="146392"/>
                </a:lnTo>
                <a:lnTo>
                  <a:pt x="29159" y="149750"/>
                </a:lnTo>
                <a:lnTo>
                  <a:pt x="1524" y="155536"/>
                </a:lnTo>
                <a:lnTo>
                  <a:pt x="0" y="158584"/>
                </a:lnTo>
                <a:lnTo>
                  <a:pt x="6096" y="161632"/>
                </a:lnTo>
                <a:lnTo>
                  <a:pt x="10668" y="164693"/>
                </a:lnTo>
                <a:lnTo>
                  <a:pt x="15239" y="166217"/>
                </a:lnTo>
                <a:lnTo>
                  <a:pt x="16763" y="167741"/>
                </a:lnTo>
                <a:lnTo>
                  <a:pt x="19799" y="169265"/>
                </a:lnTo>
                <a:lnTo>
                  <a:pt x="25895" y="169265"/>
                </a:lnTo>
                <a:lnTo>
                  <a:pt x="27419" y="167741"/>
                </a:lnTo>
                <a:lnTo>
                  <a:pt x="30467" y="167741"/>
                </a:lnTo>
                <a:lnTo>
                  <a:pt x="33515" y="166217"/>
                </a:lnTo>
                <a:lnTo>
                  <a:pt x="42659" y="163156"/>
                </a:lnTo>
                <a:lnTo>
                  <a:pt x="51790" y="161632"/>
                </a:lnTo>
                <a:lnTo>
                  <a:pt x="76161" y="155536"/>
                </a:lnTo>
                <a:lnTo>
                  <a:pt x="88353" y="154012"/>
                </a:lnTo>
                <a:lnTo>
                  <a:pt x="100545" y="150964"/>
                </a:lnTo>
                <a:lnTo>
                  <a:pt x="121869" y="147916"/>
                </a:lnTo>
                <a:lnTo>
                  <a:pt x="127965" y="146392"/>
                </a:lnTo>
                <a:lnTo>
                  <a:pt x="135572" y="146392"/>
                </a:lnTo>
                <a:lnTo>
                  <a:pt x="140144" y="144868"/>
                </a:lnTo>
                <a:lnTo>
                  <a:pt x="158432" y="144868"/>
                </a:lnTo>
                <a:lnTo>
                  <a:pt x="158432" y="15240"/>
                </a:lnTo>
                <a:lnTo>
                  <a:pt x="159943" y="12192"/>
                </a:lnTo>
                <a:lnTo>
                  <a:pt x="159943" y="9143"/>
                </a:lnTo>
                <a:lnTo>
                  <a:pt x="156908" y="6096"/>
                </a:lnTo>
                <a:lnTo>
                  <a:pt x="153860" y="4572"/>
                </a:lnTo>
                <a:lnTo>
                  <a:pt x="152336" y="3048"/>
                </a:lnTo>
                <a:lnTo>
                  <a:pt x="149288" y="3048"/>
                </a:lnTo>
                <a:lnTo>
                  <a:pt x="144716" y="1524"/>
                </a:lnTo>
                <a:lnTo>
                  <a:pt x="140144" y="1524"/>
                </a:lnTo>
                <a:lnTo>
                  <a:pt x="135572" y="0"/>
                </a:lnTo>
                <a:close/>
              </a:path>
              <a:path w="160020" h="233679">
                <a:moveTo>
                  <a:pt x="59410" y="30492"/>
                </a:moveTo>
                <a:lnTo>
                  <a:pt x="59410" y="32016"/>
                </a:lnTo>
                <a:lnTo>
                  <a:pt x="60934" y="33540"/>
                </a:lnTo>
                <a:lnTo>
                  <a:pt x="59410" y="36588"/>
                </a:lnTo>
                <a:lnTo>
                  <a:pt x="59410" y="39649"/>
                </a:lnTo>
                <a:lnTo>
                  <a:pt x="57886" y="41173"/>
                </a:lnTo>
                <a:lnTo>
                  <a:pt x="56362" y="44221"/>
                </a:lnTo>
                <a:lnTo>
                  <a:pt x="38087" y="62522"/>
                </a:lnTo>
                <a:lnTo>
                  <a:pt x="35039" y="67094"/>
                </a:lnTo>
                <a:lnTo>
                  <a:pt x="33515" y="71666"/>
                </a:lnTo>
                <a:lnTo>
                  <a:pt x="31991" y="77762"/>
                </a:lnTo>
                <a:lnTo>
                  <a:pt x="30467" y="82346"/>
                </a:lnTo>
                <a:lnTo>
                  <a:pt x="59410" y="121983"/>
                </a:lnTo>
                <a:lnTo>
                  <a:pt x="80733" y="121983"/>
                </a:lnTo>
                <a:lnTo>
                  <a:pt x="99021" y="112839"/>
                </a:lnTo>
                <a:lnTo>
                  <a:pt x="104091" y="105219"/>
                </a:lnTo>
                <a:lnTo>
                  <a:pt x="65506" y="105219"/>
                </a:lnTo>
                <a:lnTo>
                  <a:pt x="60934" y="103695"/>
                </a:lnTo>
                <a:lnTo>
                  <a:pt x="56362" y="100634"/>
                </a:lnTo>
                <a:lnTo>
                  <a:pt x="51790" y="99110"/>
                </a:lnTo>
                <a:lnTo>
                  <a:pt x="48742" y="94538"/>
                </a:lnTo>
                <a:lnTo>
                  <a:pt x="47218" y="89966"/>
                </a:lnTo>
                <a:lnTo>
                  <a:pt x="47218" y="85394"/>
                </a:lnTo>
                <a:lnTo>
                  <a:pt x="45707" y="80822"/>
                </a:lnTo>
                <a:lnTo>
                  <a:pt x="48742" y="71666"/>
                </a:lnTo>
                <a:lnTo>
                  <a:pt x="51790" y="65570"/>
                </a:lnTo>
                <a:lnTo>
                  <a:pt x="56362" y="60998"/>
                </a:lnTo>
                <a:lnTo>
                  <a:pt x="59410" y="59474"/>
                </a:lnTo>
                <a:lnTo>
                  <a:pt x="62458" y="56413"/>
                </a:lnTo>
                <a:lnTo>
                  <a:pt x="65506" y="54889"/>
                </a:lnTo>
                <a:lnTo>
                  <a:pt x="91907" y="54889"/>
                </a:lnTo>
                <a:lnTo>
                  <a:pt x="89877" y="53365"/>
                </a:lnTo>
                <a:lnTo>
                  <a:pt x="85305" y="51841"/>
                </a:lnTo>
                <a:lnTo>
                  <a:pt x="79209" y="50317"/>
                </a:lnTo>
                <a:lnTo>
                  <a:pt x="76161" y="50317"/>
                </a:lnTo>
                <a:lnTo>
                  <a:pt x="79209" y="47269"/>
                </a:lnTo>
                <a:lnTo>
                  <a:pt x="80733" y="47269"/>
                </a:lnTo>
                <a:lnTo>
                  <a:pt x="82257" y="45745"/>
                </a:lnTo>
                <a:lnTo>
                  <a:pt x="82257" y="42697"/>
                </a:lnTo>
                <a:lnTo>
                  <a:pt x="77685" y="38112"/>
                </a:lnTo>
                <a:lnTo>
                  <a:pt x="65506" y="32016"/>
                </a:lnTo>
                <a:lnTo>
                  <a:pt x="59410" y="30492"/>
                </a:lnTo>
                <a:close/>
              </a:path>
              <a:path w="160020" h="233679">
                <a:moveTo>
                  <a:pt x="91907" y="54889"/>
                </a:moveTo>
                <a:lnTo>
                  <a:pt x="67030" y="54889"/>
                </a:lnTo>
                <a:lnTo>
                  <a:pt x="80733" y="57937"/>
                </a:lnTo>
                <a:lnTo>
                  <a:pt x="92925" y="70142"/>
                </a:lnTo>
                <a:lnTo>
                  <a:pt x="92925" y="77762"/>
                </a:lnTo>
                <a:lnTo>
                  <a:pt x="94449" y="85394"/>
                </a:lnTo>
                <a:lnTo>
                  <a:pt x="92925" y="91490"/>
                </a:lnTo>
                <a:lnTo>
                  <a:pt x="89877" y="97586"/>
                </a:lnTo>
                <a:lnTo>
                  <a:pt x="85305" y="100634"/>
                </a:lnTo>
                <a:lnTo>
                  <a:pt x="82257" y="103695"/>
                </a:lnTo>
                <a:lnTo>
                  <a:pt x="76161" y="105219"/>
                </a:lnTo>
                <a:lnTo>
                  <a:pt x="104091" y="105219"/>
                </a:lnTo>
                <a:lnTo>
                  <a:pt x="105105" y="103695"/>
                </a:lnTo>
                <a:lnTo>
                  <a:pt x="111201" y="96062"/>
                </a:lnTo>
                <a:lnTo>
                  <a:pt x="111201" y="74714"/>
                </a:lnTo>
                <a:lnTo>
                  <a:pt x="102069" y="62522"/>
                </a:lnTo>
                <a:lnTo>
                  <a:pt x="91907" y="5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46372" y="5690184"/>
            <a:ext cx="373214" cy="2333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251"/>
            <a:ext cx="10680700" cy="60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800555" y="2146261"/>
            <a:ext cx="2912579" cy="3883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3604" y="1336522"/>
            <a:ext cx="518159" cy="347980"/>
          </a:xfrm>
          <a:custGeom>
            <a:avLst/>
            <a:gdLst/>
            <a:ahLst/>
            <a:cxnLst/>
            <a:rect l="l" t="t" r="r" b="b"/>
            <a:pathLst>
              <a:path w="518160" h="347980">
                <a:moveTo>
                  <a:pt x="257441" y="0"/>
                </a:moveTo>
                <a:lnTo>
                  <a:pt x="228498" y="16776"/>
                </a:lnTo>
                <a:lnTo>
                  <a:pt x="199555" y="36601"/>
                </a:lnTo>
                <a:lnTo>
                  <a:pt x="169087" y="57950"/>
                </a:lnTo>
                <a:lnTo>
                  <a:pt x="144716" y="74726"/>
                </a:lnTo>
                <a:lnTo>
                  <a:pt x="129476" y="86918"/>
                </a:lnTo>
                <a:lnTo>
                  <a:pt x="120332" y="93027"/>
                </a:lnTo>
                <a:lnTo>
                  <a:pt x="102057" y="111328"/>
                </a:lnTo>
                <a:lnTo>
                  <a:pt x="33502" y="155549"/>
                </a:lnTo>
                <a:lnTo>
                  <a:pt x="25895" y="172326"/>
                </a:lnTo>
                <a:lnTo>
                  <a:pt x="30467" y="210438"/>
                </a:lnTo>
                <a:lnTo>
                  <a:pt x="44170" y="218071"/>
                </a:lnTo>
                <a:lnTo>
                  <a:pt x="63969" y="221119"/>
                </a:lnTo>
                <a:lnTo>
                  <a:pt x="86829" y="221119"/>
                </a:lnTo>
                <a:lnTo>
                  <a:pt x="137096" y="176898"/>
                </a:lnTo>
                <a:lnTo>
                  <a:pt x="153847" y="164693"/>
                </a:lnTo>
                <a:lnTo>
                  <a:pt x="175171" y="144868"/>
                </a:lnTo>
                <a:lnTo>
                  <a:pt x="185839" y="132676"/>
                </a:lnTo>
                <a:lnTo>
                  <a:pt x="201079" y="120472"/>
                </a:lnTo>
                <a:lnTo>
                  <a:pt x="216306" y="105219"/>
                </a:lnTo>
                <a:lnTo>
                  <a:pt x="233057" y="94551"/>
                </a:lnTo>
                <a:lnTo>
                  <a:pt x="257441" y="73202"/>
                </a:lnTo>
                <a:lnTo>
                  <a:pt x="364070" y="73202"/>
                </a:lnTo>
                <a:lnTo>
                  <a:pt x="342747" y="59474"/>
                </a:lnTo>
                <a:lnTo>
                  <a:pt x="336651" y="56426"/>
                </a:lnTo>
                <a:lnTo>
                  <a:pt x="315315" y="41173"/>
                </a:lnTo>
                <a:lnTo>
                  <a:pt x="293992" y="27457"/>
                </a:lnTo>
                <a:lnTo>
                  <a:pt x="277240" y="13728"/>
                </a:lnTo>
                <a:lnTo>
                  <a:pt x="257441" y="0"/>
                </a:lnTo>
                <a:close/>
              </a:path>
              <a:path w="518160" h="347980">
                <a:moveTo>
                  <a:pt x="364070" y="73202"/>
                </a:moveTo>
                <a:lnTo>
                  <a:pt x="257441" y="73202"/>
                </a:lnTo>
                <a:lnTo>
                  <a:pt x="295516" y="102171"/>
                </a:lnTo>
                <a:lnTo>
                  <a:pt x="333603" y="134200"/>
                </a:lnTo>
                <a:lnTo>
                  <a:pt x="348830" y="144868"/>
                </a:lnTo>
                <a:lnTo>
                  <a:pt x="361022" y="155549"/>
                </a:lnTo>
                <a:lnTo>
                  <a:pt x="386918" y="176898"/>
                </a:lnTo>
                <a:lnTo>
                  <a:pt x="417385" y="201295"/>
                </a:lnTo>
                <a:lnTo>
                  <a:pt x="437184" y="210438"/>
                </a:lnTo>
                <a:lnTo>
                  <a:pt x="466128" y="208914"/>
                </a:lnTo>
                <a:lnTo>
                  <a:pt x="488975" y="187566"/>
                </a:lnTo>
                <a:lnTo>
                  <a:pt x="488975" y="161645"/>
                </a:lnTo>
                <a:lnTo>
                  <a:pt x="484416" y="160121"/>
                </a:lnTo>
                <a:lnTo>
                  <a:pt x="466128" y="140296"/>
                </a:lnTo>
                <a:lnTo>
                  <a:pt x="428053" y="117424"/>
                </a:lnTo>
                <a:lnTo>
                  <a:pt x="389966" y="93027"/>
                </a:lnTo>
                <a:lnTo>
                  <a:pt x="364070" y="73202"/>
                </a:lnTo>
                <a:close/>
              </a:path>
              <a:path w="518160" h="347980">
                <a:moveTo>
                  <a:pt x="495071" y="279069"/>
                </a:moveTo>
                <a:lnTo>
                  <a:pt x="184315" y="282117"/>
                </a:lnTo>
                <a:lnTo>
                  <a:pt x="0" y="282117"/>
                </a:lnTo>
                <a:lnTo>
                  <a:pt x="7607" y="300418"/>
                </a:lnTo>
                <a:lnTo>
                  <a:pt x="13703" y="329387"/>
                </a:lnTo>
                <a:lnTo>
                  <a:pt x="22847" y="347687"/>
                </a:lnTo>
                <a:lnTo>
                  <a:pt x="86829" y="347687"/>
                </a:lnTo>
                <a:lnTo>
                  <a:pt x="111201" y="344639"/>
                </a:lnTo>
                <a:lnTo>
                  <a:pt x="314816" y="344639"/>
                </a:lnTo>
                <a:lnTo>
                  <a:pt x="332079" y="341591"/>
                </a:lnTo>
                <a:lnTo>
                  <a:pt x="505739" y="341591"/>
                </a:lnTo>
                <a:lnTo>
                  <a:pt x="507263" y="340067"/>
                </a:lnTo>
                <a:lnTo>
                  <a:pt x="517918" y="317182"/>
                </a:lnTo>
                <a:lnTo>
                  <a:pt x="511835" y="292785"/>
                </a:lnTo>
                <a:lnTo>
                  <a:pt x="495071" y="279069"/>
                </a:lnTo>
                <a:close/>
              </a:path>
              <a:path w="518160" h="347980">
                <a:moveTo>
                  <a:pt x="292468" y="344639"/>
                </a:moveTo>
                <a:lnTo>
                  <a:pt x="111201" y="344639"/>
                </a:lnTo>
                <a:lnTo>
                  <a:pt x="141668" y="347687"/>
                </a:lnTo>
                <a:lnTo>
                  <a:pt x="292468" y="344639"/>
                </a:lnTo>
                <a:close/>
              </a:path>
              <a:path w="518160" h="347980">
                <a:moveTo>
                  <a:pt x="314816" y="344639"/>
                </a:moveTo>
                <a:lnTo>
                  <a:pt x="292468" y="344639"/>
                </a:lnTo>
                <a:lnTo>
                  <a:pt x="306184" y="346163"/>
                </a:lnTo>
                <a:lnTo>
                  <a:pt x="314816" y="344639"/>
                </a:lnTo>
                <a:close/>
              </a:path>
              <a:path w="518160" h="347980">
                <a:moveTo>
                  <a:pt x="386918" y="341591"/>
                </a:moveTo>
                <a:lnTo>
                  <a:pt x="332079" y="341591"/>
                </a:lnTo>
                <a:lnTo>
                  <a:pt x="371690" y="344639"/>
                </a:lnTo>
                <a:lnTo>
                  <a:pt x="386918" y="341591"/>
                </a:lnTo>
                <a:close/>
              </a:path>
              <a:path w="518160" h="347980">
                <a:moveTo>
                  <a:pt x="505739" y="341591"/>
                </a:moveTo>
                <a:lnTo>
                  <a:pt x="386918" y="341591"/>
                </a:lnTo>
                <a:lnTo>
                  <a:pt x="408241" y="344639"/>
                </a:lnTo>
                <a:lnTo>
                  <a:pt x="502691" y="344639"/>
                </a:lnTo>
                <a:lnTo>
                  <a:pt x="505739" y="341591"/>
                </a:lnTo>
                <a:close/>
              </a:path>
              <a:path w="518160" h="347980">
                <a:moveTo>
                  <a:pt x="159943" y="279069"/>
                </a:moveTo>
                <a:lnTo>
                  <a:pt x="60921" y="279069"/>
                </a:lnTo>
                <a:lnTo>
                  <a:pt x="24371" y="282117"/>
                </a:lnTo>
                <a:lnTo>
                  <a:pt x="170611" y="282117"/>
                </a:lnTo>
                <a:lnTo>
                  <a:pt x="159943" y="2790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55705" y="1321282"/>
            <a:ext cx="471170" cy="375285"/>
          </a:xfrm>
          <a:custGeom>
            <a:avLst/>
            <a:gdLst/>
            <a:ahLst/>
            <a:cxnLst/>
            <a:rect l="l" t="t" r="r" b="b"/>
            <a:pathLst>
              <a:path w="471170" h="375285">
                <a:moveTo>
                  <a:pt x="388442" y="0"/>
                </a:moveTo>
                <a:lnTo>
                  <a:pt x="388442" y="30492"/>
                </a:lnTo>
                <a:lnTo>
                  <a:pt x="386918" y="57937"/>
                </a:lnTo>
                <a:lnTo>
                  <a:pt x="388442" y="88442"/>
                </a:lnTo>
                <a:lnTo>
                  <a:pt x="388442" y="117411"/>
                </a:lnTo>
                <a:lnTo>
                  <a:pt x="389966" y="140284"/>
                </a:lnTo>
                <a:lnTo>
                  <a:pt x="388442" y="158584"/>
                </a:lnTo>
                <a:lnTo>
                  <a:pt x="388442" y="198234"/>
                </a:lnTo>
                <a:lnTo>
                  <a:pt x="391490" y="213487"/>
                </a:lnTo>
                <a:lnTo>
                  <a:pt x="388442" y="247027"/>
                </a:lnTo>
                <a:lnTo>
                  <a:pt x="391490" y="257708"/>
                </a:lnTo>
                <a:lnTo>
                  <a:pt x="388442" y="268376"/>
                </a:lnTo>
                <a:lnTo>
                  <a:pt x="388442" y="294309"/>
                </a:lnTo>
                <a:lnTo>
                  <a:pt x="389966" y="301929"/>
                </a:lnTo>
                <a:lnTo>
                  <a:pt x="391490" y="355307"/>
                </a:lnTo>
                <a:lnTo>
                  <a:pt x="420433" y="375119"/>
                </a:lnTo>
                <a:lnTo>
                  <a:pt x="447852" y="362927"/>
                </a:lnTo>
                <a:lnTo>
                  <a:pt x="466128" y="332422"/>
                </a:lnTo>
                <a:lnTo>
                  <a:pt x="467652" y="309549"/>
                </a:lnTo>
                <a:lnTo>
                  <a:pt x="469176" y="301929"/>
                </a:lnTo>
                <a:lnTo>
                  <a:pt x="469176" y="240931"/>
                </a:lnTo>
                <a:lnTo>
                  <a:pt x="466128" y="236359"/>
                </a:lnTo>
                <a:lnTo>
                  <a:pt x="469176" y="207378"/>
                </a:lnTo>
                <a:lnTo>
                  <a:pt x="467652" y="178409"/>
                </a:lnTo>
                <a:lnTo>
                  <a:pt x="469176" y="161632"/>
                </a:lnTo>
                <a:lnTo>
                  <a:pt x="466128" y="144856"/>
                </a:lnTo>
                <a:lnTo>
                  <a:pt x="466128" y="132664"/>
                </a:lnTo>
                <a:lnTo>
                  <a:pt x="470700" y="111315"/>
                </a:lnTo>
                <a:lnTo>
                  <a:pt x="470700" y="93014"/>
                </a:lnTo>
                <a:lnTo>
                  <a:pt x="469176" y="79286"/>
                </a:lnTo>
                <a:lnTo>
                  <a:pt x="469176" y="62522"/>
                </a:lnTo>
                <a:lnTo>
                  <a:pt x="463080" y="42697"/>
                </a:lnTo>
                <a:lnTo>
                  <a:pt x="437184" y="30492"/>
                </a:lnTo>
                <a:lnTo>
                  <a:pt x="388442" y="0"/>
                </a:lnTo>
                <a:close/>
              </a:path>
              <a:path w="471170" h="375285">
                <a:moveTo>
                  <a:pt x="167563" y="53365"/>
                </a:moveTo>
                <a:lnTo>
                  <a:pt x="147764" y="54889"/>
                </a:lnTo>
                <a:lnTo>
                  <a:pt x="124904" y="54889"/>
                </a:lnTo>
                <a:lnTo>
                  <a:pt x="106629" y="59461"/>
                </a:lnTo>
                <a:lnTo>
                  <a:pt x="89877" y="59461"/>
                </a:lnTo>
                <a:lnTo>
                  <a:pt x="59410" y="68618"/>
                </a:lnTo>
                <a:lnTo>
                  <a:pt x="21323" y="112839"/>
                </a:lnTo>
                <a:lnTo>
                  <a:pt x="6095" y="143332"/>
                </a:lnTo>
                <a:lnTo>
                  <a:pt x="3048" y="155536"/>
                </a:lnTo>
                <a:lnTo>
                  <a:pt x="0" y="170789"/>
                </a:lnTo>
                <a:lnTo>
                  <a:pt x="7619" y="195186"/>
                </a:lnTo>
                <a:lnTo>
                  <a:pt x="12179" y="224154"/>
                </a:lnTo>
                <a:lnTo>
                  <a:pt x="22847" y="251612"/>
                </a:lnTo>
                <a:lnTo>
                  <a:pt x="54838" y="285153"/>
                </a:lnTo>
                <a:lnTo>
                  <a:pt x="105105" y="303453"/>
                </a:lnTo>
                <a:lnTo>
                  <a:pt x="152323" y="303453"/>
                </a:lnTo>
                <a:lnTo>
                  <a:pt x="187363" y="297357"/>
                </a:lnTo>
                <a:lnTo>
                  <a:pt x="228498" y="279057"/>
                </a:lnTo>
                <a:lnTo>
                  <a:pt x="257441" y="240931"/>
                </a:lnTo>
                <a:lnTo>
                  <a:pt x="258083" y="237883"/>
                </a:lnTo>
                <a:lnTo>
                  <a:pt x="138620" y="237883"/>
                </a:lnTo>
                <a:lnTo>
                  <a:pt x="108153" y="230263"/>
                </a:lnTo>
                <a:lnTo>
                  <a:pt x="91401" y="219582"/>
                </a:lnTo>
                <a:lnTo>
                  <a:pt x="83781" y="208914"/>
                </a:lnTo>
                <a:lnTo>
                  <a:pt x="76161" y="187566"/>
                </a:lnTo>
                <a:lnTo>
                  <a:pt x="79209" y="169265"/>
                </a:lnTo>
                <a:lnTo>
                  <a:pt x="86829" y="146392"/>
                </a:lnTo>
                <a:lnTo>
                  <a:pt x="97485" y="137236"/>
                </a:lnTo>
                <a:lnTo>
                  <a:pt x="117297" y="129616"/>
                </a:lnTo>
                <a:lnTo>
                  <a:pt x="134048" y="126568"/>
                </a:lnTo>
                <a:lnTo>
                  <a:pt x="261168" y="126568"/>
                </a:lnTo>
                <a:lnTo>
                  <a:pt x="260489" y="123507"/>
                </a:lnTo>
                <a:lnTo>
                  <a:pt x="230022" y="86918"/>
                </a:lnTo>
                <a:lnTo>
                  <a:pt x="198031" y="68618"/>
                </a:lnTo>
                <a:lnTo>
                  <a:pt x="170607" y="54889"/>
                </a:lnTo>
                <a:lnTo>
                  <a:pt x="147764" y="54889"/>
                </a:lnTo>
                <a:lnTo>
                  <a:pt x="138620" y="53365"/>
                </a:lnTo>
                <a:lnTo>
                  <a:pt x="167563" y="53365"/>
                </a:lnTo>
                <a:close/>
              </a:path>
              <a:path w="471170" h="375285">
                <a:moveTo>
                  <a:pt x="261168" y="126568"/>
                </a:moveTo>
                <a:lnTo>
                  <a:pt x="134048" y="126568"/>
                </a:lnTo>
                <a:lnTo>
                  <a:pt x="153847" y="128092"/>
                </a:lnTo>
                <a:lnTo>
                  <a:pt x="179743" y="138760"/>
                </a:lnTo>
                <a:lnTo>
                  <a:pt x="193459" y="157060"/>
                </a:lnTo>
                <a:lnTo>
                  <a:pt x="196507" y="179933"/>
                </a:lnTo>
                <a:lnTo>
                  <a:pt x="198031" y="189090"/>
                </a:lnTo>
                <a:lnTo>
                  <a:pt x="196507" y="195186"/>
                </a:lnTo>
                <a:lnTo>
                  <a:pt x="182791" y="216535"/>
                </a:lnTo>
                <a:lnTo>
                  <a:pt x="164515" y="233311"/>
                </a:lnTo>
                <a:lnTo>
                  <a:pt x="138620" y="237883"/>
                </a:lnTo>
                <a:lnTo>
                  <a:pt x="258083" y="237883"/>
                </a:lnTo>
                <a:lnTo>
                  <a:pt x="263537" y="211962"/>
                </a:lnTo>
                <a:lnTo>
                  <a:pt x="272668" y="178409"/>
                </a:lnTo>
                <a:lnTo>
                  <a:pt x="261168" y="12656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85816" y="1344155"/>
            <a:ext cx="518159" cy="340360"/>
          </a:xfrm>
          <a:custGeom>
            <a:avLst/>
            <a:gdLst/>
            <a:ahLst/>
            <a:cxnLst/>
            <a:rect l="l" t="t" r="r" b="b"/>
            <a:pathLst>
              <a:path w="518160" h="340360">
                <a:moveTo>
                  <a:pt x="194983" y="181457"/>
                </a:moveTo>
                <a:lnTo>
                  <a:pt x="198031" y="274485"/>
                </a:lnTo>
                <a:lnTo>
                  <a:pt x="0" y="274485"/>
                </a:lnTo>
                <a:lnTo>
                  <a:pt x="7620" y="292785"/>
                </a:lnTo>
                <a:lnTo>
                  <a:pt x="13715" y="321754"/>
                </a:lnTo>
                <a:lnTo>
                  <a:pt x="22847" y="340055"/>
                </a:lnTo>
                <a:lnTo>
                  <a:pt x="86829" y="340055"/>
                </a:lnTo>
                <a:lnTo>
                  <a:pt x="111201" y="337007"/>
                </a:lnTo>
                <a:lnTo>
                  <a:pt x="314816" y="337007"/>
                </a:lnTo>
                <a:lnTo>
                  <a:pt x="332079" y="333959"/>
                </a:lnTo>
                <a:lnTo>
                  <a:pt x="505739" y="333959"/>
                </a:lnTo>
                <a:lnTo>
                  <a:pt x="507263" y="332435"/>
                </a:lnTo>
                <a:lnTo>
                  <a:pt x="517931" y="309549"/>
                </a:lnTo>
                <a:lnTo>
                  <a:pt x="511835" y="285153"/>
                </a:lnTo>
                <a:lnTo>
                  <a:pt x="496945" y="272961"/>
                </a:lnTo>
                <a:lnTo>
                  <a:pt x="290957" y="272961"/>
                </a:lnTo>
                <a:lnTo>
                  <a:pt x="290957" y="205854"/>
                </a:lnTo>
                <a:lnTo>
                  <a:pt x="194983" y="181457"/>
                </a:lnTo>
                <a:close/>
              </a:path>
              <a:path w="518160" h="340360">
                <a:moveTo>
                  <a:pt x="292480" y="337007"/>
                </a:moveTo>
                <a:lnTo>
                  <a:pt x="111201" y="337007"/>
                </a:lnTo>
                <a:lnTo>
                  <a:pt x="141668" y="340055"/>
                </a:lnTo>
                <a:lnTo>
                  <a:pt x="292480" y="337007"/>
                </a:lnTo>
                <a:close/>
              </a:path>
              <a:path w="518160" h="340360">
                <a:moveTo>
                  <a:pt x="314816" y="337007"/>
                </a:moveTo>
                <a:lnTo>
                  <a:pt x="292480" y="337007"/>
                </a:lnTo>
                <a:lnTo>
                  <a:pt x="306184" y="338531"/>
                </a:lnTo>
                <a:lnTo>
                  <a:pt x="314816" y="337007"/>
                </a:lnTo>
                <a:close/>
              </a:path>
              <a:path w="518160" h="340360">
                <a:moveTo>
                  <a:pt x="386918" y="333959"/>
                </a:moveTo>
                <a:lnTo>
                  <a:pt x="332079" y="333959"/>
                </a:lnTo>
                <a:lnTo>
                  <a:pt x="371690" y="337007"/>
                </a:lnTo>
                <a:lnTo>
                  <a:pt x="386918" y="333959"/>
                </a:lnTo>
                <a:close/>
              </a:path>
              <a:path w="518160" h="340360">
                <a:moveTo>
                  <a:pt x="505739" y="333959"/>
                </a:moveTo>
                <a:lnTo>
                  <a:pt x="386918" y="333959"/>
                </a:lnTo>
                <a:lnTo>
                  <a:pt x="406730" y="337007"/>
                </a:lnTo>
                <a:lnTo>
                  <a:pt x="502691" y="337007"/>
                </a:lnTo>
                <a:lnTo>
                  <a:pt x="505739" y="333959"/>
                </a:lnTo>
                <a:close/>
              </a:path>
              <a:path w="518160" h="340360">
                <a:moveTo>
                  <a:pt x="159943" y="271437"/>
                </a:moveTo>
                <a:lnTo>
                  <a:pt x="60934" y="271437"/>
                </a:lnTo>
                <a:lnTo>
                  <a:pt x="24371" y="274485"/>
                </a:lnTo>
                <a:lnTo>
                  <a:pt x="170611" y="274485"/>
                </a:lnTo>
                <a:lnTo>
                  <a:pt x="159943" y="271437"/>
                </a:lnTo>
                <a:close/>
              </a:path>
              <a:path w="518160" h="340360">
                <a:moveTo>
                  <a:pt x="495084" y="271437"/>
                </a:moveTo>
                <a:lnTo>
                  <a:pt x="290957" y="272961"/>
                </a:lnTo>
                <a:lnTo>
                  <a:pt x="496945" y="272961"/>
                </a:lnTo>
                <a:lnTo>
                  <a:pt x="495084" y="271437"/>
                </a:lnTo>
                <a:close/>
              </a:path>
              <a:path w="518160" h="340360">
                <a:moveTo>
                  <a:pt x="475964" y="154012"/>
                </a:moveTo>
                <a:lnTo>
                  <a:pt x="246773" y="154012"/>
                </a:lnTo>
                <a:lnTo>
                  <a:pt x="272668" y="158584"/>
                </a:lnTo>
                <a:lnTo>
                  <a:pt x="393014" y="158584"/>
                </a:lnTo>
                <a:lnTo>
                  <a:pt x="393014" y="184505"/>
                </a:lnTo>
                <a:lnTo>
                  <a:pt x="399110" y="196710"/>
                </a:lnTo>
                <a:lnTo>
                  <a:pt x="421957" y="207390"/>
                </a:lnTo>
                <a:lnTo>
                  <a:pt x="444804" y="204330"/>
                </a:lnTo>
                <a:lnTo>
                  <a:pt x="466140" y="202806"/>
                </a:lnTo>
                <a:lnTo>
                  <a:pt x="476796" y="190614"/>
                </a:lnTo>
                <a:lnTo>
                  <a:pt x="475964" y="154012"/>
                </a:lnTo>
                <a:close/>
              </a:path>
              <a:path w="518160" h="340360">
                <a:moveTo>
                  <a:pt x="77685" y="97586"/>
                </a:moveTo>
                <a:lnTo>
                  <a:pt x="53314" y="99110"/>
                </a:lnTo>
                <a:lnTo>
                  <a:pt x="33515" y="99110"/>
                </a:lnTo>
                <a:lnTo>
                  <a:pt x="53314" y="157060"/>
                </a:lnTo>
                <a:lnTo>
                  <a:pt x="79209" y="158584"/>
                </a:lnTo>
                <a:lnTo>
                  <a:pt x="105105" y="158584"/>
                </a:lnTo>
                <a:lnTo>
                  <a:pt x="124917" y="157060"/>
                </a:lnTo>
                <a:lnTo>
                  <a:pt x="210223" y="157060"/>
                </a:lnTo>
                <a:lnTo>
                  <a:pt x="226974" y="155536"/>
                </a:lnTo>
                <a:lnTo>
                  <a:pt x="246773" y="154012"/>
                </a:lnTo>
                <a:lnTo>
                  <a:pt x="475964" y="154012"/>
                </a:lnTo>
                <a:lnTo>
                  <a:pt x="475272" y="123520"/>
                </a:lnTo>
                <a:lnTo>
                  <a:pt x="477177" y="100634"/>
                </a:lnTo>
                <a:lnTo>
                  <a:pt x="103581" y="100634"/>
                </a:lnTo>
                <a:lnTo>
                  <a:pt x="77685" y="97586"/>
                </a:lnTo>
                <a:close/>
              </a:path>
              <a:path w="518160" h="340360">
                <a:moveTo>
                  <a:pt x="188887" y="157060"/>
                </a:moveTo>
                <a:lnTo>
                  <a:pt x="124917" y="157060"/>
                </a:lnTo>
                <a:lnTo>
                  <a:pt x="170611" y="158584"/>
                </a:lnTo>
                <a:lnTo>
                  <a:pt x="188887" y="157060"/>
                </a:lnTo>
                <a:close/>
              </a:path>
              <a:path w="518160" h="340360">
                <a:moveTo>
                  <a:pt x="176707" y="97586"/>
                </a:moveTo>
                <a:lnTo>
                  <a:pt x="124917" y="99110"/>
                </a:lnTo>
                <a:lnTo>
                  <a:pt x="103581" y="100634"/>
                </a:lnTo>
                <a:lnTo>
                  <a:pt x="205651" y="100634"/>
                </a:lnTo>
                <a:lnTo>
                  <a:pt x="176707" y="97586"/>
                </a:lnTo>
                <a:close/>
              </a:path>
              <a:path w="518160" h="340360">
                <a:moveTo>
                  <a:pt x="228498" y="96062"/>
                </a:moveTo>
                <a:lnTo>
                  <a:pt x="219354" y="99110"/>
                </a:lnTo>
                <a:lnTo>
                  <a:pt x="205651" y="100634"/>
                </a:lnTo>
                <a:lnTo>
                  <a:pt x="321424" y="100634"/>
                </a:lnTo>
                <a:lnTo>
                  <a:pt x="318376" y="99110"/>
                </a:lnTo>
                <a:lnTo>
                  <a:pt x="248297" y="99110"/>
                </a:lnTo>
                <a:lnTo>
                  <a:pt x="228498" y="96062"/>
                </a:lnTo>
                <a:close/>
              </a:path>
              <a:path w="518160" h="340360">
                <a:moveTo>
                  <a:pt x="476865" y="54889"/>
                </a:moveTo>
                <a:lnTo>
                  <a:pt x="260489" y="54889"/>
                </a:lnTo>
                <a:lnTo>
                  <a:pt x="312280" y="56413"/>
                </a:lnTo>
                <a:lnTo>
                  <a:pt x="391490" y="56413"/>
                </a:lnTo>
                <a:lnTo>
                  <a:pt x="394538" y="65570"/>
                </a:lnTo>
                <a:lnTo>
                  <a:pt x="397586" y="71666"/>
                </a:lnTo>
                <a:lnTo>
                  <a:pt x="393014" y="96062"/>
                </a:lnTo>
                <a:lnTo>
                  <a:pt x="321424" y="100634"/>
                </a:lnTo>
                <a:lnTo>
                  <a:pt x="477177" y="100634"/>
                </a:lnTo>
                <a:lnTo>
                  <a:pt x="478320" y="86918"/>
                </a:lnTo>
                <a:lnTo>
                  <a:pt x="476865" y="54889"/>
                </a:lnTo>
                <a:close/>
              </a:path>
              <a:path w="518160" h="340360">
                <a:moveTo>
                  <a:pt x="315328" y="97586"/>
                </a:moveTo>
                <a:lnTo>
                  <a:pt x="266585" y="99110"/>
                </a:lnTo>
                <a:lnTo>
                  <a:pt x="318376" y="99110"/>
                </a:lnTo>
                <a:lnTo>
                  <a:pt x="315328" y="97586"/>
                </a:lnTo>
                <a:close/>
              </a:path>
              <a:path w="518160" h="340360">
                <a:moveTo>
                  <a:pt x="68554" y="1524"/>
                </a:moveTo>
                <a:lnTo>
                  <a:pt x="31991" y="1524"/>
                </a:lnTo>
                <a:lnTo>
                  <a:pt x="39611" y="36588"/>
                </a:lnTo>
                <a:lnTo>
                  <a:pt x="39611" y="62522"/>
                </a:lnTo>
                <a:lnTo>
                  <a:pt x="100545" y="62522"/>
                </a:lnTo>
                <a:lnTo>
                  <a:pt x="129489" y="60998"/>
                </a:lnTo>
                <a:lnTo>
                  <a:pt x="167563" y="60998"/>
                </a:lnTo>
                <a:lnTo>
                  <a:pt x="175183" y="59474"/>
                </a:lnTo>
                <a:lnTo>
                  <a:pt x="210223" y="56413"/>
                </a:lnTo>
                <a:lnTo>
                  <a:pt x="260489" y="54889"/>
                </a:lnTo>
                <a:lnTo>
                  <a:pt x="476865" y="54889"/>
                </a:lnTo>
                <a:lnTo>
                  <a:pt x="475272" y="13715"/>
                </a:lnTo>
                <a:lnTo>
                  <a:pt x="478701" y="4572"/>
                </a:lnTo>
                <a:lnTo>
                  <a:pt x="83781" y="4572"/>
                </a:lnTo>
                <a:lnTo>
                  <a:pt x="68554" y="1524"/>
                </a:lnTo>
                <a:close/>
              </a:path>
              <a:path w="518160" h="340360">
                <a:moveTo>
                  <a:pt x="167563" y="60998"/>
                </a:moveTo>
                <a:lnTo>
                  <a:pt x="129489" y="60998"/>
                </a:lnTo>
                <a:lnTo>
                  <a:pt x="159943" y="62522"/>
                </a:lnTo>
                <a:lnTo>
                  <a:pt x="167563" y="60998"/>
                </a:lnTo>
                <a:close/>
              </a:path>
              <a:path w="518160" h="340360">
                <a:moveTo>
                  <a:pt x="134048" y="0"/>
                </a:moveTo>
                <a:lnTo>
                  <a:pt x="114249" y="0"/>
                </a:lnTo>
                <a:lnTo>
                  <a:pt x="99021" y="3048"/>
                </a:lnTo>
                <a:lnTo>
                  <a:pt x="83781" y="4572"/>
                </a:lnTo>
                <a:lnTo>
                  <a:pt x="301612" y="4572"/>
                </a:lnTo>
                <a:lnTo>
                  <a:pt x="285364" y="3048"/>
                </a:lnTo>
                <a:lnTo>
                  <a:pt x="156908" y="3048"/>
                </a:lnTo>
                <a:lnTo>
                  <a:pt x="134048" y="0"/>
                </a:lnTo>
                <a:close/>
              </a:path>
              <a:path w="518160" h="340360">
                <a:moveTo>
                  <a:pt x="322948" y="1524"/>
                </a:moveTo>
                <a:lnTo>
                  <a:pt x="301612" y="4572"/>
                </a:lnTo>
                <a:lnTo>
                  <a:pt x="344271" y="4572"/>
                </a:lnTo>
                <a:lnTo>
                  <a:pt x="322948" y="1524"/>
                </a:lnTo>
                <a:close/>
              </a:path>
              <a:path w="518160" h="340360">
                <a:moveTo>
                  <a:pt x="472224" y="0"/>
                </a:moveTo>
                <a:lnTo>
                  <a:pt x="418909" y="4572"/>
                </a:lnTo>
                <a:lnTo>
                  <a:pt x="478701" y="4572"/>
                </a:lnTo>
                <a:lnTo>
                  <a:pt x="479844" y="1524"/>
                </a:lnTo>
                <a:lnTo>
                  <a:pt x="472224" y="0"/>
                </a:lnTo>
                <a:close/>
              </a:path>
              <a:path w="518160" h="340360">
                <a:moveTo>
                  <a:pt x="252869" y="0"/>
                </a:moveTo>
                <a:lnTo>
                  <a:pt x="222402" y="1524"/>
                </a:lnTo>
                <a:lnTo>
                  <a:pt x="156908" y="3048"/>
                </a:lnTo>
                <a:lnTo>
                  <a:pt x="285364" y="3048"/>
                </a:lnTo>
                <a:lnTo>
                  <a:pt x="252869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1779" y="1316697"/>
            <a:ext cx="494030" cy="459105"/>
          </a:xfrm>
          <a:custGeom>
            <a:avLst/>
            <a:gdLst/>
            <a:ahLst/>
            <a:cxnLst/>
            <a:rect l="l" t="t" r="r" b="b"/>
            <a:pathLst>
              <a:path w="494029" h="459105">
                <a:moveTo>
                  <a:pt x="39598" y="277545"/>
                </a:moveTo>
                <a:lnTo>
                  <a:pt x="35039" y="286689"/>
                </a:lnTo>
                <a:lnTo>
                  <a:pt x="35039" y="344639"/>
                </a:lnTo>
                <a:lnTo>
                  <a:pt x="36563" y="346163"/>
                </a:lnTo>
                <a:lnTo>
                  <a:pt x="33515" y="352259"/>
                </a:lnTo>
                <a:lnTo>
                  <a:pt x="35039" y="401053"/>
                </a:lnTo>
                <a:lnTo>
                  <a:pt x="35039" y="459003"/>
                </a:lnTo>
                <a:lnTo>
                  <a:pt x="48742" y="455955"/>
                </a:lnTo>
                <a:lnTo>
                  <a:pt x="59410" y="452907"/>
                </a:lnTo>
                <a:lnTo>
                  <a:pt x="71589" y="452907"/>
                </a:lnTo>
                <a:lnTo>
                  <a:pt x="85305" y="448335"/>
                </a:lnTo>
                <a:lnTo>
                  <a:pt x="179239" y="448335"/>
                </a:lnTo>
                <a:lnTo>
                  <a:pt x="214782" y="445287"/>
                </a:lnTo>
                <a:lnTo>
                  <a:pt x="481368" y="445287"/>
                </a:lnTo>
                <a:lnTo>
                  <a:pt x="493547" y="430034"/>
                </a:lnTo>
                <a:lnTo>
                  <a:pt x="487464" y="413257"/>
                </a:lnTo>
                <a:lnTo>
                  <a:pt x="476796" y="393433"/>
                </a:lnTo>
                <a:lnTo>
                  <a:pt x="471046" y="390385"/>
                </a:lnTo>
                <a:lnTo>
                  <a:pt x="120345" y="390385"/>
                </a:lnTo>
                <a:lnTo>
                  <a:pt x="114249" y="382765"/>
                </a:lnTo>
                <a:lnTo>
                  <a:pt x="115773" y="343115"/>
                </a:lnTo>
                <a:lnTo>
                  <a:pt x="112725" y="314134"/>
                </a:lnTo>
                <a:lnTo>
                  <a:pt x="118821" y="295833"/>
                </a:lnTo>
                <a:lnTo>
                  <a:pt x="39598" y="277545"/>
                </a:lnTo>
                <a:close/>
              </a:path>
              <a:path w="494029" h="459105">
                <a:moveTo>
                  <a:pt x="481368" y="445287"/>
                </a:moveTo>
                <a:lnTo>
                  <a:pt x="330555" y="445287"/>
                </a:lnTo>
                <a:lnTo>
                  <a:pt x="335127" y="449859"/>
                </a:lnTo>
                <a:lnTo>
                  <a:pt x="373214" y="449859"/>
                </a:lnTo>
                <a:lnTo>
                  <a:pt x="385394" y="451383"/>
                </a:lnTo>
                <a:lnTo>
                  <a:pt x="403682" y="454431"/>
                </a:lnTo>
                <a:lnTo>
                  <a:pt x="429577" y="454431"/>
                </a:lnTo>
                <a:lnTo>
                  <a:pt x="467652" y="457479"/>
                </a:lnTo>
                <a:lnTo>
                  <a:pt x="481368" y="445287"/>
                </a:lnTo>
                <a:close/>
              </a:path>
              <a:path w="494029" h="459105">
                <a:moveTo>
                  <a:pt x="179239" y="448335"/>
                </a:moveTo>
                <a:lnTo>
                  <a:pt x="106629" y="448335"/>
                </a:lnTo>
                <a:lnTo>
                  <a:pt x="123380" y="449859"/>
                </a:lnTo>
                <a:lnTo>
                  <a:pt x="161467" y="449859"/>
                </a:lnTo>
                <a:lnTo>
                  <a:pt x="179239" y="448335"/>
                </a:lnTo>
                <a:close/>
              </a:path>
              <a:path w="494029" h="459105">
                <a:moveTo>
                  <a:pt x="330555" y="445287"/>
                </a:moveTo>
                <a:lnTo>
                  <a:pt x="214782" y="445287"/>
                </a:lnTo>
                <a:lnTo>
                  <a:pt x="274192" y="448335"/>
                </a:lnTo>
                <a:lnTo>
                  <a:pt x="310756" y="448335"/>
                </a:lnTo>
                <a:lnTo>
                  <a:pt x="330555" y="445287"/>
                </a:lnTo>
                <a:close/>
              </a:path>
              <a:path w="494029" h="459105">
                <a:moveTo>
                  <a:pt x="418909" y="372084"/>
                </a:moveTo>
                <a:lnTo>
                  <a:pt x="361022" y="376656"/>
                </a:lnTo>
                <a:lnTo>
                  <a:pt x="336651" y="376656"/>
                </a:lnTo>
                <a:lnTo>
                  <a:pt x="312280" y="381241"/>
                </a:lnTo>
                <a:lnTo>
                  <a:pt x="286385" y="385813"/>
                </a:lnTo>
                <a:lnTo>
                  <a:pt x="141668" y="385813"/>
                </a:lnTo>
                <a:lnTo>
                  <a:pt x="120345" y="390385"/>
                </a:lnTo>
                <a:lnTo>
                  <a:pt x="471046" y="390385"/>
                </a:lnTo>
                <a:lnTo>
                  <a:pt x="450900" y="379704"/>
                </a:lnTo>
                <a:lnTo>
                  <a:pt x="431101" y="376656"/>
                </a:lnTo>
                <a:lnTo>
                  <a:pt x="418909" y="372084"/>
                </a:lnTo>
                <a:close/>
              </a:path>
              <a:path w="494029" h="459105">
                <a:moveTo>
                  <a:pt x="275716" y="382765"/>
                </a:moveTo>
                <a:lnTo>
                  <a:pt x="263537" y="385813"/>
                </a:lnTo>
                <a:lnTo>
                  <a:pt x="286385" y="385813"/>
                </a:lnTo>
                <a:lnTo>
                  <a:pt x="275716" y="382765"/>
                </a:lnTo>
                <a:close/>
              </a:path>
              <a:path w="494029" h="459105">
                <a:moveTo>
                  <a:pt x="403682" y="4584"/>
                </a:moveTo>
                <a:lnTo>
                  <a:pt x="403682" y="93027"/>
                </a:lnTo>
                <a:lnTo>
                  <a:pt x="405206" y="121996"/>
                </a:lnTo>
                <a:lnTo>
                  <a:pt x="330555" y="121996"/>
                </a:lnTo>
                <a:lnTo>
                  <a:pt x="315328" y="126568"/>
                </a:lnTo>
                <a:lnTo>
                  <a:pt x="327507" y="175374"/>
                </a:lnTo>
                <a:lnTo>
                  <a:pt x="327507" y="186042"/>
                </a:lnTo>
                <a:lnTo>
                  <a:pt x="403682" y="186042"/>
                </a:lnTo>
                <a:lnTo>
                  <a:pt x="405162" y="237896"/>
                </a:lnTo>
                <a:lnTo>
                  <a:pt x="406717" y="317182"/>
                </a:lnTo>
                <a:lnTo>
                  <a:pt x="437184" y="330911"/>
                </a:lnTo>
                <a:lnTo>
                  <a:pt x="464604" y="318719"/>
                </a:lnTo>
                <a:lnTo>
                  <a:pt x="482892" y="306514"/>
                </a:lnTo>
                <a:lnTo>
                  <a:pt x="482993" y="242468"/>
                </a:lnTo>
                <a:lnTo>
                  <a:pt x="484348" y="181470"/>
                </a:lnTo>
                <a:lnTo>
                  <a:pt x="484416" y="112852"/>
                </a:lnTo>
                <a:lnTo>
                  <a:pt x="485940" y="97599"/>
                </a:lnTo>
                <a:lnTo>
                  <a:pt x="485940" y="83870"/>
                </a:lnTo>
                <a:lnTo>
                  <a:pt x="484416" y="62522"/>
                </a:lnTo>
                <a:lnTo>
                  <a:pt x="478320" y="41173"/>
                </a:lnTo>
                <a:lnTo>
                  <a:pt x="429577" y="16776"/>
                </a:lnTo>
                <a:lnTo>
                  <a:pt x="403682" y="4584"/>
                </a:lnTo>
                <a:close/>
              </a:path>
              <a:path w="494029" h="459105">
                <a:moveTo>
                  <a:pt x="210210" y="106743"/>
                </a:moveTo>
                <a:lnTo>
                  <a:pt x="123380" y="106743"/>
                </a:lnTo>
                <a:lnTo>
                  <a:pt x="106629" y="125044"/>
                </a:lnTo>
                <a:lnTo>
                  <a:pt x="99009" y="134200"/>
                </a:lnTo>
                <a:lnTo>
                  <a:pt x="85305" y="149440"/>
                </a:lnTo>
                <a:lnTo>
                  <a:pt x="60934" y="167741"/>
                </a:lnTo>
                <a:lnTo>
                  <a:pt x="48742" y="181470"/>
                </a:lnTo>
                <a:lnTo>
                  <a:pt x="33515" y="196722"/>
                </a:lnTo>
                <a:lnTo>
                  <a:pt x="16751" y="215023"/>
                </a:lnTo>
                <a:lnTo>
                  <a:pt x="18275" y="236372"/>
                </a:lnTo>
                <a:lnTo>
                  <a:pt x="36563" y="259245"/>
                </a:lnTo>
                <a:lnTo>
                  <a:pt x="67017" y="254660"/>
                </a:lnTo>
                <a:lnTo>
                  <a:pt x="80733" y="242468"/>
                </a:lnTo>
                <a:lnTo>
                  <a:pt x="92925" y="227215"/>
                </a:lnTo>
                <a:lnTo>
                  <a:pt x="111201" y="208914"/>
                </a:lnTo>
                <a:lnTo>
                  <a:pt x="124904" y="196722"/>
                </a:lnTo>
                <a:lnTo>
                  <a:pt x="138620" y="181470"/>
                </a:lnTo>
                <a:lnTo>
                  <a:pt x="146240" y="173850"/>
                </a:lnTo>
                <a:lnTo>
                  <a:pt x="150812" y="170802"/>
                </a:lnTo>
                <a:lnTo>
                  <a:pt x="167563" y="154025"/>
                </a:lnTo>
                <a:lnTo>
                  <a:pt x="251349" y="154025"/>
                </a:lnTo>
                <a:lnTo>
                  <a:pt x="243725" y="146392"/>
                </a:lnTo>
                <a:lnTo>
                  <a:pt x="222402" y="120472"/>
                </a:lnTo>
                <a:lnTo>
                  <a:pt x="210210" y="106743"/>
                </a:lnTo>
                <a:close/>
              </a:path>
              <a:path w="494029" h="459105">
                <a:moveTo>
                  <a:pt x="251349" y="154025"/>
                </a:moveTo>
                <a:lnTo>
                  <a:pt x="167563" y="154025"/>
                </a:lnTo>
                <a:lnTo>
                  <a:pt x="187363" y="176898"/>
                </a:lnTo>
                <a:lnTo>
                  <a:pt x="228498" y="230263"/>
                </a:lnTo>
                <a:lnTo>
                  <a:pt x="236118" y="239420"/>
                </a:lnTo>
                <a:lnTo>
                  <a:pt x="248297" y="247040"/>
                </a:lnTo>
                <a:lnTo>
                  <a:pt x="266573" y="254660"/>
                </a:lnTo>
                <a:lnTo>
                  <a:pt x="278764" y="245516"/>
                </a:lnTo>
                <a:lnTo>
                  <a:pt x="295516" y="237896"/>
                </a:lnTo>
                <a:lnTo>
                  <a:pt x="301612" y="222643"/>
                </a:lnTo>
                <a:lnTo>
                  <a:pt x="300088" y="202818"/>
                </a:lnTo>
                <a:lnTo>
                  <a:pt x="251349" y="154025"/>
                </a:lnTo>
                <a:close/>
              </a:path>
              <a:path w="494029" h="459105">
                <a:moveTo>
                  <a:pt x="308808" y="106743"/>
                </a:moveTo>
                <a:lnTo>
                  <a:pt x="230022" y="106743"/>
                </a:lnTo>
                <a:lnTo>
                  <a:pt x="257441" y="111328"/>
                </a:lnTo>
                <a:lnTo>
                  <a:pt x="301612" y="111328"/>
                </a:lnTo>
                <a:lnTo>
                  <a:pt x="308808" y="106743"/>
                </a:lnTo>
                <a:close/>
              </a:path>
              <a:path w="494029" h="459105">
                <a:moveTo>
                  <a:pt x="0" y="44221"/>
                </a:moveTo>
                <a:lnTo>
                  <a:pt x="33515" y="109804"/>
                </a:lnTo>
                <a:lnTo>
                  <a:pt x="123380" y="106743"/>
                </a:lnTo>
                <a:lnTo>
                  <a:pt x="308808" y="106743"/>
                </a:lnTo>
                <a:lnTo>
                  <a:pt x="318376" y="100647"/>
                </a:lnTo>
                <a:lnTo>
                  <a:pt x="322935" y="68630"/>
                </a:lnTo>
                <a:lnTo>
                  <a:pt x="306184" y="50330"/>
                </a:lnTo>
                <a:lnTo>
                  <a:pt x="126428" y="50330"/>
                </a:lnTo>
                <a:lnTo>
                  <a:pt x="25895" y="47282"/>
                </a:lnTo>
                <a:lnTo>
                  <a:pt x="0" y="44221"/>
                </a:lnTo>
                <a:close/>
              </a:path>
              <a:path w="494029" h="459105">
                <a:moveTo>
                  <a:pt x="137096" y="0"/>
                </a:moveTo>
                <a:lnTo>
                  <a:pt x="126428" y="0"/>
                </a:lnTo>
                <a:lnTo>
                  <a:pt x="127952" y="32029"/>
                </a:lnTo>
                <a:lnTo>
                  <a:pt x="126428" y="50330"/>
                </a:lnTo>
                <a:lnTo>
                  <a:pt x="202603" y="50330"/>
                </a:lnTo>
                <a:lnTo>
                  <a:pt x="201079" y="44221"/>
                </a:lnTo>
                <a:lnTo>
                  <a:pt x="202603" y="19824"/>
                </a:lnTo>
                <a:lnTo>
                  <a:pt x="137096" y="0"/>
                </a:lnTo>
                <a:close/>
              </a:path>
              <a:path w="494029" h="459105">
                <a:moveTo>
                  <a:pt x="239153" y="41173"/>
                </a:moveTo>
                <a:lnTo>
                  <a:pt x="204127" y="50330"/>
                </a:lnTo>
                <a:lnTo>
                  <a:pt x="306184" y="50330"/>
                </a:lnTo>
                <a:lnTo>
                  <a:pt x="297040" y="48806"/>
                </a:lnTo>
                <a:lnTo>
                  <a:pt x="272668" y="45758"/>
                </a:lnTo>
                <a:lnTo>
                  <a:pt x="239153" y="4117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36461" y="1315173"/>
            <a:ext cx="536575" cy="464184"/>
          </a:xfrm>
          <a:custGeom>
            <a:avLst/>
            <a:gdLst/>
            <a:ahLst/>
            <a:cxnLst/>
            <a:rect l="l" t="t" r="r" b="b"/>
            <a:pathLst>
              <a:path w="536575" h="464185">
                <a:moveTo>
                  <a:pt x="103581" y="279069"/>
                </a:moveTo>
                <a:lnTo>
                  <a:pt x="48742" y="279069"/>
                </a:lnTo>
                <a:lnTo>
                  <a:pt x="88353" y="280593"/>
                </a:lnTo>
                <a:lnTo>
                  <a:pt x="103581" y="279069"/>
                </a:lnTo>
                <a:close/>
              </a:path>
              <a:path w="536575" h="464185">
                <a:moveTo>
                  <a:pt x="140144" y="279069"/>
                </a:moveTo>
                <a:lnTo>
                  <a:pt x="103581" y="279069"/>
                </a:lnTo>
                <a:lnTo>
                  <a:pt x="120345" y="280593"/>
                </a:lnTo>
                <a:lnTo>
                  <a:pt x="140144" y="279069"/>
                </a:lnTo>
                <a:close/>
              </a:path>
              <a:path w="536575" h="464185">
                <a:moveTo>
                  <a:pt x="1524" y="216547"/>
                </a:moveTo>
                <a:lnTo>
                  <a:pt x="6096" y="243992"/>
                </a:lnTo>
                <a:lnTo>
                  <a:pt x="12191" y="279069"/>
                </a:lnTo>
                <a:lnTo>
                  <a:pt x="170611" y="279069"/>
                </a:lnTo>
                <a:lnTo>
                  <a:pt x="208699" y="280593"/>
                </a:lnTo>
                <a:lnTo>
                  <a:pt x="233070" y="280593"/>
                </a:lnTo>
                <a:lnTo>
                  <a:pt x="262013" y="277545"/>
                </a:lnTo>
                <a:lnTo>
                  <a:pt x="326813" y="277545"/>
                </a:lnTo>
                <a:lnTo>
                  <a:pt x="339699" y="260769"/>
                </a:lnTo>
                <a:lnTo>
                  <a:pt x="338175" y="242468"/>
                </a:lnTo>
                <a:lnTo>
                  <a:pt x="335127" y="228739"/>
                </a:lnTo>
                <a:lnTo>
                  <a:pt x="331063" y="222643"/>
                </a:lnTo>
                <a:lnTo>
                  <a:pt x="112725" y="222643"/>
                </a:lnTo>
                <a:lnTo>
                  <a:pt x="95973" y="219595"/>
                </a:lnTo>
                <a:lnTo>
                  <a:pt x="68554" y="219595"/>
                </a:lnTo>
                <a:lnTo>
                  <a:pt x="1524" y="216547"/>
                </a:lnTo>
                <a:close/>
              </a:path>
              <a:path w="536575" h="464185">
                <a:moveTo>
                  <a:pt x="326813" y="277545"/>
                </a:moveTo>
                <a:lnTo>
                  <a:pt x="262013" y="277545"/>
                </a:lnTo>
                <a:lnTo>
                  <a:pt x="292481" y="280593"/>
                </a:lnTo>
                <a:lnTo>
                  <a:pt x="324472" y="280593"/>
                </a:lnTo>
                <a:lnTo>
                  <a:pt x="326813" y="277545"/>
                </a:lnTo>
                <a:close/>
              </a:path>
              <a:path w="536575" h="464185">
                <a:moveTo>
                  <a:pt x="41135" y="39649"/>
                </a:moveTo>
                <a:lnTo>
                  <a:pt x="0" y="39649"/>
                </a:lnTo>
                <a:lnTo>
                  <a:pt x="18275" y="91503"/>
                </a:lnTo>
                <a:lnTo>
                  <a:pt x="70078" y="91503"/>
                </a:lnTo>
                <a:lnTo>
                  <a:pt x="100533" y="93027"/>
                </a:lnTo>
                <a:lnTo>
                  <a:pt x="83781" y="102171"/>
                </a:lnTo>
                <a:lnTo>
                  <a:pt x="68554" y="120472"/>
                </a:lnTo>
                <a:lnTo>
                  <a:pt x="68554" y="146392"/>
                </a:lnTo>
                <a:lnTo>
                  <a:pt x="70078" y="161645"/>
                </a:lnTo>
                <a:lnTo>
                  <a:pt x="76161" y="169265"/>
                </a:lnTo>
                <a:lnTo>
                  <a:pt x="99009" y="196723"/>
                </a:lnTo>
                <a:lnTo>
                  <a:pt x="124917" y="202818"/>
                </a:lnTo>
                <a:lnTo>
                  <a:pt x="123393" y="222643"/>
                </a:lnTo>
                <a:lnTo>
                  <a:pt x="331063" y="222643"/>
                </a:lnTo>
                <a:lnTo>
                  <a:pt x="329031" y="219595"/>
                </a:lnTo>
                <a:lnTo>
                  <a:pt x="213258" y="219595"/>
                </a:lnTo>
                <a:lnTo>
                  <a:pt x="213258" y="202818"/>
                </a:lnTo>
                <a:lnTo>
                  <a:pt x="240677" y="193675"/>
                </a:lnTo>
                <a:lnTo>
                  <a:pt x="255917" y="187566"/>
                </a:lnTo>
                <a:lnTo>
                  <a:pt x="268109" y="170789"/>
                </a:lnTo>
                <a:lnTo>
                  <a:pt x="269930" y="161645"/>
                </a:lnTo>
                <a:lnTo>
                  <a:pt x="170611" y="161645"/>
                </a:lnTo>
                <a:lnTo>
                  <a:pt x="155371" y="160121"/>
                </a:lnTo>
                <a:lnTo>
                  <a:pt x="140144" y="146392"/>
                </a:lnTo>
                <a:lnTo>
                  <a:pt x="141668" y="134200"/>
                </a:lnTo>
                <a:lnTo>
                  <a:pt x="153860" y="114376"/>
                </a:lnTo>
                <a:lnTo>
                  <a:pt x="162991" y="114376"/>
                </a:lnTo>
                <a:lnTo>
                  <a:pt x="184315" y="112852"/>
                </a:lnTo>
                <a:lnTo>
                  <a:pt x="265670" y="112852"/>
                </a:lnTo>
                <a:lnTo>
                  <a:pt x="265061" y="111328"/>
                </a:lnTo>
                <a:lnTo>
                  <a:pt x="257441" y="100647"/>
                </a:lnTo>
                <a:lnTo>
                  <a:pt x="240677" y="91503"/>
                </a:lnTo>
                <a:lnTo>
                  <a:pt x="262013" y="89979"/>
                </a:lnTo>
                <a:lnTo>
                  <a:pt x="325402" y="89979"/>
                </a:lnTo>
                <a:lnTo>
                  <a:pt x="341223" y="64046"/>
                </a:lnTo>
                <a:lnTo>
                  <a:pt x="336651" y="47282"/>
                </a:lnTo>
                <a:lnTo>
                  <a:pt x="330541" y="44221"/>
                </a:lnTo>
                <a:lnTo>
                  <a:pt x="56362" y="44221"/>
                </a:lnTo>
                <a:lnTo>
                  <a:pt x="44170" y="42697"/>
                </a:lnTo>
                <a:lnTo>
                  <a:pt x="41135" y="39649"/>
                </a:lnTo>
                <a:close/>
              </a:path>
              <a:path w="536575" h="464185">
                <a:moveTo>
                  <a:pt x="310756" y="213487"/>
                </a:moveTo>
                <a:lnTo>
                  <a:pt x="292481" y="213487"/>
                </a:lnTo>
                <a:lnTo>
                  <a:pt x="269620" y="216547"/>
                </a:lnTo>
                <a:lnTo>
                  <a:pt x="243725" y="216547"/>
                </a:lnTo>
                <a:lnTo>
                  <a:pt x="236118" y="219595"/>
                </a:lnTo>
                <a:lnTo>
                  <a:pt x="329031" y="219595"/>
                </a:lnTo>
                <a:lnTo>
                  <a:pt x="321424" y="216547"/>
                </a:lnTo>
                <a:lnTo>
                  <a:pt x="310756" y="213487"/>
                </a:lnTo>
                <a:close/>
              </a:path>
              <a:path w="536575" h="464185">
                <a:moveTo>
                  <a:pt x="265670" y="112852"/>
                </a:moveTo>
                <a:lnTo>
                  <a:pt x="184315" y="112852"/>
                </a:lnTo>
                <a:lnTo>
                  <a:pt x="199555" y="123520"/>
                </a:lnTo>
                <a:lnTo>
                  <a:pt x="202603" y="141820"/>
                </a:lnTo>
                <a:lnTo>
                  <a:pt x="193459" y="155549"/>
                </a:lnTo>
                <a:lnTo>
                  <a:pt x="187363" y="158597"/>
                </a:lnTo>
                <a:lnTo>
                  <a:pt x="170611" y="161645"/>
                </a:lnTo>
                <a:lnTo>
                  <a:pt x="269930" y="161645"/>
                </a:lnTo>
                <a:lnTo>
                  <a:pt x="271144" y="155549"/>
                </a:lnTo>
                <a:lnTo>
                  <a:pt x="271144" y="126568"/>
                </a:lnTo>
                <a:lnTo>
                  <a:pt x="265670" y="112852"/>
                </a:lnTo>
                <a:close/>
              </a:path>
              <a:path w="536575" h="464185">
                <a:moveTo>
                  <a:pt x="325402" y="89979"/>
                </a:moveTo>
                <a:lnTo>
                  <a:pt x="262013" y="89979"/>
                </a:lnTo>
                <a:lnTo>
                  <a:pt x="280288" y="91503"/>
                </a:lnTo>
                <a:lnTo>
                  <a:pt x="324472" y="91503"/>
                </a:lnTo>
                <a:lnTo>
                  <a:pt x="325402" y="89979"/>
                </a:lnTo>
                <a:close/>
              </a:path>
              <a:path w="536575" h="464185">
                <a:moveTo>
                  <a:pt x="68554" y="39649"/>
                </a:moveTo>
                <a:lnTo>
                  <a:pt x="56362" y="44221"/>
                </a:lnTo>
                <a:lnTo>
                  <a:pt x="246773" y="44221"/>
                </a:lnTo>
                <a:lnTo>
                  <a:pt x="223926" y="42697"/>
                </a:lnTo>
                <a:lnTo>
                  <a:pt x="71589" y="42697"/>
                </a:lnTo>
                <a:lnTo>
                  <a:pt x="68554" y="39649"/>
                </a:lnTo>
                <a:close/>
              </a:path>
              <a:path w="536575" h="464185">
                <a:moveTo>
                  <a:pt x="287909" y="30505"/>
                </a:moveTo>
                <a:lnTo>
                  <a:pt x="280288" y="35077"/>
                </a:lnTo>
                <a:lnTo>
                  <a:pt x="265061" y="42697"/>
                </a:lnTo>
                <a:lnTo>
                  <a:pt x="246773" y="44221"/>
                </a:lnTo>
                <a:lnTo>
                  <a:pt x="330541" y="44221"/>
                </a:lnTo>
                <a:lnTo>
                  <a:pt x="315328" y="36601"/>
                </a:lnTo>
                <a:lnTo>
                  <a:pt x="287909" y="30505"/>
                </a:lnTo>
                <a:close/>
              </a:path>
              <a:path w="536575" h="464185">
                <a:moveTo>
                  <a:pt x="94449" y="41173"/>
                </a:moveTo>
                <a:lnTo>
                  <a:pt x="76161" y="42697"/>
                </a:lnTo>
                <a:lnTo>
                  <a:pt x="112725" y="42697"/>
                </a:lnTo>
                <a:lnTo>
                  <a:pt x="94449" y="41173"/>
                </a:lnTo>
                <a:close/>
              </a:path>
              <a:path w="536575" h="464185">
                <a:moveTo>
                  <a:pt x="196507" y="0"/>
                </a:moveTo>
                <a:lnTo>
                  <a:pt x="134048" y="0"/>
                </a:lnTo>
                <a:lnTo>
                  <a:pt x="138620" y="28981"/>
                </a:lnTo>
                <a:lnTo>
                  <a:pt x="134048" y="41173"/>
                </a:lnTo>
                <a:lnTo>
                  <a:pt x="112725" y="42697"/>
                </a:lnTo>
                <a:lnTo>
                  <a:pt x="207175" y="42697"/>
                </a:lnTo>
                <a:lnTo>
                  <a:pt x="207175" y="9156"/>
                </a:lnTo>
                <a:lnTo>
                  <a:pt x="196507" y="0"/>
                </a:lnTo>
                <a:close/>
              </a:path>
              <a:path w="536575" h="464185">
                <a:moveTo>
                  <a:pt x="249821" y="292785"/>
                </a:moveTo>
                <a:lnTo>
                  <a:pt x="228498" y="298894"/>
                </a:lnTo>
                <a:lnTo>
                  <a:pt x="204127" y="303466"/>
                </a:lnTo>
                <a:lnTo>
                  <a:pt x="181279" y="327863"/>
                </a:lnTo>
                <a:lnTo>
                  <a:pt x="167563" y="347687"/>
                </a:lnTo>
                <a:lnTo>
                  <a:pt x="156895" y="356831"/>
                </a:lnTo>
                <a:lnTo>
                  <a:pt x="159943" y="379704"/>
                </a:lnTo>
                <a:lnTo>
                  <a:pt x="162991" y="405638"/>
                </a:lnTo>
                <a:lnTo>
                  <a:pt x="172135" y="431558"/>
                </a:lnTo>
                <a:lnTo>
                  <a:pt x="194983" y="451383"/>
                </a:lnTo>
                <a:lnTo>
                  <a:pt x="255917" y="463575"/>
                </a:lnTo>
                <a:lnTo>
                  <a:pt x="280288" y="460527"/>
                </a:lnTo>
                <a:lnTo>
                  <a:pt x="310372" y="460527"/>
                </a:lnTo>
                <a:lnTo>
                  <a:pt x="336651" y="455955"/>
                </a:lnTo>
                <a:lnTo>
                  <a:pt x="357974" y="440702"/>
                </a:lnTo>
                <a:lnTo>
                  <a:pt x="376262" y="425462"/>
                </a:lnTo>
                <a:lnTo>
                  <a:pt x="380508" y="405638"/>
                </a:lnTo>
                <a:lnTo>
                  <a:pt x="277240" y="405638"/>
                </a:lnTo>
                <a:lnTo>
                  <a:pt x="258965" y="404113"/>
                </a:lnTo>
                <a:lnTo>
                  <a:pt x="248297" y="402577"/>
                </a:lnTo>
                <a:lnTo>
                  <a:pt x="239166" y="396481"/>
                </a:lnTo>
                <a:lnTo>
                  <a:pt x="234594" y="379704"/>
                </a:lnTo>
                <a:lnTo>
                  <a:pt x="236118" y="365988"/>
                </a:lnTo>
                <a:lnTo>
                  <a:pt x="242201" y="355307"/>
                </a:lnTo>
                <a:lnTo>
                  <a:pt x="260489" y="350735"/>
                </a:lnTo>
                <a:lnTo>
                  <a:pt x="277240" y="347687"/>
                </a:lnTo>
                <a:lnTo>
                  <a:pt x="384285" y="347687"/>
                </a:lnTo>
                <a:lnTo>
                  <a:pt x="383870" y="346163"/>
                </a:lnTo>
                <a:lnTo>
                  <a:pt x="380834" y="333959"/>
                </a:lnTo>
                <a:lnTo>
                  <a:pt x="357974" y="312610"/>
                </a:lnTo>
                <a:lnTo>
                  <a:pt x="333603" y="294309"/>
                </a:lnTo>
                <a:lnTo>
                  <a:pt x="295529" y="294309"/>
                </a:lnTo>
                <a:lnTo>
                  <a:pt x="249821" y="292785"/>
                </a:lnTo>
                <a:close/>
              </a:path>
              <a:path w="536575" h="464185">
                <a:moveTo>
                  <a:pt x="310372" y="460527"/>
                </a:moveTo>
                <a:lnTo>
                  <a:pt x="280288" y="460527"/>
                </a:lnTo>
                <a:lnTo>
                  <a:pt x="301612" y="462051"/>
                </a:lnTo>
                <a:lnTo>
                  <a:pt x="310372" y="460527"/>
                </a:lnTo>
                <a:close/>
              </a:path>
              <a:path w="536575" h="464185">
                <a:moveTo>
                  <a:pt x="384285" y="347687"/>
                </a:moveTo>
                <a:lnTo>
                  <a:pt x="277240" y="347687"/>
                </a:lnTo>
                <a:lnTo>
                  <a:pt x="298564" y="349211"/>
                </a:lnTo>
                <a:lnTo>
                  <a:pt x="307708" y="355307"/>
                </a:lnTo>
                <a:lnTo>
                  <a:pt x="315328" y="362940"/>
                </a:lnTo>
                <a:lnTo>
                  <a:pt x="315328" y="375132"/>
                </a:lnTo>
                <a:lnTo>
                  <a:pt x="312280" y="390385"/>
                </a:lnTo>
                <a:lnTo>
                  <a:pt x="300088" y="402577"/>
                </a:lnTo>
                <a:lnTo>
                  <a:pt x="277240" y="405638"/>
                </a:lnTo>
                <a:lnTo>
                  <a:pt x="380508" y="405638"/>
                </a:lnTo>
                <a:lnTo>
                  <a:pt x="380834" y="404113"/>
                </a:lnTo>
                <a:lnTo>
                  <a:pt x="385394" y="388861"/>
                </a:lnTo>
                <a:lnTo>
                  <a:pt x="388442" y="362940"/>
                </a:lnTo>
                <a:lnTo>
                  <a:pt x="384285" y="347687"/>
                </a:lnTo>
                <a:close/>
              </a:path>
              <a:path w="536575" h="464185">
                <a:moveTo>
                  <a:pt x="367118" y="6108"/>
                </a:moveTo>
                <a:lnTo>
                  <a:pt x="367118" y="36601"/>
                </a:lnTo>
                <a:lnTo>
                  <a:pt x="365594" y="64046"/>
                </a:lnTo>
                <a:lnTo>
                  <a:pt x="367118" y="94551"/>
                </a:lnTo>
                <a:lnTo>
                  <a:pt x="367118" y="173850"/>
                </a:lnTo>
                <a:lnTo>
                  <a:pt x="368642" y="216547"/>
                </a:lnTo>
                <a:lnTo>
                  <a:pt x="370166" y="276009"/>
                </a:lnTo>
                <a:lnTo>
                  <a:pt x="399110" y="289737"/>
                </a:lnTo>
                <a:lnTo>
                  <a:pt x="426529" y="277545"/>
                </a:lnTo>
                <a:lnTo>
                  <a:pt x="444804" y="265341"/>
                </a:lnTo>
                <a:lnTo>
                  <a:pt x="446328" y="225691"/>
                </a:lnTo>
                <a:lnTo>
                  <a:pt x="447852" y="190614"/>
                </a:lnTo>
                <a:lnTo>
                  <a:pt x="475272" y="190614"/>
                </a:lnTo>
                <a:lnTo>
                  <a:pt x="487464" y="187566"/>
                </a:lnTo>
                <a:lnTo>
                  <a:pt x="519071" y="187566"/>
                </a:lnTo>
                <a:lnTo>
                  <a:pt x="531634" y="182994"/>
                </a:lnTo>
                <a:lnTo>
                  <a:pt x="536206" y="161645"/>
                </a:lnTo>
                <a:lnTo>
                  <a:pt x="536206" y="141820"/>
                </a:lnTo>
                <a:lnTo>
                  <a:pt x="517931" y="126568"/>
                </a:lnTo>
                <a:lnTo>
                  <a:pt x="498887" y="125044"/>
                </a:lnTo>
                <a:lnTo>
                  <a:pt x="447852" y="125044"/>
                </a:lnTo>
                <a:lnTo>
                  <a:pt x="447852" y="114376"/>
                </a:lnTo>
                <a:lnTo>
                  <a:pt x="449376" y="99123"/>
                </a:lnTo>
                <a:lnTo>
                  <a:pt x="447852" y="85394"/>
                </a:lnTo>
                <a:lnTo>
                  <a:pt x="447852" y="64046"/>
                </a:lnTo>
                <a:lnTo>
                  <a:pt x="441756" y="42697"/>
                </a:lnTo>
                <a:lnTo>
                  <a:pt x="415861" y="30505"/>
                </a:lnTo>
                <a:lnTo>
                  <a:pt x="367118" y="6108"/>
                </a:lnTo>
                <a:close/>
              </a:path>
              <a:path w="536575" h="464185">
                <a:moveTo>
                  <a:pt x="519071" y="187566"/>
                </a:moveTo>
                <a:lnTo>
                  <a:pt x="487464" y="187566"/>
                </a:lnTo>
                <a:lnTo>
                  <a:pt x="490512" y="190614"/>
                </a:lnTo>
                <a:lnTo>
                  <a:pt x="496595" y="189090"/>
                </a:lnTo>
                <a:lnTo>
                  <a:pt x="514883" y="189090"/>
                </a:lnTo>
                <a:lnTo>
                  <a:pt x="519071" y="187566"/>
                </a:lnTo>
                <a:close/>
              </a:path>
              <a:path w="536575" h="464185">
                <a:moveTo>
                  <a:pt x="479844" y="123520"/>
                </a:moveTo>
                <a:lnTo>
                  <a:pt x="447852" y="125044"/>
                </a:lnTo>
                <a:lnTo>
                  <a:pt x="498887" y="125044"/>
                </a:lnTo>
                <a:lnTo>
                  <a:pt x="479844" y="12352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962269" y="2994113"/>
            <a:ext cx="118808" cy="118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59309" y="2934639"/>
            <a:ext cx="616940" cy="268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990498" y="2969717"/>
            <a:ext cx="111201" cy="1875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29119" y="2969717"/>
            <a:ext cx="111213" cy="1875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63180" y="2934639"/>
            <a:ext cx="178435" cy="268605"/>
          </a:xfrm>
          <a:custGeom>
            <a:avLst/>
            <a:gdLst/>
            <a:ahLst/>
            <a:cxnLst/>
            <a:rect l="l" t="t" r="r" b="b"/>
            <a:pathLst>
              <a:path w="178434" h="268605">
                <a:moveTo>
                  <a:pt x="176707" y="123520"/>
                </a:moveTo>
                <a:lnTo>
                  <a:pt x="156895" y="123520"/>
                </a:lnTo>
                <a:lnTo>
                  <a:pt x="156895" y="182994"/>
                </a:lnTo>
                <a:lnTo>
                  <a:pt x="158419" y="198247"/>
                </a:lnTo>
                <a:lnTo>
                  <a:pt x="158635" y="207390"/>
                </a:lnTo>
                <a:lnTo>
                  <a:pt x="158692" y="208914"/>
                </a:lnTo>
                <a:lnTo>
                  <a:pt x="159147" y="216547"/>
                </a:lnTo>
                <a:lnTo>
                  <a:pt x="159705" y="223334"/>
                </a:lnTo>
                <a:lnTo>
                  <a:pt x="159943" y="225691"/>
                </a:lnTo>
                <a:lnTo>
                  <a:pt x="160824" y="236414"/>
                </a:lnTo>
                <a:lnTo>
                  <a:pt x="161277" y="245133"/>
                </a:lnTo>
                <a:lnTo>
                  <a:pt x="161418" y="250088"/>
                </a:lnTo>
                <a:lnTo>
                  <a:pt x="161467" y="253136"/>
                </a:lnTo>
                <a:lnTo>
                  <a:pt x="162991" y="265341"/>
                </a:lnTo>
                <a:lnTo>
                  <a:pt x="164515" y="268389"/>
                </a:lnTo>
                <a:lnTo>
                  <a:pt x="169087" y="268389"/>
                </a:lnTo>
                <a:lnTo>
                  <a:pt x="169087" y="266865"/>
                </a:lnTo>
                <a:lnTo>
                  <a:pt x="170611" y="257721"/>
                </a:lnTo>
                <a:lnTo>
                  <a:pt x="172135" y="250088"/>
                </a:lnTo>
                <a:lnTo>
                  <a:pt x="172135" y="239420"/>
                </a:lnTo>
                <a:lnTo>
                  <a:pt x="173659" y="228739"/>
                </a:lnTo>
                <a:lnTo>
                  <a:pt x="173659" y="216547"/>
                </a:lnTo>
                <a:lnTo>
                  <a:pt x="175183" y="202818"/>
                </a:lnTo>
                <a:lnTo>
                  <a:pt x="175239" y="190614"/>
                </a:lnTo>
                <a:lnTo>
                  <a:pt x="176019" y="169223"/>
                </a:lnTo>
                <a:lnTo>
                  <a:pt x="176519" y="147351"/>
                </a:lnTo>
                <a:lnTo>
                  <a:pt x="176631" y="137820"/>
                </a:lnTo>
                <a:lnTo>
                  <a:pt x="176707" y="123520"/>
                </a:lnTo>
                <a:close/>
              </a:path>
              <a:path w="178434" h="268605">
                <a:moveTo>
                  <a:pt x="131000" y="141820"/>
                </a:moveTo>
                <a:lnTo>
                  <a:pt x="111201" y="141820"/>
                </a:lnTo>
                <a:lnTo>
                  <a:pt x="111201" y="161645"/>
                </a:lnTo>
                <a:lnTo>
                  <a:pt x="114249" y="182994"/>
                </a:lnTo>
                <a:lnTo>
                  <a:pt x="114249" y="192150"/>
                </a:lnTo>
                <a:lnTo>
                  <a:pt x="115773" y="201294"/>
                </a:lnTo>
                <a:lnTo>
                  <a:pt x="117297" y="207390"/>
                </a:lnTo>
                <a:lnTo>
                  <a:pt x="117297" y="215023"/>
                </a:lnTo>
                <a:lnTo>
                  <a:pt x="118821" y="218071"/>
                </a:lnTo>
                <a:lnTo>
                  <a:pt x="121856" y="218071"/>
                </a:lnTo>
                <a:lnTo>
                  <a:pt x="124904" y="208914"/>
                </a:lnTo>
                <a:lnTo>
                  <a:pt x="127952" y="190614"/>
                </a:lnTo>
                <a:lnTo>
                  <a:pt x="129476" y="178422"/>
                </a:lnTo>
                <a:lnTo>
                  <a:pt x="129714" y="169223"/>
                </a:lnTo>
                <a:lnTo>
                  <a:pt x="130238" y="160885"/>
                </a:lnTo>
                <a:lnTo>
                  <a:pt x="130842" y="154047"/>
                </a:lnTo>
                <a:lnTo>
                  <a:pt x="131000" y="152501"/>
                </a:lnTo>
                <a:lnTo>
                  <a:pt x="131000" y="141820"/>
                </a:lnTo>
                <a:close/>
              </a:path>
              <a:path w="178434" h="268605">
                <a:moveTo>
                  <a:pt x="1524" y="64046"/>
                </a:moveTo>
                <a:lnTo>
                  <a:pt x="0" y="68630"/>
                </a:lnTo>
                <a:lnTo>
                  <a:pt x="4572" y="73202"/>
                </a:lnTo>
                <a:lnTo>
                  <a:pt x="7607" y="79298"/>
                </a:lnTo>
                <a:lnTo>
                  <a:pt x="10655" y="82346"/>
                </a:lnTo>
                <a:lnTo>
                  <a:pt x="10655" y="103695"/>
                </a:lnTo>
                <a:lnTo>
                  <a:pt x="9131" y="109804"/>
                </a:lnTo>
                <a:lnTo>
                  <a:pt x="9131" y="125044"/>
                </a:lnTo>
                <a:lnTo>
                  <a:pt x="7607" y="132676"/>
                </a:lnTo>
                <a:lnTo>
                  <a:pt x="7133" y="145471"/>
                </a:lnTo>
                <a:lnTo>
                  <a:pt x="6089" y="157262"/>
                </a:lnTo>
                <a:lnTo>
                  <a:pt x="5046" y="165907"/>
                </a:lnTo>
                <a:lnTo>
                  <a:pt x="4572" y="169265"/>
                </a:lnTo>
                <a:lnTo>
                  <a:pt x="19799" y="192150"/>
                </a:lnTo>
                <a:lnTo>
                  <a:pt x="44269" y="181187"/>
                </a:lnTo>
                <a:lnTo>
                  <a:pt x="62453" y="171940"/>
                </a:lnTo>
                <a:lnTo>
                  <a:pt x="73782" y="165553"/>
                </a:lnTo>
                <a:lnTo>
                  <a:pt x="77672" y="163169"/>
                </a:lnTo>
                <a:lnTo>
                  <a:pt x="30467" y="163169"/>
                </a:lnTo>
                <a:lnTo>
                  <a:pt x="30467" y="86931"/>
                </a:lnTo>
                <a:lnTo>
                  <a:pt x="44170" y="86931"/>
                </a:lnTo>
                <a:lnTo>
                  <a:pt x="62458" y="83870"/>
                </a:lnTo>
                <a:lnTo>
                  <a:pt x="76161" y="82346"/>
                </a:lnTo>
                <a:lnTo>
                  <a:pt x="80733" y="82346"/>
                </a:lnTo>
                <a:lnTo>
                  <a:pt x="83781" y="79298"/>
                </a:lnTo>
                <a:lnTo>
                  <a:pt x="86829" y="73202"/>
                </a:lnTo>
                <a:lnTo>
                  <a:pt x="86829" y="70154"/>
                </a:lnTo>
                <a:lnTo>
                  <a:pt x="33515" y="70154"/>
                </a:lnTo>
                <a:lnTo>
                  <a:pt x="27419" y="68630"/>
                </a:lnTo>
                <a:lnTo>
                  <a:pt x="15227" y="68630"/>
                </a:lnTo>
                <a:lnTo>
                  <a:pt x="9131" y="67106"/>
                </a:lnTo>
                <a:lnTo>
                  <a:pt x="6096" y="65582"/>
                </a:lnTo>
                <a:lnTo>
                  <a:pt x="1524" y="64046"/>
                </a:lnTo>
                <a:close/>
              </a:path>
              <a:path w="178434" h="268605">
                <a:moveTo>
                  <a:pt x="102057" y="28981"/>
                </a:moveTo>
                <a:lnTo>
                  <a:pt x="95961" y="28981"/>
                </a:lnTo>
                <a:lnTo>
                  <a:pt x="95961" y="33553"/>
                </a:lnTo>
                <a:lnTo>
                  <a:pt x="100533" y="35077"/>
                </a:lnTo>
                <a:lnTo>
                  <a:pt x="106629" y="38125"/>
                </a:lnTo>
                <a:lnTo>
                  <a:pt x="109677" y="44234"/>
                </a:lnTo>
                <a:lnTo>
                  <a:pt x="111201" y="48806"/>
                </a:lnTo>
                <a:lnTo>
                  <a:pt x="111201" y="128104"/>
                </a:lnTo>
                <a:lnTo>
                  <a:pt x="101130" y="133462"/>
                </a:lnTo>
                <a:lnTo>
                  <a:pt x="92348" y="137820"/>
                </a:lnTo>
                <a:lnTo>
                  <a:pt x="86137" y="140749"/>
                </a:lnTo>
                <a:lnTo>
                  <a:pt x="83781" y="141820"/>
                </a:lnTo>
                <a:lnTo>
                  <a:pt x="71589" y="147916"/>
                </a:lnTo>
                <a:lnTo>
                  <a:pt x="50266" y="157073"/>
                </a:lnTo>
                <a:lnTo>
                  <a:pt x="35039" y="163169"/>
                </a:lnTo>
                <a:lnTo>
                  <a:pt x="77672" y="163169"/>
                </a:lnTo>
                <a:lnTo>
                  <a:pt x="92561" y="154047"/>
                </a:lnTo>
                <a:lnTo>
                  <a:pt x="103011" y="147351"/>
                </a:lnTo>
                <a:lnTo>
                  <a:pt x="109177" y="143227"/>
                </a:lnTo>
                <a:lnTo>
                  <a:pt x="111201" y="141820"/>
                </a:lnTo>
                <a:lnTo>
                  <a:pt x="131000" y="141820"/>
                </a:lnTo>
                <a:lnTo>
                  <a:pt x="131000" y="125044"/>
                </a:lnTo>
                <a:lnTo>
                  <a:pt x="152323" y="125044"/>
                </a:lnTo>
                <a:lnTo>
                  <a:pt x="156895" y="123520"/>
                </a:lnTo>
                <a:lnTo>
                  <a:pt x="176707" y="123520"/>
                </a:lnTo>
                <a:lnTo>
                  <a:pt x="176707" y="108280"/>
                </a:lnTo>
                <a:lnTo>
                  <a:pt x="131000" y="108280"/>
                </a:lnTo>
                <a:lnTo>
                  <a:pt x="131000" y="97599"/>
                </a:lnTo>
                <a:lnTo>
                  <a:pt x="132524" y="86931"/>
                </a:lnTo>
                <a:lnTo>
                  <a:pt x="132524" y="36601"/>
                </a:lnTo>
                <a:lnTo>
                  <a:pt x="129476" y="33553"/>
                </a:lnTo>
                <a:lnTo>
                  <a:pt x="127952" y="33553"/>
                </a:lnTo>
                <a:lnTo>
                  <a:pt x="121856" y="32029"/>
                </a:lnTo>
                <a:lnTo>
                  <a:pt x="117297" y="32029"/>
                </a:lnTo>
                <a:lnTo>
                  <a:pt x="111201" y="30505"/>
                </a:lnTo>
                <a:lnTo>
                  <a:pt x="106629" y="30505"/>
                </a:lnTo>
                <a:lnTo>
                  <a:pt x="102057" y="28981"/>
                </a:lnTo>
                <a:close/>
              </a:path>
              <a:path w="178434" h="268605">
                <a:moveTo>
                  <a:pt x="146240" y="125044"/>
                </a:moveTo>
                <a:lnTo>
                  <a:pt x="131000" y="125044"/>
                </a:lnTo>
                <a:lnTo>
                  <a:pt x="137096" y="128104"/>
                </a:lnTo>
                <a:lnTo>
                  <a:pt x="146240" y="126568"/>
                </a:lnTo>
                <a:lnTo>
                  <a:pt x="146240" y="125044"/>
                </a:lnTo>
                <a:close/>
              </a:path>
              <a:path w="178434" h="268605">
                <a:moveTo>
                  <a:pt x="146240" y="0"/>
                </a:moveTo>
                <a:lnTo>
                  <a:pt x="137096" y="0"/>
                </a:lnTo>
                <a:lnTo>
                  <a:pt x="135572" y="4584"/>
                </a:lnTo>
                <a:lnTo>
                  <a:pt x="143192" y="6108"/>
                </a:lnTo>
                <a:lnTo>
                  <a:pt x="149288" y="12204"/>
                </a:lnTo>
                <a:lnTo>
                  <a:pt x="155371" y="16776"/>
                </a:lnTo>
                <a:lnTo>
                  <a:pt x="155371" y="105219"/>
                </a:lnTo>
                <a:lnTo>
                  <a:pt x="150799" y="105219"/>
                </a:lnTo>
                <a:lnTo>
                  <a:pt x="144716" y="106756"/>
                </a:lnTo>
                <a:lnTo>
                  <a:pt x="138620" y="106756"/>
                </a:lnTo>
                <a:lnTo>
                  <a:pt x="131000" y="108280"/>
                </a:lnTo>
                <a:lnTo>
                  <a:pt x="176707" y="108280"/>
                </a:lnTo>
                <a:lnTo>
                  <a:pt x="176707" y="15252"/>
                </a:lnTo>
                <a:lnTo>
                  <a:pt x="178219" y="10680"/>
                </a:lnTo>
                <a:lnTo>
                  <a:pt x="175183" y="9156"/>
                </a:lnTo>
                <a:lnTo>
                  <a:pt x="173659" y="7632"/>
                </a:lnTo>
                <a:lnTo>
                  <a:pt x="170611" y="6108"/>
                </a:lnTo>
                <a:lnTo>
                  <a:pt x="169087" y="4584"/>
                </a:lnTo>
                <a:lnTo>
                  <a:pt x="164515" y="4584"/>
                </a:lnTo>
                <a:lnTo>
                  <a:pt x="161467" y="3060"/>
                </a:lnTo>
                <a:lnTo>
                  <a:pt x="156895" y="1536"/>
                </a:lnTo>
                <a:lnTo>
                  <a:pt x="150799" y="1536"/>
                </a:lnTo>
                <a:lnTo>
                  <a:pt x="146240" y="0"/>
                </a:lnTo>
                <a:close/>
              </a:path>
              <a:path w="178434" h="268605">
                <a:moveTo>
                  <a:pt x="79209" y="64046"/>
                </a:moveTo>
                <a:lnTo>
                  <a:pt x="70065" y="65582"/>
                </a:lnTo>
                <a:lnTo>
                  <a:pt x="63969" y="65582"/>
                </a:lnTo>
                <a:lnTo>
                  <a:pt x="59410" y="67106"/>
                </a:lnTo>
                <a:lnTo>
                  <a:pt x="53314" y="67106"/>
                </a:lnTo>
                <a:lnTo>
                  <a:pt x="47218" y="68630"/>
                </a:lnTo>
                <a:lnTo>
                  <a:pt x="39598" y="68630"/>
                </a:lnTo>
                <a:lnTo>
                  <a:pt x="33515" y="70154"/>
                </a:lnTo>
                <a:lnTo>
                  <a:pt x="86829" y="70154"/>
                </a:lnTo>
                <a:lnTo>
                  <a:pt x="83781" y="67106"/>
                </a:lnTo>
                <a:lnTo>
                  <a:pt x="79209" y="6404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0421" y="2934639"/>
            <a:ext cx="868286" cy="268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45605" y="3314356"/>
            <a:ext cx="633691" cy="2683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87451" y="3314356"/>
            <a:ext cx="177165" cy="268605"/>
          </a:xfrm>
          <a:custGeom>
            <a:avLst/>
            <a:gdLst/>
            <a:ahLst/>
            <a:cxnLst/>
            <a:rect l="l" t="t" r="r" b="b"/>
            <a:pathLst>
              <a:path w="177165" h="268604">
                <a:moveTo>
                  <a:pt x="175183" y="144856"/>
                </a:moveTo>
                <a:lnTo>
                  <a:pt x="155384" y="144856"/>
                </a:lnTo>
                <a:lnTo>
                  <a:pt x="155384" y="196710"/>
                </a:lnTo>
                <a:lnTo>
                  <a:pt x="156503" y="207671"/>
                </a:lnTo>
                <a:lnTo>
                  <a:pt x="157479" y="216914"/>
                </a:lnTo>
                <a:lnTo>
                  <a:pt x="158432" y="225678"/>
                </a:lnTo>
                <a:lnTo>
                  <a:pt x="158670" y="236165"/>
                </a:lnTo>
                <a:lnTo>
                  <a:pt x="159194" y="244365"/>
                </a:lnTo>
                <a:lnTo>
                  <a:pt x="159764" y="250075"/>
                </a:lnTo>
                <a:lnTo>
                  <a:pt x="161480" y="263804"/>
                </a:lnTo>
                <a:lnTo>
                  <a:pt x="163004" y="268376"/>
                </a:lnTo>
                <a:lnTo>
                  <a:pt x="166052" y="268376"/>
                </a:lnTo>
                <a:lnTo>
                  <a:pt x="167576" y="265328"/>
                </a:lnTo>
                <a:lnTo>
                  <a:pt x="169100" y="257708"/>
                </a:lnTo>
                <a:lnTo>
                  <a:pt x="169146" y="249705"/>
                </a:lnTo>
                <a:lnTo>
                  <a:pt x="170611" y="237883"/>
                </a:lnTo>
                <a:lnTo>
                  <a:pt x="172135" y="227202"/>
                </a:lnTo>
                <a:lnTo>
                  <a:pt x="175183" y="202806"/>
                </a:lnTo>
                <a:lnTo>
                  <a:pt x="175183" y="144856"/>
                </a:lnTo>
                <a:close/>
              </a:path>
              <a:path w="177165" h="268604">
                <a:moveTo>
                  <a:pt x="42659" y="47269"/>
                </a:moveTo>
                <a:lnTo>
                  <a:pt x="39611" y="47269"/>
                </a:lnTo>
                <a:lnTo>
                  <a:pt x="38087" y="48793"/>
                </a:lnTo>
                <a:lnTo>
                  <a:pt x="39611" y="50317"/>
                </a:lnTo>
                <a:lnTo>
                  <a:pt x="39611" y="57937"/>
                </a:lnTo>
                <a:lnTo>
                  <a:pt x="36563" y="60985"/>
                </a:lnTo>
                <a:lnTo>
                  <a:pt x="35039" y="64046"/>
                </a:lnTo>
                <a:lnTo>
                  <a:pt x="22860" y="76238"/>
                </a:lnTo>
                <a:lnTo>
                  <a:pt x="18288" y="79286"/>
                </a:lnTo>
                <a:lnTo>
                  <a:pt x="9144" y="88442"/>
                </a:lnTo>
                <a:lnTo>
                  <a:pt x="7620" y="94538"/>
                </a:lnTo>
                <a:lnTo>
                  <a:pt x="4572" y="100634"/>
                </a:lnTo>
                <a:lnTo>
                  <a:pt x="3048" y="108267"/>
                </a:lnTo>
                <a:lnTo>
                  <a:pt x="0" y="115887"/>
                </a:lnTo>
                <a:lnTo>
                  <a:pt x="3048" y="134188"/>
                </a:lnTo>
                <a:lnTo>
                  <a:pt x="15240" y="152488"/>
                </a:lnTo>
                <a:lnTo>
                  <a:pt x="27431" y="160108"/>
                </a:lnTo>
                <a:lnTo>
                  <a:pt x="36563" y="167741"/>
                </a:lnTo>
                <a:lnTo>
                  <a:pt x="48755" y="167741"/>
                </a:lnTo>
                <a:lnTo>
                  <a:pt x="59410" y="169265"/>
                </a:lnTo>
                <a:lnTo>
                  <a:pt x="80746" y="163156"/>
                </a:lnTo>
                <a:lnTo>
                  <a:pt x="89877" y="157060"/>
                </a:lnTo>
                <a:lnTo>
                  <a:pt x="99021" y="149440"/>
                </a:lnTo>
                <a:lnTo>
                  <a:pt x="99782" y="147916"/>
                </a:lnTo>
                <a:lnTo>
                  <a:pt x="56362" y="147916"/>
                </a:lnTo>
                <a:lnTo>
                  <a:pt x="41135" y="144856"/>
                </a:lnTo>
                <a:lnTo>
                  <a:pt x="35039" y="141808"/>
                </a:lnTo>
                <a:lnTo>
                  <a:pt x="28943" y="137236"/>
                </a:lnTo>
                <a:lnTo>
                  <a:pt x="25907" y="131140"/>
                </a:lnTo>
                <a:lnTo>
                  <a:pt x="21336" y="125031"/>
                </a:lnTo>
                <a:lnTo>
                  <a:pt x="21336" y="117411"/>
                </a:lnTo>
                <a:lnTo>
                  <a:pt x="19812" y="111315"/>
                </a:lnTo>
                <a:lnTo>
                  <a:pt x="21336" y="106743"/>
                </a:lnTo>
                <a:lnTo>
                  <a:pt x="25907" y="97586"/>
                </a:lnTo>
                <a:lnTo>
                  <a:pt x="28943" y="93014"/>
                </a:lnTo>
                <a:lnTo>
                  <a:pt x="31991" y="91490"/>
                </a:lnTo>
                <a:lnTo>
                  <a:pt x="38087" y="83870"/>
                </a:lnTo>
                <a:lnTo>
                  <a:pt x="53327" y="76238"/>
                </a:lnTo>
                <a:lnTo>
                  <a:pt x="76936" y="76238"/>
                </a:lnTo>
                <a:lnTo>
                  <a:pt x="73126" y="74714"/>
                </a:lnTo>
                <a:lnTo>
                  <a:pt x="65506" y="73190"/>
                </a:lnTo>
                <a:lnTo>
                  <a:pt x="60934" y="71666"/>
                </a:lnTo>
                <a:lnTo>
                  <a:pt x="62458" y="71666"/>
                </a:lnTo>
                <a:lnTo>
                  <a:pt x="63982" y="70142"/>
                </a:lnTo>
                <a:lnTo>
                  <a:pt x="65506" y="70142"/>
                </a:lnTo>
                <a:lnTo>
                  <a:pt x="65506" y="68618"/>
                </a:lnTo>
                <a:lnTo>
                  <a:pt x="67030" y="68618"/>
                </a:lnTo>
                <a:lnTo>
                  <a:pt x="68554" y="67094"/>
                </a:lnTo>
                <a:lnTo>
                  <a:pt x="68554" y="62522"/>
                </a:lnTo>
                <a:lnTo>
                  <a:pt x="62458" y="56413"/>
                </a:lnTo>
                <a:lnTo>
                  <a:pt x="59410" y="54889"/>
                </a:lnTo>
                <a:lnTo>
                  <a:pt x="54851" y="51841"/>
                </a:lnTo>
                <a:lnTo>
                  <a:pt x="50279" y="50317"/>
                </a:lnTo>
                <a:lnTo>
                  <a:pt x="47231" y="48793"/>
                </a:lnTo>
                <a:lnTo>
                  <a:pt x="42659" y="47269"/>
                </a:lnTo>
                <a:close/>
              </a:path>
              <a:path w="177165" h="268604">
                <a:moveTo>
                  <a:pt x="175183" y="140284"/>
                </a:moveTo>
                <a:lnTo>
                  <a:pt x="105117" y="140284"/>
                </a:lnTo>
                <a:lnTo>
                  <a:pt x="109689" y="144856"/>
                </a:lnTo>
                <a:lnTo>
                  <a:pt x="118821" y="149440"/>
                </a:lnTo>
                <a:lnTo>
                  <a:pt x="121869" y="149440"/>
                </a:lnTo>
                <a:lnTo>
                  <a:pt x="124917" y="150964"/>
                </a:lnTo>
                <a:lnTo>
                  <a:pt x="129489" y="149440"/>
                </a:lnTo>
                <a:lnTo>
                  <a:pt x="155384" y="144856"/>
                </a:lnTo>
                <a:lnTo>
                  <a:pt x="175183" y="144856"/>
                </a:lnTo>
                <a:lnTo>
                  <a:pt x="175183" y="140284"/>
                </a:lnTo>
                <a:close/>
              </a:path>
              <a:path w="177165" h="268604">
                <a:moveTo>
                  <a:pt x="76936" y="76238"/>
                </a:moveTo>
                <a:lnTo>
                  <a:pt x="53327" y="76238"/>
                </a:lnTo>
                <a:lnTo>
                  <a:pt x="64202" y="80954"/>
                </a:lnTo>
                <a:lnTo>
                  <a:pt x="71803" y="85394"/>
                </a:lnTo>
                <a:lnTo>
                  <a:pt x="76246" y="88678"/>
                </a:lnTo>
                <a:lnTo>
                  <a:pt x="77698" y="89966"/>
                </a:lnTo>
                <a:lnTo>
                  <a:pt x="85305" y="99110"/>
                </a:lnTo>
                <a:lnTo>
                  <a:pt x="86829" y="109791"/>
                </a:lnTo>
                <a:lnTo>
                  <a:pt x="88353" y="118935"/>
                </a:lnTo>
                <a:lnTo>
                  <a:pt x="83794" y="128092"/>
                </a:lnTo>
                <a:lnTo>
                  <a:pt x="80746" y="137236"/>
                </a:lnTo>
                <a:lnTo>
                  <a:pt x="74650" y="140284"/>
                </a:lnTo>
                <a:lnTo>
                  <a:pt x="70078" y="144856"/>
                </a:lnTo>
                <a:lnTo>
                  <a:pt x="62458" y="146380"/>
                </a:lnTo>
                <a:lnTo>
                  <a:pt x="56362" y="147916"/>
                </a:lnTo>
                <a:lnTo>
                  <a:pt x="99782" y="147916"/>
                </a:lnTo>
                <a:lnTo>
                  <a:pt x="103593" y="140284"/>
                </a:lnTo>
                <a:lnTo>
                  <a:pt x="175183" y="140284"/>
                </a:lnTo>
                <a:lnTo>
                  <a:pt x="175183" y="132664"/>
                </a:lnTo>
                <a:lnTo>
                  <a:pt x="106641" y="132664"/>
                </a:lnTo>
                <a:lnTo>
                  <a:pt x="109689" y="125031"/>
                </a:lnTo>
                <a:lnTo>
                  <a:pt x="109689" y="117411"/>
                </a:lnTo>
                <a:lnTo>
                  <a:pt x="108165" y="105219"/>
                </a:lnTo>
                <a:lnTo>
                  <a:pt x="102069" y="97586"/>
                </a:lnTo>
                <a:lnTo>
                  <a:pt x="97497" y="88442"/>
                </a:lnTo>
                <a:lnTo>
                  <a:pt x="88353" y="83870"/>
                </a:lnTo>
                <a:lnTo>
                  <a:pt x="80746" y="77762"/>
                </a:lnTo>
                <a:lnTo>
                  <a:pt x="76936" y="76238"/>
                </a:lnTo>
                <a:close/>
              </a:path>
              <a:path w="177165" h="268604">
                <a:moveTo>
                  <a:pt x="175183" y="96062"/>
                </a:moveTo>
                <a:lnTo>
                  <a:pt x="153860" y="96062"/>
                </a:lnTo>
                <a:lnTo>
                  <a:pt x="155384" y="125031"/>
                </a:lnTo>
                <a:lnTo>
                  <a:pt x="106641" y="132664"/>
                </a:lnTo>
                <a:lnTo>
                  <a:pt x="175183" y="132664"/>
                </a:lnTo>
                <a:lnTo>
                  <a:pt x="175183" y="96062"/>
                </a:lnTo>
                <a:close/>
              </a:path>
              <a:path w="177165" h="268604">
                <a:moveTo>
                  <a:pt x="144716" y="0"/>
                </a:moveTo>
                <a:lnTo>
                  <a:pt x="135585" y="0"/>
                </a:lnTo>
                <a:lnTo>
                  <a:pt x="134061" y="3048"/>
                </a:lnTo>
                <a:lnTo>
                  <a:pt x="141668" y="6095"/>
                </a:lnTo>
                <a:lnTo>
                  <a:pt x="147764" y="10667"/>
                </a:lnTo>
                <a:lnTo>
                  <a:pt x="153860" y="16763"/>
                </a:lnTo>
                <a:lnTo>
                  <a:pt x="153860" y="76238"/>
                </a:lnTo>
                <a:lnTo>
                  <a:pt x="100582" y="85388"/>
                </a:lnTo>
                <a:lnTo>
                  <a:pt x="100545" y="88442"/>
                </a:lnTo>
                <a:lnTo>
                  <a:pt x="102069" y="88442"/>
                </a:lnTo>
                <a:lnTo>
                  <a:pt x="109689" y="96062"/>
                </a:lnTo>
                <a:lnTo>
                  <a:pt x="118821" y="100634"/>
                </a:lnTo>
                <a:lnTo>
                  <a:pt x="129489" y="100634"/>
                </a:lnTo>
                <a:lnTo>
                  <a:pt x="153860" y="96062"/>
                </a:lnTo>
                <a:lnTo>
                  <a:pt x="175183" y="96062"/>
                </a:lnTo>
                <a:lnTo>
                  <a:pt x="175183" y="16763"/>
                </a:lnTo>
                <a:lnTo>
                  <a:pt x="176707" y="15239"/>
                </a:lnTo>
                <a:lnTo>
                  <a:pt x="176707" y="10667"/>
                </a:lnTo>
                <a:lnTo>
                  <a:pt x="175183" y="9143"/>
                </a:lnTo>
                <a:lnTo>
                  <a:pt x="173659" y="6095"/>
                </a:lnTo>
                <a:lnTo>
                  <a:pt x="170611" y="4572"/>
                </a:lnTo>
                <a:lnTo>
                  <a:pt x="169100" y="4572"/>
                </a:lnTo>
                <a:lnTo>
                  <a:pt x="164528" y="3048"/>
                </a:lnTo>
                <a:lnTo>
                  <a:pt x="159956" y="3048"/>
                </a:lnTo>
                <a:lnTo>
                  <a:pt x="155384" y="1524"/>
                </a:lnTo>
                <a:lnTo>
                  <a:pt x="149288" y="1524"/>
                </a:lnTo>
                <a:lnTo>
                  <a:pt x="14471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91578" y="3314356"/>
            <a:ext cx="167640" cy="265430"/>
          </a:xfrm>
          <a:custGeom>
            <a:avLst/>
            <a:gdLst/>
            <a:ahLst/>
            <a:cxnLst/>
            <a:rect l="l" t="t" r="r" b="b"/>
            <a:pathLst>
              <a:path w="167640" h="265429">
                <a:moveTo>
                  <a:pt x="100545" y="164680"/>
                </a:moveTo>
                <a:lnTo>
                  <a:pt x="99021" y="166204"/>
                </a:lnTo>
                <a:lnTo>
                  <a:pt x="100545" y="167741"/>
                </a:lnTo>
                <a:lnTo>
                  <a:pt x="100426" y="171027"/>
                </a:lnTo>
                <a:lnTo>
                  <a:pt x="95973" y="179933"/>
                </a:lnTo>
                <a:lnTo>
                  <a:pt x="89868" y="186035"/>
                </a:lnTo>
                <a:lnTo>
                  <a:pt x="85305" y="189090"/>
                </a:lnTo>
                <a:lnTo>
                  <a:pt x="82257" y="192138"/>
                </a:lnTo>
                <a:lnTo>
                  <a:pt x="79209" y="196710"/>
                </a:lnTo>
                <a:lnTo>
                  <a:pt x="74650" y="199758"/>
                </a:lnTo>
                <a:lnTo>
                  <a:pt x="73126" y="204330"/>
                </a:lnTo>
                <a:lnTo>
                  <a:pt x="70078" y="208902"/>
                </a:lnTo>
                <a:lnTo>
                  <a:pt x="68554" y="216535"/>
                </a:lnTo>
                <a:lnTo>
                  <a:pt x="67030" y="222630"/>
                </a:lnTo>
                <a:lnTo>
                  <a:pt x="70078" y="237883"/>
                </a:lnTo>
                <a:lnTo>
                  <a:pt x="79209" y="253136"/>
                </a:lnTo>
                <a:lnTo>
                  <a:pt x="89877" y="259232"/>
                </a:lnTo>
                <a:lnTo>
                  <a:pt x="99021" y="265328"/>
                </a:lnTo>
                <a:lnTo>
                  <a:pt x="123393" y="265328"/>
                </a:lnTo>
                <a:lnTo>
                  <a:pt x="134061" y="260756"/>
                </a:lnTo>
                <a:lnTo>
                  <a:pt x="143192" y="256184"/>
                </a:lnTo>
                <a:lnTo>
                  <a:pt x="149725" y="247027"/>
                </a:lnTo>
                <a:lnTo>
                  <a:pt x="114249" y="247027"/>
                </a:lnTo>
                <a:lnTo>
                  <a:pt x="108153" y="245503"/>
                </a:lnTo>
                <a:lnTo>
                  <a:pt x="102069" y="245503"/>
                </a:lnTo>
                <a:lnTo>
                  <a:pt x="92925" y="239407"/>
                </a:lnTo>
                <a:lnTo>
                  <a:pt x="86829" y="230250"/>
                </a:lnTo>
                <a:lnTo>
                  <a:pt x="86829" y="216535"/>
                </a:lnTo>
                <a:lnTo>
                  <a:pt x="88353" y="213487"/>
                </a:lnTo>
                <a:lnTo>
                  <a:pt x="89877" y="208902"/>
                </a:lnTo>
                <a:lnTo>
                  <a:pt x="91401" y="205854"/>
                </a:lnTo>
                <a:lnTo>
                  <a:pt x="99021" y="198234"/>
                </a:lnTo>
                <a:lnTo>
                  <a:pt x="102069" y="196710"/>
                </a:lnTo>
                <a:lnTo>
                  <a:pt x="103593" y="195186"/>
                </a:lnTo>
                <a:lnTo>
                  <a:pt x="106641" y="193662"/>
                </a:lnTo>
                <a:lnTo>
                  <a:pt x="108153" y="192138"/>
                </a:lnTo>
                <a:lnTo>
                  <a:pt x="136091" y="192138"/>
                </a:lnTo>
                <a:lnTo>
                  <a:pt x="134061" y="190614"/>
                </a:lnTo>
                <a:lnTo>
                  <a:pt x="127965" y="189090"/>
                </a:lnTo>
                <a:lnTo>
                  <a:pt x="120345" y="186029"/>
                </a:lnTo>
                <a:lnTo>
                  <a:pt x="117297" y="186029"/>
                </a:lnTo>
                <a:lnTo>
                  <a:pt x="118821" y="184505"/>
                </a:lnTo>
                <a:lnTo>
                  <a:pt x="121869" y="184505"/>
                </a:lnTo>
                <a:lnTo>
                  <a:pt x="121869" y="182981"/>
                </a:lnTo>
                <a:lnTo>
                  <a:pt x="123393" y="182981"/>
                </a:lnTo>
                <a:lnTo>
                  <a:pt x="123393" y="179933"/>
                </a:lnTo>
                <a:lnTo>
                  <a:pt x="124917" y="178409"/>
                </a:lnTo>
                <a:lnTo>
                  <a:pt x="123393" y="176885"/>
                </a:lnTo>
                <a:lnTo>
                  <a:pt x="118821" y="173837"/>
                </a:lnTo>
                <a:lnTo>
                  <a:pt x="112725" y="169265"/>
                </a:lnTo>
                <a:lnTo>
                  <a:pt x="106641" y="166204"/>
                </a:lnTo>
                <a:lnTo>
                  <a:pt x="100545" y="164680"/>
                </a:lnTo>
                <a:close/>
              </a:path>
              <a:path w="167640" h="265429">
                <a:moveTo>
                  <a:pt x="136091" y="192138"/>
                </a:moveTo>
                <a:lnTo>
                  <a:pt x="108153" y="192138"/>
                </a:lnTo>
                <a:lnTo>
                  <a:pt x="121869" y="196710"/>
                </a:lnTo>
                <a:lnTo>
                  <a:pt x="129489" y="202806"/>
                </a:lnTo>
                <a:lnTo>
                  <a:pt x="135572" y="208902"/>
                </a:lnTo>
                <a:lnTo>
                  <a:pt x="138620" y="224154"/>
                </a:lnTo>
                <a:lnTo>
                  <a:pt x="135572" y="231787"/>
                </a:lnTo>
                <a:lnTo>
                  <a:pt x="132537" y="237883"/>
                </a:lnTo>
                <a:lnTo>
                  <a:pt x="127965" y="240931"/>
                </a:lnTo>
                <a:lnTo>
                  <a:pt x="124917" y="243979"/>
                </a:lnTo>
                <a:lnTo>
                  <a:pt x="118821" y="245503"/>
                </a:lnTo>
                <a:lnTo>
                  <a:pt x="114249" y="247027"/>
                </a:lnTo>
                <a:lnTo>
                  <a:pt x="149725" y="247027"/>
                </a:lnTo>
                <a:lnTo>
                  <a:pt x="150812" y="245503"/>
                </a:lnTo>
                <a:lnTo>
                  <a:pt x="156908" y="236359"/>
                </a:lnTo>
                <a:lnTo>
                  <a:pt x="156908" y="213487"/>
                </a:lnTo>
                <a:lnTo>
                  <a:pt x="150812" y="205854"/>
                </a:lnTo>
                <a:lnTo>
                  <a:pt x="146240" y="199758"/>
                </a:lnTo>
                <a:lnTo>
                  <a:pt x="136091" y="192138"/>
                </a:lnTo>
                <a:close/>
              </a:path>
              <a:path w="167640" h="265429">
                <a:moveTo>
                  <a:pt x="72364" y="91490"/>
                </a:moveTo>
                <a:lnTo>
                  <a:pt x="53314" y="91490"/>
                </a:lnTo>
                <a:lnTo>
                  <a:pt x="54838" y="94538"/>
                </a:lnTo>
                <a:lnTo>
                  <a:pt x="57886" y="97586"/>
                </a:lnTo>
                <a:lnTo>
                  <a:pt x="59410" y="102158"/>
                </a:lnTo>
                <a:lnTo>
                  <a:pt x="59410" y="115887"/>
                </a:lnTo>
                <a:lnTo>
                  <a:pt x="57886" y="125031"/>
                </a:lnTo>
                <a:lnTo>
                  <a:pt x="56362" y="135712"/>
                </a:lnTo>
                <a:lnTo>
                  <a:pt x="35039" y="169265"/>
                </a:lnTo>
                <a:lnTo>
                  <a:pt x="10668" y="193662"/>
                </a:lnTo>
                <a:lnTo>
                  <a:pt x="12192" y="195186"/>
                </a:lnTo>
                <a:lnTo>
                  <a:pt x="46843" y="175361"/>
                </a:lnTo>
                <a:lnTo>
                  <a:pt x="71531" y="146096"/>
                </a:lnTo>
                <a:lnTo>
                  <a:pt x="73126" y="143332"/>
                </a:lnTo>
                <a:lnTo>
                  <a:pt x="76174" y="140284"/>
                </a:lnTo>
                <a:lnTo>
                  <a:pt x="77698" y="134188"/>
                </a:lnTo>
                <a:lnTo>
                  <a:pt x="80733" y="129616"/>
                </a:lnTo>
                <a:lnTo>
                  <a:pt x="80733" y="123507"/>
                </a:lnTo>
                <a:lnTo>
                  <a:pt x="82257" y="118935"/>
                </a:lnTo>
                <a:lnTo>
                  <a:pt x="82257" y="108267"/>
                </a:lnTo>
                <a:lnTo>
                  <a:pt x="80733" y="102158"/>
                </a:lnTo>
                <a:lnTo>
                  <a:pt x="166039" y="102158"/>
                </a:lnTo>
                <a:lnTo>
                  <a:pt x="166039" y="97586"/>
                </a:lnTo>
                <a:lnTo>
                  <a:pt x="77698" y="97586"/>
                </a:lnTo>
                <a:lnTo>
                  <a:pt x="74650" y="93014"/>
                </a:lnTo>
                <a:lnTo>
                  <a:pt x="72364" y="91490"/>
                </a:lnTo>
                <a:close/>
              </a:path>
              <a:path w="167640" h="265429">
                <a:moveTo>
                  <a:pt x="166039" y="105219"/>
                </a:moveTo>
                <a:lnTo>
                  <a:pt x="144716" y="105219"/>
                </a:lnTo>
                <a:lnTo>
                  <a:pt x="144716" y="134188"/>
                </a:lnTo>
                <a:lnTo>
                  <a:pt x="146240" y="144856"/>
                </a:lnTo>
                <a:lnTo>
                  <a:pt x="149288" y="160108"/>
                </a:lnTo>
                <a:lnTo>
                  <a:pt x="150812" y="166204"/>
                </a:lnTo>
                <a:lnTo>
                  <a:pt x="152336" y="173837"/>
                </a:lnTo>
                <a:lnTo>
                  <a:pt x="153860" y="176885"/>
                </a:lnTo>
                <a:lnTo>
                  <a:pt x="156908" y="176885"/>
                </a:lnTo>
                <a:lnTo>
                  <a:pt x="158432" y="173837"/>
                </a:lnTo>
                <a:lnTo>
                  <a:pt x="161480" y="158584"/>
                </a:lnTo>
                <a:lnTo>
                  <a:pt x="163004" y="149440"/>
                </a:lnTo>
                <a:lnTo>
                  <a:pt x="163004" y="138760"/>
                </a:lnTo>
                <a:lnTo>
                  <a:pt x="164515" y="126568"/>
                </a:lnTo>
                <a:lnTo>
                  <a:pt x="166039" y="115887"/>
                </a:lnTo>
                <a:lnTo>
                  <a:pt x="166039" y="105219"/>
                </a:lnTo>
                <a:close/>
              </a:path>
              <a:path w="167640" h="265429">
                <a:moveTo>
                  <a:pt x="54838" y="28968"/>
                </a:moveTo>
                <a:lnTo>
                  <a:pt x="51790" y="30492"/>
                </a:lnTo>
                <a:lnTo>
                  <a:pt x="54362" y="41048"/>
                </a:lnTo>
                <a:lnTo>
                  <a:pt x="54076" y="50887"/>
                </a:lnTo>
                <a:lnTo>
                  <a:pt x="34229" y="93155"/>
                </a:lnTo>
                <a:lnTo>
                  <a:pt x="31991" y="96062"/>
                </a:lnTo>
                <a:lnTo>
                  <a:pt x="25895" y="105219"/>
                </a:lnTo>
                <a:lnTo>
                  <a:pt x="19812" y="112839"/>
                </a:lnTo>
                <a:lnTo>
                  <a:pt x="4572" y="128092"/>
                </a:lnTo>
                <a:lnTo>
                  <a:pt x="0" y="131140"/>
                </a:lnTo>
                <a:lnTo>
                  <a:pt x="1524" y="134188"/>
                </a:lnTo>
                <a:lnTo>
                  <a:pt x="12237" y="128756"/>
                </a:lnTo>
                <a:lnTo>
                  <a:pt x="20948" y="122751"/>
                </a:lnTo>
                <a:lnTo>
                  <a:pt x="26802" y="117889"/>
                </a:lnTo>
                <a:lnTo>
                  <a:pt x="28943" y="115887"/>
                </a:lnTo>
                <a:lnTo>
                  <a:pt x="38537" y="107574"/>
                </a:lnTo>
                <a:lnTo>
                  <a:pt x="46272" y="99688"/>
                </a:lnTo>
                <a:lnTo>
                  <a:pt x="51435" y="93802"/>
                </a:lnTo>
                <a:lnTo>
                  <a:pt x="53314" y="91490"/>
                </a:lnTo>
                <a:lnTo>
                  <a:pt x="72364" y="91490"/>
                </a:lnTo>
                <a:lnTo>
                  <a:pt x="70078" y="89966"/>
                </a:lnTo>
                <a:lnTo>
                  <a:pt x="67030" y="86918"/>
                </a:lnTo>
                <a:lnTo>
                  <a:pt x="59410" y="85394"/>
                </a:lnTo>
                <a:lnTo>
                  <a:pt x="67030" y="76238"/>
                </a:lnTo>
                <a:lnTo>
                  <a:pt x="71602" y="68618"/>
                </a:lnTo>
                <a:lnTo>
                  <a:pt x="82257" y="57937"/>
                </a:lnTo>
                <a:lnTo>
                  <a:pt x="82257" y="56413"/>
                </a:lnTo>
                <a:lnTo>
                  <a:pt x="83781" y="54889"/>
                </a:lnTo>
                <a:lnTo>
                  <a:pt x="83781" y="53365"/>
                </a:lnTo>
                <a:lnTo>
                  <a:pt x="80733" y="50317"/>
                </a:lnTo>
                <a:lnTo>
                  <a:pt x="79209" y="47269"/>
                </a:lnTo>
                <a:lnTo>
                  <a:pt x="76174" y="45745"/>
                </a:lnTo>
                <a:lnTo>
                  <a:pt x="67030" y="39636"/>
                </a:lnTo>
                <a:lnTo>
                  <a:pt x="63982" y="36588"/>
                </a:lnTo>
                <a:lnTo>
                  <a:pt x="57886" y="32016"/>
                </a:lnTo>
                <a:lnTo>
                  <a:pt x="54838" y="28968"/>
                </a:lnTo>
                <a:close/>
              </a:path>
              <a:path w="167640" h="265429">
                <a:moveTo>
                  <a:pt x="166039" y="102158"/>
                </a:moveTo>
                <a:lnTo>
                  <a:pt x="80733" y="102158"/>
                </a:lnTo>
                <a:lnTo>
                  <a:pt x="85305" y="106743"/>
                </a:lnTo>
                <a:lnTo>
                  <a:pt x="88353" y="108267"/>
                </a:lnTo>
                <a:lnTo>
                  <a:pt x="89877" y="109791"/>
                </a:lnTo>
                <a:lnTo>
                  <a:pt x="95973" y="112839"/>
                </a:lnTo>
                <a:lnTo>
                  <a:pt x="99021" y="112839"/>
                </a:lnTo>
                <a:lnTo>
                  <a:pt x="103593" y="114363"/>
                </a:lnTo>
                <a:lnTo>
                  <a:pt x="112725" y="111315"/>
                </a:lnTo>
                <a:lnTo>
                  <a:pt x="115773" y="111315"/>
                </a:lnTo>
                <a:lnTo>
                  <a:pt x="120345" y="109791"/>
                </a:lnTo>
                <a:lnTo>
                  <a:pt x="138620" y="105219"/>
                </a:lnTo>
                <a:lnTo>
                  <a:pt x="166039" y="105219"/>
                </a:lnTo>
                <a:lnTo>
                  <a:pt x="166039" y="102158"/>
                </a:lnTo>
                <a:close/>
              </a:path>
              <a:path w="167640" h="265429">
                <a:moveTo>
                  <a:pt x="140144" y="0"/>
                </a:moveTo>
                <a:lnTo>
                  <a:pt x="126441" y="0"/>
                </a:lnTo>
                <a:lnTo>
                  <a:pt x="124917" y="3048"/>
                </a:lnTo>
                <a:lnTo>
                  <a:pt x="132537" y="6095"/>
                </a:lnTo>
                <a:lnTo>
                  <a:pt x="138620" y="10667"/>
                </a:lnTo>
                <a:lnTo>
                  <a:pt x="144716" y="16763"/>
                </a:lnTo>
                <a:lnTo>
                  <a:pt x="144716" y="86918"/>
                </a:lnTo>
                <a:lnTo>
                  <a:pt x="135572" y="88442"/>
                </a:lnTo>
                <a:lnTo>
                  <a:pt x="127965" y="88442"/>
                </a:lnTo>
                <a:lnTo>
                  <a:pt x="112725" y="91490"/>
                </a:lnTo>
                <a:lnTo>
                  <a:pt x="105117" y="91490"/>
                </a:lnTo>
                <a:lnTo>
                  <a:pt x="95973" y="93014"/>
                </a:lnTo>
                <a:lnTo>
                  <a:pt x="88353" y="94538"/>
                </a:lnTo>
                <a:lnTo>
                  <a:pt x="77698" y="96062"/>
                </a:lnTo>
                <a:lnTo>
                  <a:pt x="77698" y="97586"/>
                </a:lnTo>
                <a:lnTo>
                  <a:pt x="166039" y="97586"/>
                </a:lnTo>
                <a:lnTo>
                  <a:pt x="166039" y="36588"/>
                </a:lnTo>
                <a:lnTo>
                  <a:pt x="167563" y="27444"/>
                </a:lnTo>
                <a:lnTo>
                  <a:pt x="167563" y="10667"/>
                </a:lnTo>
                <a:lnTo>
                  <a:pt x="166039" y="7619"/>
                </a:lnTo>
                <a:lnTo>
                  <a:pt x="164515" y="6095"/>
                </a:lnTo>
                <a:lnTo>
                  <a:pt x="161480" y="4572"/>
                </a:lnTo>
                <a:lnTo>
                  <a:pt x="159956" y="4572"/>
                </a:lnTo>
                <a:lnTo>
                  <a:pt x="150812" y="1524"/>
                </a:lnTo>
                <a:lnTo>
                  <a:pt x="146240" y="1524"/>
                </a:lnTo>
                <a:lnTo>
                  <a:pt x="140144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61212" y="3314356"/>
            <a:ext cx="437184" cy="2653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26238" y="3898391"/>
            <a:ext cx="114249" cy="114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00444" y="3837394"/>
            <a:ext cx="239395" cy="260985"/>
          </a:xfrm>
          <a:custGeom>
            <a:avLst/>
            <a:gdLst/>
            <a:ahLst/>
            <a:cxnLst/>
            <a:rect l="l" t="t" r="r" b="b"/>
            <a:pathLst>
              <a:path w="239395" h="260985">
                <a:moveTo>
                  <a:pt x="187363" y="257721"/>
                </a:moveTo>
                <a:lnTo>
                  <a:pt x="105105" y="257721"/>
                </a:lnTo>
                <a:lnTo>
                  <a:pt x="108153" y="259245"/>
                </a:lnTo>
                <a:lnTo>
                  <a:pt x="117297" y="259245"/>
                </a:lnTo>
                <a:lnTo>
                  <a:pt x="124904" y="260769"/>
                </a:lnTo>
                <a:lnTo>
                  <a:pt x="179743" y="260769"/>
                </a:lnTo>
                <a:lnTo>
                  <a:pt x="184315" y="259245"/>
                </a:lnTo>
                <a:lnTo>
                  <a:pt x="187363" y="257721"/>
                </a:lnTo>
                <a:close/>
              </a:path>
              <a:path w="239395" h="260985">
                <a:moveTo>
                  <a:pt x="97485" y="196723"/>
                </a:moveTo>
                <a:lnTo>
                  <a:pt x="80733" y="196723"/>
                </a:lnTo>
                <a:lnTo>
                  <a:pt x="80733" y="201295"/>
                </a:lnTo>
                <a:lnTo>
                  <a:pt x="82257" y="201295"/>
                </a:lnTo>
                <a:lnTo>
                  <a:pt x="85305" y="204343"/>
                </a:lnTo>
                <a:lnTo>
                  <a:pt x="85305" y="205867"/>
                </a:lnTo>
                <a:lnTo>
                  <a:pt x="86829" y="210438"/>
                </a:lnTo>
                <a:lnTo>
                  <a:pt x="88353" y="213499"/>
                </a:lnTo>
                <a:lnTo>
                  <a:pt x="89877" y="219595"/>
                </a:lnTo>
                <a:lnTo>
                  <a:pt x="92913" y="237896"/>
                </a:lnTo>
                <a:lnTo>
                  <a:pt x="92913" y="243992"/>
                </a:lnTo>
                <a:lnTo>
                  <a:pt x="95961" y="253136"/>
                </a:lnTo>
                <a:lnTo>
                  <a:pt x="99009" y="254673"/>
                </a:lnTo>
                <a:lnTo>
                  <a:pt x="100533" y="257721"/>
                </a:lnTo>
                <a:lnTo>
                  <a:pt x="190411" y="257721"/>
                </a:lnTo>
                <a:lnTo>
                  <a:pt x="190411" y="247040"/>
                </a:lnTo>
                <a:lnTo>
                  <a:pt x="188887" y="243992"/>
                </a:lnTo>
                <a:lnTo>
                  <a:pt x="115773" y="243992"/>
                </a:lnTo>
                <a:lnTo>
                  <a:pt x="112725" y="242468"/>
                </a:lnTo>
                <a:lnTo>
                  <a:pt x="109677" y="242468"/>
                </a:lnTo>
                <a:lnTo>
                  <a:pt x="109677" y="237896"/>
                </a:lnTo>
                <a:lnTo>
                  <a:pt x="108153" y="218071"/>
                </a:lnTo>
                <a:lnTo>
                  <a:pt x="121856" y="218071"/>
                </a:lnTo>
                <a:lnTo>
                  <a:pt x="129476" y="216547"/>
                </a:lnTo>
                <a:lnTo>
                  <a:pt x="169087" y="216547"/>
                </a:lnTo>
                <a:lnTo>
                  <a:pt x="172135" y="215023"/>
                </a:lnTo>
                <a:lnTo>
                  <a:pt x="175183" y="215023"/>
                </a:lnTo>
                <a:lnTo>
                  <a:pt x="181267" y="211975"/>
                </a:lnTo>
                <a:lnTo>
                  <a:pt x="181267" y="205867"/>
                </a:lnTo>
                <a:lnTo>
                  <a:pt x="106629" y="205867"/>
                </a:lnTo>
                <a:lnTo>
                  <a:pt x="106629" y="202819"/>
                </a:lnTo>
                <a:lnTo>
                  <a:pt x="105105" y="199771"/>
                </a:lnTo>
                <a:lnTo>
                  <a:pt x="105105" y="198247"/>
                </a:lnTo>
                <a:lnTo>
                  <a:pt x="100533" y="198247"/>
                </a:lnTo>
                <a:lnTo>
                  <a:pt x="97485" y="196723"/>
                </a:lnTo>
                <a:close/>
              </a:path>
              <a:path w="239395" h="260985">
                <a:moveTo>
                  <a:pt x="185839" y="242468"/>
                </a:moveTo>
                <a:lnTo>
                  <a:pt x="138620" y="242468"/>
                </a:lnTo>
                <a:lnTo>
                  <a:pt x="131000" y="243992"/>
                </a:lnTo>
                <a:lnTo>
                  <a:pt x="188887" y="243992"/>
                </a:lnTo>
                <a:lnTo>
                  <a:pt x="185839" y="242468"/>
                </a:lnTo>
                <a:close/>
              </a:path>
              <a:path w="239395" h="260985">
                <a:moveTo>
                  <a:pt x="176695" y="240944"/>
                </a:moveTo>
                <a:lnTo>
                  <a:pt x="172135" y="240944"/>
                </a:lnTo>
                <a:lnTo>
                  <a:pt x="162991" y="242468"/>
                </a:lnTo>
                <a:lnTo>
                  <a:pt x="182791" y="242468"/>
                </a:lnTo>
                <a:lnTo>
                  <a:pt x="176695" y="240944"/>
                </a:lnTo>
                <a:close/>
              </a:path>
              <a:path w="239395" h="260985">
                <a:moveTo>
                  <a:pt x="182791" y="173850"/>
                </a:moveTo>
                <a:lnTo>
                  <a:pt x="156895" y="173850"/>
                </a:lnTo>
                <a:lnTo>
                  <a:pt x="156895" y="199771"/>
                </a:lnTo>
                <a:lnTo>
                  <a:pt x="106629" y="205867"/>
                </a:lnTo>
                <a:lnTo>
                  <a:pt x="181267" y="205867"/>
                </a:lnTo>
                <a:lnTo>
                  <a:pt x="181267" y="202819"/>
                </a:lnTo>
                <a:lnTo>
                  <a:pt x="178219" y="199771"/>
                </a:lnTo>
                <a:lnTo>
                  <a:pt x="175183" y="199771"/>
                </a:lnTo>
                <a:lnTo>
                  <a:pt x="173659" y="198247"/>
                </a:lnTo>
                <a:lnTo>
                  <a:pt x="169087" y="198247"/>
                </a:lnTo>
                <a:lnTo>
                  <a:pt x="170611" y="195199"/>
                </a:lnTo>
                <a:lnTo>
                  <a:pt x="176695" y="186042"/>
                </a:lnTo>
                <a:lnTo>
                  <a:pt x="178219" y="181470"/>
                </a:lnTo>
                <a:lnTo>
                  <a:pt x="181267" y="178422"/>
                </a:lnTo>
                <a:lnTo>
                  <a:pt x="182791" y="173850"/>
                </a:lnTo>
                <a:close/>
              </a:path>
              <a:path w="239395" h="260985">
                <a:moveTo>
                  <a:pt x="141668" y="131152"/>
                </a:moveTo>
                <a:lnTo>
                  <a:pt x="120332" y="131152"/>
                </a:lnTo>
                <a:lnTo>
                  <a:pt x="120332" y="140296"/>
                </a:lnTo>
                <a:lnTo>
                  <a:pt x="121856" y="149453"/>
                </a:lnTo>
                <a:lnTo>
                  <a:pt x="124904" y="164693"/>
                </a:lnTo>
                <a:lnTo>
                  <a:pt x="114249" y="166217"/>
                </a:lnTo>
                <a:lnTo>
                  <a:pt x="89877" y="169278"/>
                </a:lnTo>
                <a:lnTo>
                  <a:pt x="80733" y="169278"/>
                </a:lnTo>
                <a:lnTo>
                  <a:pt x="79209" y="170802"/>
                </a:lnTo>
                <a:lnTo>
                  <a:pt x="88353" y="179946"/>
                </a:lnTo>
                <a:lnTo>
                  <a:pt x="91389" y="184518"/>
                </a:lnTo>
                <a:lnTo>
                  <a:pt x="97485" y="184518"/>
                </a:lnTo>
                <a:lnTo>
                  <a:pt x="103581" y="182994"/>
                </a:lnTo>
                <a:lnTo>
                  <a:pt x="111201" y="182994"/>
                </a:lnTo>
                <a:lnTo>
                  <a:pt x="153847" y="175374"/>
                </a:lnTo>
                <a:lnTo>
                  <a:pt x="156895" y="173850"/>
                </a:lnTo>
                <a:lnTo>
                  <a:pt x="182791" y="173850"/>
                </a:lnTo>
                <a:lnTo>
                  <a:pt x="184315" y="170802"/>
                </a:lnTo>
                <a:lnTo>
                  <a:pt x="184315" y="164693"/>
                </a:lnTo>
                <a:lnTo>
                  <a:pt x="178219" y="163169"/>
                </a:lnTo>
                <a:lnTo>
                  <a:pt x="135572" y="163169"/>
                </a:lnTo>
                <a:lnTo>
                  <a:pt x="137096" y="158597"/>
                </a:lnTo>
                <a:lnTo>
                  <a:pt x="140144" y="143344"/>
                </a:lnTo>
                <a:lnTo>
                  <a:pt x="141668" y="131152"/>
                </a:lnTo>
                <a:close/>
              </a:path>
              <a:path w="239395" h="260985">
                <a:moveTo>
                  <a:pt x="175183" y="161645"/>
                </a:moveTo>
                <a:lnTo>
                  <a:pt x="146240" y="161645"/>
                </a:lnTo>
                <a:lnTo>
                  <a:pt x="143192" y="163169"/>
                </a:lnTo>
                <a:lnTo>
                  <a:pt x="178219" y="163169"/>
                </a:lnTo>
                <a:lnTo>
                  <a:pt x="175183" y="161645"/>
                </a:lnTo>
                <a:close/>
              </a:path>
              <a:path w="239395" h="260985">
                <a:moveTo>
                  <a:pt x="169087" y="160121"/>
                </a:moveTo>
                <a:lnTo>
                  <a:pt x="153847" y="160121"/>
                </a:lnTo>
                <a:lnTo>
                  <a:pt x="150799" y="161645"/>
                </a:lnTo>
                <a:lnTo>
                  <a:pt x="172135" y="161645"/>
                </a:lnTo>
                <a:lnTo>
                  <a:pt x="169087" y="160121"/>
                </a:lnTo>
                <a:close/>
              </a:path>
              <a:path w="239395" h="260985">
                <a:moveTo>
                  <a:pt x="158419" y="158597"/>
                </a:moveTo>
                <a:lnTo>
                  <a:pt x="156895" y="160121"/>
                </a:lnTo>
                <a:lnTo>
                  <a:pt x="162991" y="160121"/>
                </a:lnTo>
                <a:lnTo>
                  <a:pt x="158419" y="158597"/>
                </a:lnTo>
                <a:close/>
              </a:path>
              <a:path w="239395" h="260985">
                <a:moveTo>
                  <a:pt x="223926" y="111328"/>
                </a:moveTo>
                <a:lnTo>
                  <a:pt x="172135" y="111328"/>
                </a:lnTo>
                <a:lnTo>
                  <a:pt x="156635" y="112685"/>
                </a:lnTo>
                <a:lnTo>
                  <a:pt x="126428" y="115900"/>
                </a:lnTo>
                <a:lnTo>
                  <a:pt x="107340" y="117495"/>
                </a:lnTo>
                <a:lnTo>
                  <a:pt x="45621" y="125831"/>
                </a:lnTo>
                <a:lnTo>
                  <a:pt x="0" y="134200"/>
                </a:lnTo>
                <a:lnTo>
                  <a:pt x="0" y="135724"/>
                </a:lnTo>
                <a:lnTo>
                  <a:pt x="15227" y="144868"/>
                </a:lnTo>
                <a:lnTo>
                  <a:pt x="21323" y="147916"/>
                </a:lnTo>
                <a:lnTo>
                  <a:pt x="27419" y="147916"/>
                </a:lnTo>
                <a:lnTo>
                  <a:pt x="31991" y="146392"/>
                </a:lnTo>
                <a:lnTo>
                  <a:pt x="36550" y="146392"/>
                </a:lnTo>
                <a:lnTo>
                  <a:pt x="45694" y="143344"/>
                </a:lnTo>
                <a:lnTo>
                  <a:pt x="54838" y="141820"/>
                </a:lnTo>
                <a:lnTo>
                  <a:pt x="67017" y="138772"/>
                </a:lnTo>
                <a:lnTo>
                  <a:pt x="77685" y="137248"/>
                </a:lnTo>
                <a:lnTo>
                  <a:pt x="91389" y="135724"/>
                </a:lnTo>
                <a:lnTo>
                  <a:pt x="103581" y="132676"/>
                </a:lnTo>
                <a:lnTo>
                  <a:pt x="117297" y="132676"/>
                </a:lnTo>
                <a:lnTo>
                  <a:pt x="118821" y="131152"/>
                </a:lnTo>
                <a:lnTo>
                  <a:pt x="141668" y="131152"/>
                </a:lnTo>
                <a:lnTo>
                  <a:pt x="160613" y="130271"/>
                </a:lnTo>
                <a:lnTo>
                  <a:pt x="175560" y="129819"/>
                </a:lnTo>
                <a:lnTo>
                  <a:pt x="185365" y="129652"/>
                </a:lnTo>
                <a:lnTo>
                  <a:pt x="234581" y="129628"/>
                </a:lnTo>
                <a:lnTo>
                  <a:pt x="239153" y="126568"/>
                </a:lnTo>
                <a:lnTo>
                  <a:pt x="239153" y="120472"/>
                </a:lnTo>
                <a:lnTo>
                  <a:pt x="237629" y="117424"/>
                </a:lnTo>
                <a:lnTo>
                  <a:pt x="236105" y="115900"/>
                </a:lnTo>
                <a:lnTo>
                  <a:pt x="230022" y="112852"/>
                </a:lnTo>
                <a:lnTo>
                  <a:pt x="223926" y="111328"/>
                </a:lnTo>
                <a:close/>
              </a:path>
              <a:path w="239395" h="260985">
                <a:moveTo>
                  <a:pt x="234581" y="129628"/>
                </a:moveTo>
                <a:lnTo>
                  <a:pt x="188887" y="129628"/>
                </a:lnTo>
                <a:lnTo>
                  <a:pt x="202000" y="129867"/>
                </a:lnTo>
                <a:lnTo>
                  <a:pt x="211545" y="130390"/>
                </a:lnTo>
                <a:lnTo>
                  <a:pt x="217378" y="130914"/>
                </a:lnTo>
                <a:lnTo>
                  <a:pt x="219354" y="131152"/>
                </a:lnTo>
                <a:lnTo>
                  <a:pt x="231546" y="131152"/>
                </a:lnTo>
                <a:lnTo>
                  <a:pt x="234581" y="129628"/>
                </a:lnTo>
                <a:close/>
              </a:path>
              <a:path w="239395" h="260985">
                <a:moveTo>
                  <a:pt x="143192" y="47282"/>
                </a:moveTo>
                <a:lnTo>
                  <a:pt x="123380" y="47282"/>
                </a:lnTo>
                <a:lnTo>
                  <a:pt x="121856" y="50330"/>
                </a:lnTo>
                <a:lnTo>
                  <a:pt x="120332" y="54902"/>
                </a:lnTo>
                <a:lnTo>
                  <a:pt x="118821" y="57950"/>
                </a:lnTo>
                <a:lnTo>
                  <a:pt x="83781" y="86931"/>
                </a:lnTo>
                <a:lnTo>
                  <a:pt x="57886" y="102171"/>
                </a:lnTo>
                <a:lnTo>
                  <a:pt x="57886" y="106743"/>
                </a:lnTo>
                <a:lnTo>
                  <a:pt x="65493" y="105219"/>
                </a:lnTo>
                <a:lnTo>
                  <a:pt x="73113" y="102171"/>
                </a:lnTo>
                <a:lnTo>
                  <a:pt x="80733" y="100647"/>
                </a:lnTo>
                <a:lnTo>
                  <a:pt x="99009" y="91503"/>
                </a:lnTo>
                <a:lnTo>
                  <a:pt x="108153" y="85407"/>
                </a:lnTo>
                <a:lnTo>
                  <a:pt x="117297" y="80822"/>
                </a:lnTo>
                <a:lnTo>
                  <a:pt x="121856" y="77774"/>
                </a:lnTo>
                <a:lnTo>
                  <a:pt x="124904" y="74726"/>
                </a:lnTo>
                <a:lnTo>
                  <a:pt x="173659" y="74726"/>
                </a:lnTo>
                <a:lnTo>
                  <a:pt x="167563" y="70154"/>
                </a:lnTo>
                <a:lnTo>
                  <a:pt x="159943" y="68630"/>
                </a:lnTo>
                <a:lnTo>
                  <a:pt x="135572" y="68630"/>
                </a:lnTo>
                <a:lnTo>
                  <a:pt x="141668" y="64046"/>
                </a:lnTo>
                <a:lnTo>
                  <a:pt x="147764" y="57950"/>
                </a:lnTo>
                <a:lnTo>
                  <a:pt x="147764" y="51854"/>
                </a:lnTo>
                <a:lnTo>
                  <a:pt x="143192" y="47282"/>
                </a:lnTo>
                <a:close/>
              </a:path>
              <a:path w="239395" h="260985">
                <a:moveTo>
                  <a:pt x="173659" y="74726"/>
                </a:moveTo>
                <a:lnTo>
                  <a:pt x="124904" y="74726"/>
                </a:lnTo>
                <a:lnTo>
                  <a:pt x="127952" y="76250"/>
                </a:lnTo>
                <a:lnTo>
                  <a:pt x="129476" y="77774"/>
                </a:lnTo>
                <a:lnTo>
                  <a:pt x="132524" y="77774"/>
                </a:lnTo>
                <a:lnTo>
                  <a:pt x="135572" y="79298"/>
                </a:lnTo>
                <a:lnTo>
                  <a:pt x="140144" y="80822"/>
                </a:lnTo>
                <a:lnTo>
                  <a:pt x="146240" y="83870"/>
                </a:lnTo>
                <a:lnTo>
                  <a:pt x="147764" y="85407"/>
                </a:lnTo>
                <a:lnTo>
                  <a:pt x="152323" y="88455"/>
                </a:lnTo>
                <a:lnTo>
                  <a:pt x="158419" y="91503"/>
                </a:lnTo>
                <a:lnTo>
                  <a:pt x="164515" y="96075"/>
                </a:lnTo>
                <a:lnTo>
                  <a:pt x="170611" y="99123"/>
                </a:lnTo>
                <a:lnTo>
                  <a:pt x="184315" y="103695"/>
                </a:lnTo>
                <a:lnTo>
                  <a:pt x="191935" y="96075"/>
                </a:lnTo>
                <a:lnTo>
                  <a:pt x="188887" y="86931"/>
                </a:lnTo>
                <a:lnTo>
                  <a:pt x="184315" y="82346"/>
                </a:lnTo>
                <a:lnTo>
                  <a:pt x="181267" y="77774"/>
                </a:lnTo>
                <a:lnTo>
                  <a:pt x="173659" y="74726"/>
                </a:lnTo>
                <a:close/>
              </a:path>
              <a:path w="239395" h="260985">
                <a:moveTo>
                  <a:pt x="111201" y="0"/>
                </a:moveTo>
                <a:lnTo>
                  <a:pt x="106629" y="0"/>
                </a:lnTo>
                <a:lnTo>
                  <a:pt x="105105" y="3060"/>
                </a:lnTo>
                <a:lnTo>
                  <a:pt x="111201" y="6108"/>
                </a:lnTo>
                <a:lnTo>
                  <a:pt x="115773" y="12204"/>
                </a:lnTo>
                <a:lnTo>
                  <a:pt x="120332" y="16776"/>
                </a:lnTo>
                <a:lnTo>
                  <a:pt x="123380" y="30505"/>
                </a:lnTo>
                <a:lnTo>
                  <a:pt x="112838" y="32505"/>
                </a:lnTo>
                <a:lnTo>
                  <a:pt x="103008" y="33934"/>
                </a:lnTo>
                <a:lnTo>
                  <a:pt x="95746" y="34791"/>
                </a:lnTo>
                <a:lnTo>
                  <a:pt x="92913" y="35077"/>
                </a:lnTo>
                <a:lnTo>
                  <a:pt x="80611" y="36839"/>
                </a:lnTo>
                <a:lnTo>
                  <a:pt x="69880" y="37744"/>
                </a:lnTo>
                <a:lnTo>
                  <a:pt x="62289" y="38077"/>
                </a:lnTo>
                <a:lnTo>
                  <a:pt x="59410" y="38125"/>
                </a:lnTo>
                <a:lnTo>
                  <a:pt x="57886" y="41173"/>
                </a:lnTo>
                <a:lnTo>
                  <a:pt x="60934" y="42697"/>
                </a:lnTo>
                <a:lnTo>
                  <a:pt x="62458" y="42697"/>
                </a:lnTo>
                <a:lnTo>
                  <a:pt x="63969" y="44234"/>
                </a:lnTo>
                <a:lnTo>
                  <a:pt x="67017" y="44234"/>
                </a:lnTo>
                <a:lnTo>
                  <a:pt x="68541" y="45758"/>
                </a:lnTo>
                <a:lnTo>
                  <a:pt x="71589" y="47282"/>
                </a:lnTo>
                <a:lnTo>
                  <a:pt x="82257" y="50330"/>
                </a:lnTo>
                <a:lnTo>
                  <a:pt x="89877" y="51854"/>
                </a:lnTo>
                <a:lnTo>
                  <a:pt x="99009" y="53378"/>
                </a:lnTo>
                <a:lnTo>
                  <a:pt x="108153" y="51854"/>
                </a:lnTo>
                <a:lnTo>
                  <a:pt x="123380" y="47282"/>
                </a:lnTo>
                <a:lnTo>
                  <a:pt x="143192" y="47282"/>
                </a:lnTo>
                <a:lnTo>
                  <a:pt x="140144" y="44234"/>
                </a:lnTo>
                <a:lnTo>
                  <a:pt x="147764" y="41173"/>
                </a:lnTo>
                <a:lnTo>
                  <a:pt x="156895" y="39649"/>
                </a:lnTo>
                <a:lnTo>
                  <a:pt x="172135" y="36601"/>
                </a:lnTo>
                <a:lnTo>
                  <a:pt x="178219" y="35077"/>
                </a:lnTo>
                <a:lnTo>
                  <a:pt x="182791" y="35077"/>
                </a:lnTo>
                <a:lnTo>
                  <a:pt x="187363" y="33553"/>
                </a:lnTo>
                <a:lnTo>
                  <a:pt x="193459" y="33553"/>
                </a:lnTo>
                <a:lnTo>
                  <a:pt x="193459" y="28981"/>
                </a:lnTo>
                <a:lnTo>
                  <a:pt x="188887" y="28981"/>
                </a:lnTo>
                <a:lnTo>
                  <a:pt x="185839" y="27457"/>
                </a:lnTo>
                <a:lnTo>
                  <a:pt x="138620" y="27457"/>
                </a:lnTo>
                <a:lnTo>
                  <a:pt x="138620" y="21348"/>
                </a:lnTo>
                <a:lnTo>
                  <a:pt x="140144" y="19824"/>
                </a:lnTo>
                <a:lnTo>
                  <a:pt x="138620" y="16776"/>
                </a:lnTo>
                <a:lnTo>
                  <a:pt x="138620" y="10680"/>
                </a:lnTo>
                <a:lnTo>
                  <a:pt x="132524" y="4584"/>
                </a:lnTo>
                <a:lnTo>
                  <a:pt x="127952" y="3060"/>
                </a:lnTo>
                <a:lnTo>
                  <a:pt x="123380" y="3060"/>
                </a:lnTo>
                <a:lnTo>
                  <a:pt x="118821" y="1524"/>
                </a:lnTo>
                <a:lnTo>
                  <a:pt x="115773" y="1524"/>
                </a:lnTo>
                <a:lnTo>
                  <a:pt x="111201" y="0"/>
                </a:lnTo>
                <a:close/>
              </a:path>
              <a:path w="239395" h="260985">
                <a:moveTo>
                  <a:pt x="159943" y="21348"/>
                </a:moveTo>
                <a:lnTo>
                  <a:pt x="156895" y="21348"/>
                </a:lnTo>
                <a:lnTo>
                  <a:pt x="150799" y="24409"/>
                </a:lnTo>
                <a:lnTo>
                  <a:pt x="147764" y="24409"/>
                </a:lnTo>
                <a:lnTo>
                  <a:pt x="138620" y="27457"/>
                </a:lnTo>
                <a:lnTo>
                  <a:pt x="185839" y="27457"/>
                </a:lnTo>
                <a:lnTo>
                  <a:pt x="181267" y="25933"/>
                </a:lnTo>
                <a:lnTo>
                  <a:pt x="176695" y="25933"/>
                </a:lnTo>
                <a:lnTo>
                  <a:pt x="172135" y="24409"/>
                </a:lnTo>
                <a:lnTo>
                  <a:pt x="159943" y="213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538074" y="3840454"/>
            <a:ext cx="195580" cy="257810"/>
          </a:xfrm>
          <a:custGeom>
            <a:avLst/>
            <a:gdLst/>
            <a:ahLst/>
            <a:cxnLst/>
            <a:rect l="l" t="t" r="r" b="b"/>
            <a:pathLst>
              <a:path w="195579" h="257810">
                <a:moveTo>
                  <a:pt x="131013" y="160108"/>
                </a:moveTo>
                <a:lnTo>
                  <a:pt x="129489" y="161632"/>
                </a:lnTo>
                <a:lnTo>
                  <a:pt x="131013" y="163156"/>
                </a:lnTo>
                <a:lnTo>
                  <a:pt x="131013" y="166217"/>
                </a:lnTo>
                <a:lnTo>
                  <a:pt x="127965" y="172313"/>
                </a:lnTo>
                <a:lnTo>
                  <a:pt x="117297" y="182981"/>
                </a:lnTo>
                <a:lnTo>
                  <a:pt x="112725" y="186029"/>
                </a:lnTo>
                <a:lnTo>
                  <a:pt x="109677" y="190614"/>
                </a:lnTo>
                <a:lnTo>
                  <a:pt x="106641" y="193662"/>
                </a:lnTo>
                <a:lnTo>
                  <a:pt x="105117" y="198234"/>
                </a:lnTo>
                <a:lnTo>
                  <a:pt x="102069" y="202806"/>
                </a:lnTo>
                <a:lnTo>
                  <a:pt x="100545" y="208914"/>
                </a:lnTo>
                <a:lnTo>
                  <a:pt x="99021" y="216534"/>
                </a:lnTo>
                <a:lnTo>
                  <a:pt x="100545" y="222630"/>
                </a:lnTo>
                <a:lnTo>
                  <a:pt x="102069" y="230263"/>
                </a:lnTo>
                <a:lnTo>
                  <a:pt x="111201" y="245503"/>
                </a:lnTo>
                <a:lnTo>
                  <a:pt x="129489" y="257708"/>
                </a:lnTo>
                <a:lnTo>
                  <a:pt x="153860" y="257708"/>
                </a:lnTo>
                <a:lnTo>
                  <a:pt x="172135" y="248551"/>
                </a:lnTo>
                <a:lnTo>
                  <a:pt x="179755" y="239407"/>
                </a:lnTo>
                <a:lnTo>
                  <a:pt x="143192" y="239407"/>
                </a:lnTo>
                <a:lnTo>
                  <a:pt x="138620" y="237883"/>
                </a:lnTo>
                <a:lnTo>
                  <a:pt x="132537" y="237883"/>
                </a:lnTo>
                <a:lnTo>
                  <a:pt x="123393" y="231787"/>
                </a:lnTo>
                <a:lnTo>
                  <a:pt x="120345" y="227202"/>
                </a:lnTo>
                <a:lnTo>
                  <a:pt x="118821" y="222630"/>
                </a:lnTo>
                <a:lnTo>
                  <a:pt x="117297" y="219582"/>
                </a:lnTo>
                <a:lnTo>
                  <a:pt x="117297" y="215010"/>
                </a:lnTo>
                <a:lnTo>
                  <a:pt x="118821" y="210438"/>
                </a:lnTo>
                <a:lnTo>
                  <a:pt x="118821" y="205854"/>
                </a:lnTo>
                <a:lnTo>
                  <a:pt x="120345" y="202806"/>
                </a:lnTo>
                <a:lnTo>
                  <a:pt x="127965" y="195186"/>
                </a:lnTo>
                <a:lnTo>
                  <a:pt x="129489" y="192138"/>
                </a:lnTo>
                <a:lnTo>
                  <a:pt x="132537" y="190614"/>
                </a:lnTo>
                <a:lnTo>
                  <a:pt x="134061" y="189090"/>
                </a:lnTo>
                <a:lnTo>
                  <a:pt x="137096" y="187566"/>
                </a:lnTo>
                <a:lnTo>
                  <a:pt x="167075" y="187566"/>
                </a:lnTo>
                <a:lnTo>
                  <a:pt x="163004" y="184505"/>
                </a:lnTo>
                <a:lnTo>
                  <a:pt x="150812" y="181457"/>
                </a:lnTo>
                <a:lnTo>
                  <a:pt x="147764" y="179933"/>
                </a:lnTo>
                <a:lnTo>
                  <a:pt x="149288" y="179933"/>
                </a:lnTo>
                <a:lnTo>
                  <a:pt x="149288" y="178409"/>
                </a:lnTo>
                <a:lnTo>
                  <a:pt x="152336" y="178409"/>
                </a:lnTo>
                <a:lnTo>
                  <a:pt x="153860" y="176885"/>
                </a:lnTo>
                <a:lnTo>
                  <a:pt x="153860" y="173837"/>
                </a:lnTo>
                <a:lnTo>
                  <a:pt x="152336" y="172313"/>
                </a:lnTo>
                <a:lnTo>
                  <a:pt x="149288" y="167741"/>
                </a:lnTo>
                <a:lnTo>
                  <a:pt x="137096" y="161632"/>
                </a:lnTo>
                <a:lnTo>
                  <a:pt x="131013" y="160108"/>
                </a:lnTo>
                <a:close/>
              </a:path>
              <a:path w="195579" h="257810">
                <a:moveTo>
                  <a:pt x="167075" y="187566"/>
                </a:moveTo>
                <a:lnTo>
                  <a:pt x="138620" y="187566"/>
                </a:lnTo>
                <a:lnTo>
                  <a:pt x="152336" y="190614"/>
                </a:lnTo>
                <a:lnTo>
                  <a:pt x="164528" y="202806"/>
                </a:lnTo>
                <a:lnTo>
                  <a:pt x="167563" y="218058"/>
                </a:lnTo>
                <a:lnTo>
                  <a:pt x="164528" y="224154"/>
                </a:lnTo>
                <a:lnTo>
                  <a:pt x="163004" y="230263"/>
                </a:lnTo>
                <a:lnTo>
                  <a:pt x="153860" y="236359"/>
                </a:lnTo>
                <a:lnTo>
                  <a:pt x="149288" y="237883"/>
                </a:lnTo>
                <a:lnTo>
                  <a:pt x="143192" y="239407"/>
                </a:lnTo>
                <a:lnTo>
                  <a:pt x="179755" y="239407"/>
                </a:lnTo>
                <a:lnTo>
                  <a:pt x="185851" y="230263"/>
                </a:lnTo>
                <a:lnTo>
                  <a:pt x="185851" y="218058"/>
                </a:lnTo>
                <a:lnTo>
                  <a:pt x="184327" y="207378"/>
                </a:lnTo>
                <a:lnTo>
                  <a:pt x="179755" y="199758"/>
                </a:lnTo>
                <a:lnTo>
                  <a:pt x="175183" y="193662"/>
                </a:lnTo>
                <a:lnTo>
                  <a:pt x="167075" y="187566"/>
                </a:lnTo>
                <a:close/>
              </a:path>
              <a:path w="195579" h="257810">
                <a:moveTo>
                  <a:pt x="193459" y="99110"/>
                </a:moveTo>
                <a:lnTo>
                  <a:pt x="173659" y="99110"/>
                </a:lnTo>
                <a:lnTo>
                  <a:pt x="173659" y="108267"/>
                </a:lnTo>
                <a:lnTo>
                  <a:pt x="175183" y="117411"/>
                </a:lnTo>
                <a:lnTo>
                  <a:pt x="175183" y="126568"/>
                </a:lnTo>
                <a:lnTo>
                  <a:pt x="176707" y="135712"/>
                </a:lnTo>
                <a:lnTo>
                  <a:pt x="176707" y="144856"/>
                </a:lnTo>
                <a:lnTo>
                  <a:pt x="178231" y="154012"/>
                </a:lnTo>
                <a:lnTo>
                  <a:pt x="181279" y="169265"/>
                </a:lnTo>
                <a:lnTo>
                  <a:pt x="181279" y="172313"/>
                </a:lnTo>
                <a:lnTo>
                  <a:pt x="185851" y="172313"/>
                </a:lnTo>
                <a:lnTo>
                  <a:pt x="185851" y="169265"/>
                </a:lnTo>
                <a:lnTo>
                  <a:pt x="188899" y="163156"/>
                </a:lnTo>
                <a:lnTo>
                  <a:pt x="188899" y="157060"/>
                </a:lnTo>
                <a:lnTo>
                  <a:pt x="190423" y="152488"/>
                </a:lnTo>
                <a:lnTo>
                  <a:pt x="191947" y="144856"/>
                </a:lnTo>
                <a:lnTo>
                  <a:pt x="191947" y="137236"/>
                </a:lnTo>
                <a:lnTo>
                  <a:pt x="193459" y="125044"/>
                </a:lnTo>
                <a:lnTo>
                  <a:pt x="193459" y="99110"/>
                </a:lnTo>
                <a:close/>
              </a:path>
              <a:path w="195579" h="257810">
                <a:moveTo>
                  <a:pt x="77698" y="30492"/>
                </a:moveTo>
                <a:lnTo>
                  <a:pt x="74650" y="33540"/>
                </a:lnTo>
                <a:lnTo>
                  <a:pt x="77698" y="38112"/>
                </a:lnTo>
                <a:lnTo>
                  <a:pt x="76174" y="44221"/>
                </a:lnTo>
                <a:lnTo>
                  <a:pt x="76174" y="51841"/>
                </a:lnTo>
                <a:lnTo>
                  <a:pt x="73126" y="59461"/>
                </a:lnTo>
                <a:lnTo>
                  <a:pt x="71602" y="67094"/>
                </a:lnTo>
                <a:lnTo>
                  <a:pt x="67030" y="74714"/>
                </a:lnTo>
                <a:lnTo>
                  <a:pt x="62458" y="83870"/>
                </a:lnTo>
                <a:lnTo>
                  <a:pt x="56362" y="91490"/>
                </a:lnTo>
                <a:lnTo>
                  <a:pt x="51803" y="100634"/>
                </a:lnTo>
                <a:lnTo>
                  <a:pt x="47231" y="108267"/>
                </a:lnTo>
                <a:lnTo>
                  <a:pt x="41135" y="114363"/>
                </a:lnTo>
                <a:lnTo>
                  <a:pt x="38087" y="120459"/>
                </a:lnTo>
                <a:lnTo>
                  <a:pt x="31991" y="128092"/>
                </a:lnTo>
                <a:lnTo>
                  <a:pt x="24371" y="137236"/>
                </a:lnTo>
                <a:lnTo>
                  <a:pt x="18288" y="144856"/>
                </a:lnTo>
                <a:lnTo>
                  <a:pt x="12192" y="150964"/>
                </a:lnTo>
                <a:lnTo>
                  <a:pt x="6096" y="158584"/>
                </a:lnTo>
                <a:lnTo>
                  <a:pt x="0" y="164680"/>
                </a:lnTo>
                <a:lnTo>
                  <a:pt x="34112" y="142667"/>
                </a:lnTo>
                <a:lnTo>
                  <a:pt x="61841" y="113698"/>
                </a:lnTo>
                <a:lnTo>
                  <a:pt x="63982" y="111315"/>
                </a:lnTo>
                <a:lnTo>
                  <a:pt x="102069" y="111315"/>
                </a:lnTo>
                <a:lnTo>
                  <a:pt x="95973" y="109791"/>
                </a:lnTo>
                <a:lnTo>
                  <a:pt x="88353" y="106743"/>
                </a:lnTo>
                <a:lnTo>
                  <a:pt x="82257" y="105219"/>
                </a:lnTo>
                <a:lnTo>
                  <a:pt x="74650" y="105219"/>
                </a:lnTo>
                <a:lnTo>
                  <a:pt x="70078" y="103682"/>
                </a:lnTo>
                <a:lnTo>
                  <a:pt x="79191" y="92084"/>
                </a:lnTo>
                <a:lnTo>
                  <a:pt x="85878" y="82911"/>
                </a:lnTo>
                <a:lnTo>
                  <a:pt x="89997" y="76883"/>
                </a:lnTo>
                <a:lnTo>
                  <a:pt x="91401" y="74714"/>
                </a:lnTo>
                <a:lnTo>
                  <a:pt x="99021" y="62522"/>
                </a:lnTo>
                <a:lnTo>
                  <a:pt x="102069" y="56413"/>
                </a:lnTo>
                <a:lnTo>
                  <a:pt x="102069" y="54889"/>
                </a:lnTo>
                <a:lnTo>
                  <a:pt x="103593" y="53365"/>
                </a:lnTo>
                <a:lnTo>
                  <a:pt x="103593" y="51841"/>
                </a:lnTo>
                <a:lnTo>
                  <a:pt x="102069" y="50317"/>
                </a:lnTo>
                <a:lnTo>
                  <a:pt x="102069" y="48793"/>
                </a:lnTo>
                <a:lnTo>
                  <a:pt x="100545" y="47269"/>
                </a:lnTo>
                <a:lnTo>
                  <a:pt x="97497" y="45745"/>
                </a:lnTo>
                <a:lnTo>
                  <a:pt x="94449" y="42697"/>
                </a:lnTo>
                <a:lnTo>
                  <a:pt x="91401" y="41173"/>
                </a:lnTo>
                <a:lnTo>
                  <a:pt x="85305" y="35064"/>
                </a:lnTo>
                <a:lnTo>
                  <a:pt x="80746" y="33540"/>
                </a:lnTo>
                <a:lnTo>
                  <a:pt x="77698" y="30492"/>
                </a:lnTo>
                <a:close/>
              </a:path>
              <a:path w="195579" h="257810">
                <a:moveTo>
                  <a:pt x="131013" y="22872"/>
                </a:moveTo>
                <a:lnTo>
                  <a:pt x="115773" y="22872"/>
                </a:lnTo>
                <a:lnTo>
                  <a:pt x="114249" y="25920"/>
                </a:lnTo>
                <a:lnTo>
                  <a:pt x="118821" y="27444"/>
                </a:lnTo>
                <a:lnTo>
                  <a:pt x="124917" y="30492"/>
                </a:lnTo>
                <a:lnTo>
                  <a:pt x="127965" y="33540"/>
                </a:lnTo>
                <a:lnTo>
                  <a:pt x="129489" y="36588"/>
                </a:lnTo>
                <a:lnTo>
                  <a:pt x="129543" y="56413"/>
                </a:lnTo>
                <a:lnTo>
                  <a:pt x="131013" y="97586"/>
                </a:lnTo>
                <a:lnTo>
                  <a:pt x="131013" y="108267"/>
                </a:lnTo>
                <a:lnTo>
                  <a:pt x="132537" y="117411"/>
                </a:lnTo>
                <a:lnTo>
                  <a:pt x="132537" y="125044"/>
                </a:lnTo>
                <a:lnTo>
                  <a:pt x="134061" y="131140"/>
                </a:lnTo>
                <a:lnTo>
                  <a:pt x="134061" y="137236"/>
                </a:lnTo>
                <a:lnTo>
                  <a:pt x="137096" y="146392"/>
                </a:lnTo>
                <a:lnTo>
                  <a:pt x="137096" y="149440"/>
                </a:lnTo>
                <a:lnTo>
                  <a:pt x="141668" y="149440"/>
                </a:lnTo>
                <a:lnTo>
                  <a:pt x="143192" y="144856"/>
                </a:lnTo>
                <a:lnTo>
                  <a:pt x="146240" y="132664"/>
                </a:lnTo>
                <a:lnTo>
                  <a:pt x="149288" y="114363"/>
                </a:lnTo>
                <a:lnTo>
                  <a:pt x="149288" y="100634"/>
                </a:lnTo>
                <a:lnTo>
                  <a:pt x="164528" y="100634"/>
                </a:lnTo>
                <a:lnTo>
                  <a:pt x="173659" y="99110"/>
                </a:lnTo>
                <a:lnTo>
                  <a:pt x="193459" y="99110"/>
                </a:lnTo>
                <a:lnTo>
                  <a:pt x="193459" y="83870"/>
                </a:lnTo>
                <a:lnTo>
                  <a:pt x="149288" y="83870"/>
                </a:lnTo>
                <a:lnTo>
                  <a:pt x="150812" y="74714"/>
                </a:lnTo>
                <a:lnTo>
                  <a:pt x="150812" y="28968"/>
                </a:lnTo>
                <a:lnTo>
                  <a:pt x="149288" y="28968"/>
                </a:lnTo>
                <a:lnTo>
                  <a:pt x="149288" y="27444"/>
                </a:lnTo>
                <a:lnTo>
                  <a:pt x="146240" y="25920"/>
                </a:lnTo>
                <a:lnTo>
                  <a:pt x="141668" y="24396"/>
                </a:lnTo>
                <a:lnTo>
                  <a:pt x="135585" y="24396"/>
                </a:lnTo>
                <a:lnTo>
                  <a:pt x="131013" y="22872"/>
                </a:lnTo>
                <a:close/>
              </a:path>
              <a:path w="195579" h="257810">
                <a:moveTo>
                  <a:pt x="102069" y="111315"/>
                </a:moveTo>
                <a:lnTo>
                  <a:pt x="63982" y="111315"/>
                </a:lnTo>
                <a:lnTo>
                  <a:pt x="80746" y="123507"/>
                </a:lnTo>
                <a:lnTo>
                  <a:pt x="85305" y="126568"/>
                </a:lnTo>
                <a:lnTo>
                  <a:pt x="89877" y="131140"/>
                </a:lnTo>
                <a:lnTo>
                  <a:pt x="95973" y="135712"/>
                </a:lnTo>
                <a:lnTo>
                  <a:pt x="100545" y="138760"/>
                </a:lnTo>
                <a:lnTo>
                  <a:pt x="106641" y="141808"/>
                </a:lnTo>
                <a:lnTo>
                  <a:pt x="115773" y="144856"/>
                </a:lnTo>
                <a:lnTo>
                  <a:pt x="118821" y="141808"/>
                </a:lnTo>
                <a:lnTo>
                  <a:pt x="123393" y="138760"/>
                </a:lnTo>
                <a:lnTo>
                  <a:pt x="123393" y="129616"/>
                </a:lnTo>
                <a:lnTo>
                  <a:pt x="118821" y="125044"/>
                </a:lnTo>
                <a:lnTo>
                  <a:pt x="115773" y="118935"/>
                </a:lnTo>
                <a:lnTo>
                  <a:pt x="109677" y="115887"/>
                </a:lnTo>
                <a:lnTo>
                  <a:pt x="102069" y="111315"/>
                </a:lnTo>
                <a:close/>
              </a:path>
              <a:path w="195579" h="257810">
                <a:moveTo>
                  <a:pt x="164528" y="100634"/>
                </a:moveTo>
                <a:lnTo>
                  <a:pt x="149288" y="100634"/>
                </a:lnTo>
                <a:lnTo>
                  <a:pt x="152336" y="102158"/>
                </a:lnTo>
                <a:lnTo>
                  <a:pt x="159956" y="102158"/>
                </a:lnTo>
                <a:lnTo>
                  <a:pt x="164528" y="100634"/>
                </a:lnTo>
                <a:close/>
              </a:path>
              <a:path w="195579" h="257810">
                <a:moveTo>
                  <a:pt x="164528" y="0"/>
                </a:moveTo>
                <a:lnTo>
                  <a:pt x="155384" y="0"/>
                </a:lnTo>
                <a:lnTo>
                  <a:pt x="153860" y="3047"/>
                </a:lnTo>
                <a:lnTo>
                  <a:pt x="161480" y="6095"/>
                </a:lnTo>
                <a:lnTo>
                  <a:pt x="167563" y="10667"/>
                </a:lnTo>
                <a:lnTo>
                  <a:pt x="172135" y="16763"/>
                </a:lnTo>
                <a:lnTo>
                  <a:pt x="172135" y="25920"/>
                </a:lnTo>
                <a:lnTo>
                  <a:pt x="173012" y="35064"/>
                </a:lnTo>
                <a:lnTo>
                  <a:pt x="173469" y="43453"/>
                </a:lnTo>
                <a:lnTo>
                  <a:pt x="173574" y="47269"/>
                </a:lnTo>
                <a:lnTo>
                  <a:pt x="173659" y="80810"/>
                </a:lnTo>
                <a:lnTo>
                  <a:pt x="149288" y="83870"/>
                </a:lnTo>
                <a:lnTo>
                  <a:pt x="193459" y="83870"/>
                </a:lnTo>
                <a:lnTo>
                  <a:pt x="193459" y="15239"/>
                </a:lnTo>
                <a:lnTo>
                  <a:pt x="194983" y="10667"/>
                </a:lnTo>
                <a:lnTo>
                  <a:pt x="193459" y="9143"/>
                </a:lnTo>
                <a:lnTo>
                  <a:pt x="191947" y="6095"/>
                </a:lnTo>
                <a:lnTo>
                  <a:pt x="188899" y="4571"/>
                </a:lnTo>
                <a:lnTo>
                  <a:pt x="185851" y="4571"/>
                </a:lnTo>
                <a:lnTo>
                  <a:pt x="182803" y="3047"/>
                </a:lnTo>
                <a:lnTo>
                  <a:pt x="178231" y="3047"/>
                </a:lnTo>
                <a:lnTo>
                  <a:pt x="173659" y="1523"/>
                </a:lnTo>
                <a:lnTo>
                  <a:pt x="169087" y="1523"/>
                </a:lnTo>
                <a:lnTo>
                  <a:pt x="1645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53402" y="3963961"/>
            <a:ext cx="83820" cy="15875"/>
          </a:xfrm>
          <a:custGeom>
            <a:avLst/>
            <a:gdLst/>
            <a:ahLst/>
            <a:cxnLst/>
            <a:rect l="l" t="t" r="r" b="b"/>
            <a:pathLst>
              <a:path w="83820" h="15875">
                <a:moveTo>
                  <a:pt x="83781" y="0"/>
                </a:moveTo>
                <a:lnTo>
                  <a:pt x="0" y="0"/>
                </a:lnTo>
                <a:lnTo>
                  <a:pt x="0" y="15252"/>
                </a:lnTo>
                <a:lnTo>
                  <a:pt x="83781" y="15252"/>
                </a:lnTo>
                <a:lnTo>
                  <a:pt x="8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030110" y="3840454"/>
            <a:ext cx="239395" cy="260985"/>
          </a:xfrm>
          <a:custGeom>
            <a:avLst/>
            <a:gdLst/>
            <a:ahLst/>
            <a:cxnLst/>
            <a:rect l="l" t="t" r="r" b="b"/>
            <a:pathLst>
              <a:path w="239395" h="260985">
                <a:moveTo>
                  <a:pt x="143192" y="0"/>
                </a:moveTo>
                <a:lnTo>
                  <a:pt x="134048" y="0"/>
                </a:lnTo>
                <a:lnTo>
                  <a:pt x="134048" y="4571"/>
                </a:lnTo>
                <a:lnTo>
                  <a:pt x="141668" y="6095"/>
                </a:lnTo>
                <a:lnTo>
                  <a:pt x="147764" y="10667"/>
                </a:lnTo>
                <a:lnTo>
                  <a:pt x="152336" y="16763"/>
                </a:lnTo>
                <a:lnTo>
                  <a:pt x="152336" y="65570"/>
                </a:lnTo>
                <a:lnTo>
                  <a:pt x="152574" y="75001"/>
                </a:lnTo>
                <a:lnTo>
                  <a:pt x="153098" y="83864"/>
                </a:lnTo>
                <a:lnTo>
                  <a:pt x="153622" y="90441"/>
                </a:lnTo>
                <a:lnTo>
                  <a:pt x="153860" y="93014"/>
                </a:lnTo>
                <a:lnTo>
                  <a:pt x="153860" y="176885"/>
                </a:lnTo>
                <a:lnTo>
                  <a:pt x="155371" y="190614"/>
                </a:lnTo>
                <a:lnTo>
                  <a:pt x="155609" y="200927"/>
                </a:lnTo>
                <a:lnTo>
                  <a:pt x="156133" y="210242"/>
                </a:lnTo>
                <a:lnTo>
                  <a:pt x="156657" y="216985"/>
                </a:lnTo>
                <a:lnTo>
                  <a:pt x="156895" y="219582"/>
                </a:lnTo>
                <a:lnTo>
                  <a:pt x="158419" y="233311"/>
                </a:lnTo>
                <a:lnTo>
                  <a:pt x="159943" y="243979"/>
                </a:lnTo>
                <a:lnTo>
                  <a:pt x="159943" y="256184"/>
                </a:lnTo>
                <a:lnTo>
                  <a:pt x="161467" y="260756"/>
                </a:lnTo>
                <a:lnTo>
                  <a:pt x="166039" y="260756"/>
                </a:lnTo>
                <a:lnTo>
                  <a:pt x="166039" y="257708"/>
                </a:lnTo>
                <a:lnTo>
                  <a:pt x="169087" y="242455"/>
                </a:lnTo>
                <a:lnTo>
                  <a:pt x="169087" y="231787"/>
                </a:lnTo>
                <a:lnTo>
                  <a:pt x="170611" y="221106"/>
                </a:lnTo>
                <a:lnTo>
                  <a:pt x="173659" y="196710"/>
                </a:lnTo>
                <a:lnTo>
                  <a:pt x="173659" y="135712"/>
                </a:lnTo>
                <a:lnTo>
                  <a:pt x="235102" y="135712"/>
                </a:lnTo>
                <a:lnTo>
                  <a:pt x="234594" y="134188"/>
                </a:lnTo>
                <a:lnTo>
                  <a:pt x="228498" y="131140"/>
                </a:lnTo>
                <a:lnTo>
                  <a:pt x="222402" y="126568"/>
                </a:lnTo>
                <a:lnTo>
                  <a:pt x="214782" y="125044"/>
                </a:lnTo>
                <a:lnTo>
                  <a:pt x="207175" y="121983"/>
                </a:lnTo>
                <a:lnTo>
                  <a:pt x="173659" y="121983"/>
                </a:lnTo>
                <a:lnTo>
                  <a:pt x="173659" y="16763"/>
                </a:lnTo>
                <a:lnTo>
                  <a:pt x="175183" y="15239"/>
                </a:lnTo>
                <a:lnTo>
                  <a:pt x="175183" y="10667"/>
                </a:lnTo>
                <a:lnTo>
                  <a:pt x="173659" y="9143"/>
                </a:lnTo>
                <a:lnTo>
                  <a:pt x="172135" y="6095"/>
                </a:lnTo>
                <a:lnTo>
                  <a:pt x="169087" y="6095"/>
                </a:lnTo>
                <a:lnTo>
                  <a:pt x="167563" y="4571"/>
                </a:lnTo>
                <a:lnTo>
                  <a:pt x="162991" y="3047"/>
                </a:lnTo>
                <a:lnTo>
                  <a:pt x="158419" y="3047"/>
                </a:lnTo>
                <a:lnTo>
                  <a:pt x="153860" y="1523"/>
                </a:lnTo>
                <a:lnTo>
                  <a:pt x="149288" y="1523"/>
                </a:lnTo>
                <a:lnTo>
                  <a:pt x="143192" y="0"/>
                </a:lnTo>
                <a:close/>
              </a:path>
              <a:path w="239395" h="260985">
                <a:moveTo>
                  <a:pt x="235102" y="135712"/>
                </a:moveTo>
                <a:lnTo>
                  <a:pt x="173659" y="135712"/>
                </a:lnTo>
                <a:lnTo>
                  <a:pt x="190411" y="141808"/>
                </a:lnTo>
                <a:lnTo>
                  <a:pt x="196507" y="143332"/>
                </a:lnTo>
                <a:lnTo>
                  <a:pt x="208699" y="149440"/>
                </a:lnTo>
                <a:lnTo>
                  <a:pt x="216306" y="150964"/>
                </a:lnTo>
                <a:lnTo>
                  <a:pt x="222402" y="152488"/>
                </a:lnTo>
                <a:lnTo>
                  <a:pt x="231546" y="152488"/>
                </a:lnTo>
                <a:lnTo>
                  <a:pt x="234594" y="149440"/>
                </a:lnTo>
                <a:lnTo>
                  <a:pt x="239166" y="143332"/>
                </a:lnTo>
                <a:lnTo>
                  <a:pt x="236118" y="138760"/>
                </a:lnTo>
                <a:lnTo>
                  <a:pt x="235102" y="135712"/>
                </a:lnTo>
                <a:close/>
              </a:path>
              <a:path w="239395" h="260985">
                <a:moveTo>
                  <a:pt x="73113" y="41173"/>
                </a:moveTo>
                <a:lnTo>
                  <a:pt x="70078" y="44221"/>
                </a:lnTo>
                <a:lnTo>
                  <a:pt x="74637" y="50317"/>
                </a:lnTo>
                <a:lnTo>
                  <a:pt x="73113" y="62522"/>
                </a:lnTo>
                <a:lnTo>
                  <a:pt x="58458" y="104451"/>
                </a:lnTo>
                <a:lnTo>
                  <a:pt x="53314" y="112839"/>
                </a:lnTo>
                <a:lnTo>
                  <a:pt x="47720" y="122443"/>
                </a:lnTo>
                <a:lnTo>
                  <a:pt x="24180" y="153820"/>
                </a:lnTo>
                <a:lnTo>
                  <a:pt x="0" y="176885"/>
                </a:lnTo>
                <a:lnTo>
                  <a:pt x="4572" y="181457"/>
                </a:lnTo>
                <a:lnTo>
                  <a:pt x="38206" y="155086"/>
                </a:lnTo>
                <a:lnTo>
                  <a:pt x="65125" y="125890"/>
                </a:lnTo>
                <a:lnTo>
                  <a:pt x="67030" y="123507"/>
                </a:lnTo>
                <a:lnTo>
                  <a:pt x="99009" y="123507"/>
                </a:lnTo>
                <a:lnTo>
                  <a:pt x="89877" y="121983"/>
                </a:lnTo>
                <a:lnTo>
                  <a:pt x="82257" y="120459"/>
                </a:lnTo>
                <a:lnTo>
                  <a:pt x="76161" y="118935"/>
                </a:lnTo>
                <a:lnTo>
                  <a:pt x="71589" y="117411"/>
                </a:lnTo>
                <a:lnTo>
                  <a:pt x="79590" y="106045"/>
                </a:lnTo>
                <a:lnTo>
                  <a:pt x="85305" y="97397"/>
                </a:lnTo>
                <a:lnTo>
                  <a:pt x="88734" y="91895"/>
                </a:lnTo>
                <a:lnTo>
                  <a:pt x="89877" y="89966"/>
                </a:lnTo>
                <a:lnTo>
                  <a:pt x="97497" y="77762"/>
                </a:lnTo>
                <a:lnTo>
                  <a:pt x="97497" y="74714"/>
                </a:lnTo>
                <a:lnTo>
                  <a:pt x="100533" y="70142"/>
                </a:lnTo>
                <a:lnTo>
                  <a:pt x="100533" y="62522"/>
                </a:lnTo>
                <a:lnTo>
                  <a:pt x="92925" y="54889"/>
                </a:lnTo>
                <a:lnTo>
                  <a:pt x="88353" y="51841"/>
                </a:lnTo>
                <a:lnTo>
                  <a:pt x="85305" y="50317"/>
                </a:lnTo>
                <a:lnTo>
                  <a:pt x="82257" y="47269"/>
                </a:lnTo>
                <a:lnTo>
                  <a:pt x="73113" y="41173"/>
                </a:lnTo>
                <a:close/>
              </a:path>
              <a:path w="239395" h="260985">
                <a:moveTo>
                  <a:pt x="99009" y="123507"/>
                </a:moveTo>
                <a:lnTo>
                  <a:pt x="67030" y="123507"/>
                </a:lnTo>
                <a:lnTo>
                  <a:pt x="70078" y="125044"/>
                </a:lnTo>
                <a:lnTo>
                  <a:pt x="76161" y="129616"/>
                </a:lnTo>
                <a:lnTo>
                  <a:pt x="80733" y="134188"/>
                </a:lnTo>
                <a:lnTo>
                  <a:pt x="89877" y="140284"/>
                </a:lnTo>
                <a:lnTo>
                  <a:pt x="102057" y="149440"/>
                </a:lnTo>
                <a:lnTo>
                  <a:pt x="106629" y="154012"/>
                </a:lnTo>
                <a:lnTo>
                  <a:pt x="112725" y="157060"/>
                </a:lnTo>
                <a:lnTo>
                  <a:pt x="117297" y="158584"/>
                </a:lnTo>
                <a:lnTo>
                  <a:pt x="121869" y="161632"/>
                </a:lnTo>
                <a:lnTo>
                  <a:pt x="124917" y="158584"/>
                </a:lnTo>
                <a:lnTo>
                  <a:pt x="129476" y="155536"/>
                </a:lnTo>
                <a:lnTo>
                  <a:pt x="127952" y="149440"/>
                </a:lnTo>
                <a:lnTo>
                  <a:pt x="127952" y="144856"/>
                </a:lnTo>
                <a:lnTo>
                  <a:pt x="118821" y="135712"/>
                </a:lnTo>
                <a:lnTo>
                  <a:pt x="112725" y="131140"/>
                </a:lnTo>
                <a:lnTo>
                  <a:pt x="105105" y="126568"/>
                </a:lnTo>
                <a:lnTo>
                  <a:pt x="99009" y="1235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75359" y="3840454"/>
            <a:ext cx="218440" cy="257810"/>
          </a:xfrm>
          <a:custGeom>
            <a:avLst/>
            <a:gdLst/>
            <a:ahLst/>
            <a:cxnLst/>
            <a:rect l="l" t="t" r="r" b="b"/>
            <a:pathLst>
              <a:path w="218440" h="257810">
                <a:moveTo>
                  <a:pt x="4571" y="50317"/>
                </a:moveTo>
                <a:lnTo>
                  <a:pt x="0" y="50317"/>
                </a:lnTo>
                <a:lnTo>
                  <a:pt x="0" y="53365"/>
                </a:lnTo>
                <a:lnTo>
                  <a:pt x="1523" y="56413"/>
                </a:lnTo>
                <a:lnTo>
                  <a:pt x="3047" y="57937"/>
                </a:lnTo>
                <a:lnTo>
                  <a:pt x="6095" y="64046"/>
                </a:lnTo>
                <a:lnTo>
                  <a:pt x="13715" y="97586"/>
                </a:lnTo>
                <a:lnTo>
                  <a:pt x="15311" y="114052"/>
                </a:lnTo>
                <a:lnTo>
                  <a:pt x="17360" y="131140"/>
                </a:lnTo>
                <a:lnTo>
                  <a:pt x="19175" y="144856"/>
                </a:lnTo>
                <a:lnTo>
                  <a:pt x="19811" y="149440"/>
                </a:lnTo>
                <a:lnTo>
                  <a:pt x="30467" y="149440"/>
                </a:lnTo>
                <a:lnTo>
                  <a:pt x="30467" y="147916"/>
                </a:lnTo>
                <a:lnTo>
                  <a:pt x="31991" y="147916"/>
                </a:lnTo>
                <a:lnTo>
                  <a:pt x="31991" y="144856"/>
                </a:lnTo>
                <a:lnTo>
                  <a:pt x="99021" y="144856"/>
                </a:lnTo>
                <a:lnTo>
                  <a:pt x="103593" y="143332"/>
                </a:lnTo>
                <a:lnTo>
                  <a:pt x="105117" y="141808"/>
                </a:lnTo>
                <a:lnTo>
                  <a:pt x="105117" y="140284"/>
                </a:lnTo>
                <a:lnTo>
                  <a:pt x="106641" y="137236"/>
                </a:lnTo>
                <a:lnTo>
                  <a:pt x="106641" y="135712"/>
                </a:lnTo>
                <a:lnTo>
                  <a:pt x="105117" y="132664"/>
                </a:lnTo>
                <a:lnTo>
                  <a:pt x="105117" y="131140"/>
                </a:lnTo>
                <a:lnTo>
                  <a:pt x="31991" y="131140"/>
                </a:lnTo>
                <a:lnTo>
                  <a:pt x="33515" y="121983"/>
                </a:lnTo>
                <a:lnTo>
                  <a:pt x="33515" y="106743"/>
                </a:lnTo>
                <a:lnTo>
                  <a:pt x="31991" y="77762"/>
                </a:lnTo>
                <a:lnTo>
                  <a:pt x="33515" y="76238"/>
                </a:lnTo>
                <a:lnTo>
                  <a:pt x="38087" y="76238"/>
                </a:lnTo>
                <a:lnTo>
                  <a:pt x="42659" y="74714"/>
                </a:lnTo>
                <a:lnTo>
                  <a:pt x="48755" y="73190"/>
                </a:lnTo>
                <a:lnTo>
                  <a:pt x="56362" y="71666"/>
                </a:lnTo>
                <a:lnTo>
                  <a:pt x="62458" y="70142"/>
                </a:lnTo>
                <a:lnTo>
                  <a:pt x="70078" y="68618"/>
                </a:lnTo>
                <a:lnTo>
                  <a:pt x="79222" y="67094"/>
                </a:lnTo>
                <a:lnTo>
                  <a:pt x="109985" y="67094"/>
                </a:lnTo>
                <a:lnTo>
                  <a:pt x="111201" y="60985"/>
                </a:lnTo>
                <a:lnTo>
                  <a:pt x="111201" y="57937"/>
                </a:lnTo>
                <a:lnTo>
                  <a:pt x="25895" y="57937"/>
                </a:lnTo>
                <a:lnTo>
                  <a:pt x="22859" y="54889"/>
                </a:lnTo>
                <a:lnTo>
                  <a:pt x="13715" y="51841"/>
                </a:lnTo>
                <a:lnTo>
                  <a:pt x="10667" y="51841"/>
                </a:lnTo>
                <a:lnTo>
                  <a:pt x="4571" y="50317"/>
                </a:lnTo>
                <a:close/>
              </a:path>
              <a:path w="218440" h="257810">
                <a:moveTo>
                  <a:pt x="100545" y="126568"/>
                </a:moveTo>
                <a:lnTo>
                  <a:pt x="79222" y="126568"/>
                </a:lnTo>
                <a:lnTo>
                  <a:pt x="71602" y="128092"/>
                </a:lnTo>
                <a:lnTo>
                  <a:pt x="56362" y="128092"/>
                </a:lnTo>
                <a:lnTo>
                  <a:pt x="50279" y="129616"/>
                </a:lnTo>
                <a:lnTo>
                  <a:pt x="42659" y="129616"/>
                </a:lnTo>
                <a:lnTo>
                  <a:pt x="36563" y="131140"/>
                </a:lnTo>
                <a:lnTo>
                  <a:pt x="105117" y="131140"/>
                </a:lnTo>
                <a:lnTo>
                  <a:pt x="103593" y="128092"/>
                </a:lnTo>
                <a:lnTo>
                  <a:pt x="100545" y="126568"/>
                </a:lnTo>
                <a:close/>
              </a:path>
              <a:path w="218440" h="257810">
                <a:moveTo>
                  <a:pt x="109985" y="67094"/>
                </a:moveTo>
                <a:lnTo>
                  <a:pt x="85305" y="67094"/>
                </a:lnTo>
                <a:lnTo>
                  <a:pt x="85305" y="118935"/>
                </a:lnTo>
                <a:lnTo>
                  <a:pt x="83781" y="126568"/>
                </a:lnTo>
                <a:lnTo>
                  <a:pt x="97497" y="126568"/>
                </a:lnTo>
                <a:lnTo>
                  <a:pt x="99021" y="117411"/>
                </a:lnTo>
                <a:lnTo>
                  <a:pt x="102069" y="106743"/>
                </a:lnTo>
                <a:lnTo>
                  <a:pt x="105117" y="85394"/>
                </a:lnTo>
                <a:lnTo>
                  <a:pt x="108165" y="76238"/>
                </a:lnTo>
                <a:lnTo>
                  <a:pt x="109985" y="67094"/>
                </a:lnTo>
                <a:close/>
              </a:path>
              <a:path w="218440" h="257810">
                <a:moveTo>
                  <a:pt x="88353" y="45745"/>
                </a:moveTo>
                <a:lnTo>
                  <a:pt x="85305" y="48793"/>
                </a:lnTo>
                <a:lnTo>
                  <a:pt x="79222" y="51841"/>
                </a:lnTo>
                <a:lnTo>
                  <a:pt x="73126" y="51841"/>
                </a:lnTo>
                <a:lnTo>
                  <a:pt x="70078" y="53365"/>
                </a:lnTo>
                <a:lnTo>
                  <a:pt x="25895" y="57937"/>
                </a:lnTo>
                <a:lnTo>
                  <a:pt x="111201" y="57937"/>
                </a:lnTo>
                <a:lnTo>
                  <a:pt x="111201" y="54889"/>
                </a:lnTo>
                <a:lnTo>
                  <a:pt x="109677" y="51841"/>
                </a:lnTo>
                <a:lnTo>
                  <a:pt x="105117" y="50317"/>
                </a:lnTo>
                <a:lnTo>
                  <a:pt x="102069" y="50317"/>
                </a:lnTo>
                <a:lnTo>
                  <a:pt x="99021" y="48793"/>
                </a:lnTo>
                <a:lnTo>
                  <a:pt x="95973" y="48793"/>
                </a:lnTo>
                <a:lnTo>
                  <a:pt x="92925" y="47269"/>
                </a:lnTo>
                <a:lnTo>
                  <a:pt x="88353" y="45745"/>
                </a:lnTo>
                <a:close/>
              </a:path>
              <a:path w="218440" h="257810">
                <a:moveTo>
                  <a:pt x="97497" y="160108"/>
                </a:moveTo>
                <a:lnTo>
                  <a:pt x="95973" y="161632"/>
                </a:lnTo>
                <a:lnTo>
                  <a:pt x="99021" y="163156"/>
                </a:lnTo>
                <a:lnTo>
                  <a:pt x="97497" y="166217"/>
                </a:lnTo>
                <a:lnTo>
                  <a:pt x="97497" y="169265"/>
                </a:lnTo>
                <a:lnTo>
                  <a:pt x="95973" y="172313"/>
                </a:lnTo>
                <a:lnTo>
                  <a:pt x="88353" y="179933"/>
                </a:lnTo>
                <a:lnTo>
                  <a:pt x="83781" y="182981"/>
                </a:lnTo>
                <a:lnTo>
                  <a:pt x="80733" y="186029"/>
                </a:lnTo>
                <a:lnTo>
                  <a:pt x="77698" y="190614"/>
                </a:lnTo>
                <a:lnTo>
                  <a:pt x="73126" y="193662"/>
                </a:lnTo>
                <a:lnTo>
                  <a:pt x="70078" y="202806"/>
                </a:lnTo>
                <a:lnTo>
                  <a:pt x="68554" y="208914"/>
                </a:lnTo>
                <a:lnTo>
                  <a:pt x="67030" y="216534"/>
                </a:lnTo>
                <a:lnTo>
                  <a:pt x="68554" y="222630"/>
                </a:lnTo>
                <a:lnTo>
                  <a:pt x="68554" y="230263"/>
                </a:lnTo>
                <a:lnTo>
                  <a:pt x="77698" y="245503"/>
                </a:lnTo>
                <a:lnTo>
                  <a:pt x="88353" y="251612"/>
                </a:lnTo>
                <a:lnTo>
                  <a:pt x="97497" y="257708"/>
                </a:lnTo>
                <a:lnTo>
                  <a:pt x="120345" y="257708"/>
                </a:lnTo>
                <a:lnTo>
                  <a:pt x="129489" y="253136"/>
                </a:lnTo>
                <a:lnTo>
                  <a:pt x="140144" y="248551"/>
                </a:lnTo>
                <a:lnTo>
                  <a:pt x="146240" y="239407"/>
                </a:lnTo>
                <a:lnTo>
                  <a:pt x="111201" y="239407"/>
                </a:lnTo>
                <a:lnTo>
                  <a:pt x="105117" y="237883"/>
                </a:lnTo>
                <a:lnTo>
                  <a:pt x="100545" y="237883"/>
                </a:lnTo>
                <a:lnTo>
                  <a:pt x="91401" y="231787"/>
                </a:lnTo>
                <a:lnTo>
                  <a:pt x="85305" y="222630"/>
                </a:lnTo>
                <a:lnTo>
                  <a:pt x="85305" y="210438"/>
                </a:lnTo>
                <a:lnTo>
                  <a:pt x="86829" y="205854"/>
                </a:lnTo>
                <a:lnTo>
                  <a:pt x="89877" y="199758"/>
                </a:lnTo>
                <a:lnTo>
                  <a:pt x="99021" y="190614"/>
                </a:lnTo>
                <a:lnTo>
                  <a:pt x="102069" y="189090"/>
                </a:lnTo>
                <a:lnTo>
                  <a:pt x="103593" y="187566"/>
                </a:lnTo>
                <a:lnTo>
                  <a:pt x="135084" y="187566"/>
                </a:lnTo>
                <a:lnTo>
                  <a:pt x="131013" y="184505"/>
                </a:lnTo>
                <a:lnTo>
                  <a:pt x="118821" y="181457"/>
                </a:lnTo>
                <a:lnTo>
                  <a:pt x="114249" y="179933"/>
                </a:lnTo>
                <a:lnTo>
                  <a:pt x="115773" y="179933"/>
                </a:lnTo>
                <a:lnTo>
                  <a:pt x="117297" y="178409"/>
                </a:lnTo>
                <a:lnTo>
                  <a:pt x="118821" y="178409"/>
                </a:lnTo>
                <a:lnTo>
                  <a:pt x="121869" y="176885"/>
                </a:lnTo>
                <a:lnTo>
                  <a:pt x="121869" y="173837"/>
                </a:lnTo>
                <a:lnTo>
                  <a:pt x="115773" y="167741"/>
                </a:lnTo>
                <a:lnTo>
                  <a:pt x="111201" y="164680"/>
                </a:lnTo>
                <a:lnTo>
                  <a:pt x="105117" y="161632"/>
                </a:lnTo>
                <a:lnTo>
                  <a:pt x="97497" y="160108"/>
                </a:lnTo>
                <a:close/>
              </a:path>
              <a:path w="218440" h="257810">
                <a:moveTo>
                  <a:pt x="135084" y="187566"/>
                </a:moveTo>
                <a:lnTo>
                  <a:pt x="106641" y="187566"/>
                </a:lnTo>
                <a:lnTo>
                  <a:pt x="118821" y="190614"/>
                </a:lnTo>
                <a:lnTo>
                  <a:pt x="126441" y="196710"/>
                </a:lnTo>
                <a:lnTo>
                  <a:pt x="132537" y="202806"/>
                </a:lnTo>
                <a:lnTo>
                  <a:pt x="132537" y="210438"/>
                </a:lnTo>
                <a:lnTo>
                  <a:pt x="134061" y="218058"/>
                </a:lnTo>
                <a:lnTo>
                  <a:pt x="132537" y="224154"/>
                </a:lnTo>
                <a:lnTo>
                  <a:pt x="129489" y="230263"/>
                </a:lnTo>
                <a:lnTo>
                  <a:pt x="124917" y="233311"/>
                </a:lnTo>
                <a:lnTo>
                  <a:pt x="121869" y="236359"/>
                </a:lnTo>
                <a:lnTo>
                  <a:pt x="115773" y="237883"/>
                </a:lnTo>
                <a:lnTo>
                  <a:pt x="111201" y="239407"/>
                </a:lnTo>
                <a:lnTo>
                  <a:pt x="146240" y="239407"/>
                </a:lnTo>
                <a:lnTo>
                  <a:pt x="152336" y="230263"/>
                </a:lnTo>
                <a:lnTo>
                  <a:pt x="152336" y="207378"/>
                </a:lnTo>
                <a:lnTo>
                  <a:pt x="147764" y="199758"/>
                </a:lnTo>
                <a:lnTo>
                  <a:pt x="143192" y="193662"/>
                </a:lnTo>
                <a:lnTo>
                  <a:pt x="135084" y="187566"/>
                </a:lnTo>
                <a:close/>
              </a:path>
              <a:path w="218440" h="257810">
                <a:moveTo>
                  <a:pt x="127965" y="0"/>
                </a:moveTo>
                <a:lnTo>
                  <a:pt x="118821" y="0"/>
                </a:lnTo>
                <a:lnTo>
                  <a:pt x="117297" y="3047"/>
                </a:lnTo>
                <a:lnTo>
                  <a:pt x="124917" y="6095"/>
                </a:lnTo>
                <a:lnTo>
                  <a:pt x="131013" y="10667"/>
                </a:lnTo>
                <a:lnTo>
                  <a:pt x="135585" y="16763"/>
                </a:lnTo>
                <a:lnTo>
                  <a:pt x="135585" y="120459"/>
                </a:lnTo>
                <a:lnTo>
                  <a:pt x="138620" y="138760"/>
                </a:lnTo>
                <a:lnTo>
                  <a:pt x="140144" y="146392"/>
                </a:lnTo>
                <a:lnTo>
                  <a:pt x="140144" y="154012"/>
                </a:lnTo>
                <a:lnTo>
                  <a:pt x="141668" y="160108"/>
                </a:lnTo>
                <a:lnTo>
                  <a:pt x="144716" y="166217"/>
                </a:lnTo>
                <a:lnTo>
                  <a:pt x="144716" y="170789"/>
                </a:lnTo>
                <a:lnTo>
                  <a:pt x="149288" y="170789"/>
                </a:lnTo>
                <a:lnTo>
                  <a:pt x="149288" y="167741"/>
                </a:lnTo>
                <a:lnTo>
                  <a:pt x="150812" y="161632"/>
                </a:lnTo>
                <a:lnTo>
                  <a:pt x="152336" y="154012"/>
                </a:lnTo>
                <a:lnTo>
                  <a:pt x="152336" y="144856"/>
                </a:lnTo>
                <a:lnTo>
                  <a:pt x="153860" y="135712"/>
                </a:lnTo>
                <a:lnTo>
                  <a:pt x="156908" y="114363"/>
                </a:lnTo>
                <a:lnTo>
                  <a:pt x="156908" y="103682"/>
                </a:lnTo>
                <a:lnTo>
                  <a:pt x="214284" y="103682"/>
                </a:lnTo>
                <a:lnTo>
                  <a:pt x="213271" y="100634"/>
                </a:lnTo>
                <a:lnTo>
                  <a:pt x="207175" y="96062"/>
                </a:lnTo>
                <a:lnTo>
                  <a:pt x="202603" y="93014"/>
                </a:lnTo>
                <a:lnTo>
                  <a:pt x="193459" y="89966"/>
                </a:lnTo>
                <a:lnTo>
                  <a:pt x="185851" y="88442"/>
                </a:lnTo>
                <a:lnTo>
                  <a:pt x="156908" y="88442"/>
                </a:lnTo>
                <a:lnTo>
                  <a:pt x="156908" y="39636"/>
                </a:lnTo>
                <a:lnTo>
                  <a:pt x="158432" y="32016"/>
                </a:lnTo>
                <a:lnTo>
                  <a:pt x="158432" y="10667"/>
                </a:lnTo>
                <a:lnTo>
                  <a:pt x="156908" y="9143"/>
                </a:lnTo>
                <a:lnTo>
                  <a:pt x="155384" y="6095"/>
                </a:lnTo>
                <a:lnTo>
                  <a:pt x="152336" y="4571"/>
                </a:lnTo>
                <a:lnTo>
                  <a:pt x="150812" y="4571"/>
                </a:lnTo>
                <a:lnTo>
                  <a:pt x="146240" y="3047"/>
                </a:lnTo>
                <a:lnTo>
                  <a:pt x="141668" y="3047"/>
                </a:lnTo>
                <a:lnTo>
                  <a:pt x="137109" y="1523"/>
                </a:lnTo>
                <a:lnTo>
                  <a:pt x="132537" y="1523"/>
                </a:lnTo>
                <a:lnTo>
                  <a:pt x="127965" y="0"/>
                </a:lnTo>
                <a:close/>
              </a:path>
              <a:path w="218440" h="257810">
                <a:moveTo>
                  <a:pt x="214284" y="103682"/>
                </a:moveTo>
                <a:lnTo>
                  <a:pt x="156908" y="103682"/>
                </a:lnTo>
                <a:lnTo>
                  <a:pt x="169087" y="106743"/>
                </a:lnTo>
                <a:lnTo>
                  <a:pt x="181279" y="112839"/>
                </a:lnTo>
                <a:lnTo>
                  <a:pt x="188899" y="114363"/>
                </a:lnTo>
                <a:lnTo>
                  <a:pt x="194983" y="117411"/>
                </a:lnTo>
                <a:lnTo>
                  <a:pt x="201079" y="118935"/>
                </a:lnTo>
                <a:lnTo>
                  <a:pt x="210223" y="118935"/>
                </a:lnTo>
                <a:lnTo>
                  <a:pt x="213271" y="115887"/>
                </a:lnTo>
                <a:lnTo>
                  <a:pt x="217843" y="109791"/>
                </a:lnTo>
                <a:lnTo>
                  <a:pt x="214795" y="105219"/>
                </a:lnTo>
                <a:lnTo>
                  <a:pt x="214284" y="1036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34938" y="4323841"/>
            <a:ext cx="83820" cy="15875"/>
          </a:xfrm>
          <a:custGeom>
            <a:avLst/>
            <a:gdLst/>
            <a:ahLst/>
            <a:cxnLst/>
            <a:rect l="l" t="t" r="r" b="b"/>
            <a:pathLst>
              <a:path w="83820" h="15875">
                <a:moveTo>
                  <a:pt x="83781" y="0"/>
                </a:moveTo>
                <a:lnTo>
                  <a:pt x="0" y="0"/>
                </a:lnTo>
                <a:lnTo>
                  <a:pt x="0" y="15252"/>
                </a:lnTo>
                <a:lnTo>
                  <a:pt x="83781" y="15252"/>
                </a:lnTo>
                <a:lnTo>
                  <a:pt x="8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346139" y="4235399"/>
            <a:ext cx="108153" cy="1784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486283" y="4235399"/>
            <a:ext cx="108153" cy="1784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26428" y="4236923"/>
            <a:ext cx="115773" cy="1738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66573" y="4200334"/>
            <a:ext cx="161480" cy="2516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049909" y="4311650"/>
            <a:ext cx="105410" cy="29209"/>
          </a:xfrm>
          <a:custGeom>
            <a:avLst/>
            <a:gdLst/>
            <a:ahLst/>
            <a:cxnLst/>
            <a:rect l="l" t="t" r="r" b="b"/>
            <a:pathLst>
              <a:path w="105409" h="29210">
                <a:moveTo>
                  <a:pt x="36563" y="0"/>
                </a:moveTo>
                <a:lnTo>
                  <a:pt x="18288" y="0"/>
                </a:lnTo>
                <a:lnTo>
                  <a:pt x="3048" y="15252"/>
                </a:lnTo>
                <a:lnTo>
                  <a:pt x="0" y="28968"/>
                </a:lnTo>
                <a:lnTo>
                  <a:pt x="9144" y="28968"/>
                </a:lnTo>
                <a:lnTo>
                  <a:pt x="10668" y="22872"/>
                </a:lnTo>
                <a:lnTo>
                  <a:pt x="15240" y="19824"/>
                </a:lnTo>
                <a:lnTo>
                  <a:pt x="18288" y="15252"/>
                </a:lnTo>
                <a:lnTo>
                  <a:pt x="99326" y="15252"/>
                </a:lnTo>
                <a:lnTo>
                  <a:pt x="100545" y="13728"/>
                </a:lnTo>
                <a:lnTo>
                  <a:pt x="73126" y="13728"/>
                </a:lnTo>
                <a:lnTo>
                  <a:pt x="67030" y="12204"/>
                </a:lnTo>
                <a:lnTo>
                  <a:pt x="60934" y="9143"/>
                </a:lnTo>
                <a:lnTo>
                  <a:pt x="54838" y="7619"/>
                </a:lnTo>
                <a:lnTo>
                  <a:pt x="42659" y="1524"/>
                </a:lnTo>
                <a:lnTo>
                  <a:pt x="36563" y="0"/>
                </a:lnTo>
                <a:close/>
              </a:path>
              <a:path w="105409" h="29210">
                <a:moveTo>
                  <a:pt x="99326" y="15252"/>
                </a:moveTo>
                <a:lnTo>
                  <a:pt x="31991" y="15252"/>
                </a:lnTo>
                <a:lnTo>
                  <a:pt x="38087" y="16776"/>
                </a:lnTo>
                <a:lnTo>
                  <a:pt x="50279" y="22872"/>
                </a:lnTo>
                <a:lnTo>
                  <a:pt x="56362" y="24396"/>
                </a:lnTo>
                <a:lnTo>
                  <a:pt x="62458" y="27444"/>
                </a:lnTo>
                <a:lnTo>
                  <a:pt x="68554" y="28968"/>
                </a:lnTo>
                <a:lnTo>
                  <a:pt x="86829" y="28968"/>
                </a:lnTo>
                <a:lnTo>
                  <a:pt x="94449" y="21348"/>
                </a:lnTo>
                <a:lnTo>
                  <a:pt x="99326" y="15252"/>
                </a:lnTo>
                <a:close/>
              </a:path>
              <a:path w="105409" h="29210">
                <a:moveTo>
                  <a:pt x="105117" y="0"/>
                </a:moveTo>
                <a:lnTo>
                  <a:pt x="95973" y="0"/>
                </a:lnTo>
                <a:lnTo>
                  <a:pt x="94449" y="6095"/>
                </a:lnTo>
                <a:lnTo>
                  <a:pt x="89877" y="10680"/>
                </a:lnTo>
                <a:lnTo>
                  <a:pt x="85305" y="13728"/>
                </a:lnTo>
                <a:lnTo>
                  <a:pt x="100545" y="13728"/>
                </a:lnTo>
                <a:lnTo>
                  <a:pt x="105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261709" y="4232351"/>
            <a:ext cx="115720" cy="1814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403325" y="4233875"/>
            <a:ext cx="111201" cy="1768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543469" y="4232351"/>
            <a:ext cx="111201" cy="18147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682090" y="4200334"/>
            <a:ext cx="161467" cy="2516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026238" y="4616640"/>
            <a:ext cx="114249" cy="1143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298920" y="4558690"/>
            <a:ext cx="184785" cy="259715"/>
          </a:xfrm>
          <a:custGeom>
            <a:avLst/>
            <a:gdLst/>
            <a:ahLst/>
            <a:cxnLst/>
            <a:rect l="l" t="t" r="r" b="b"/>
            <a:pathLst>
              <a:path w="184785" h="259714">
                <a:moveTo>
                  <a:pt x="182791" y="118935"/>
                </a:moveTo>
                <a:lnTo>
                  <a:pt x="164515" y="118935"/>
                </a:lnTo>
                <a:lnTo>
                  <a:pt x="164515" y="176885"/>
                </a:lnTo>
                <a:lnTo>
                  <a:pt x="166039" y="190614"/>
                </a:lnTo>
                <a:lnTo>
                  <a:pt x="166277" y="200694"/>
                </a:lnTo>
                <a:lnTo>
                  <a:pt x="166767" y="208914"/>
                </a:lnTo>
                <a:lnTo>
                  <a:pt x="167325" y="215701"/>
                </a:lnTo>
                <a:lnTo>
                  <a:pt x="167563" y="218059"/>
                </a:lnTo>
                <a:lnTo>
                  <a:pt x="168444" y="228543"/>
                </a:lnTo>
                <a:lnTo>
                  <a:pt x="168897" y="236739"/>
                </a:lnTo>
                <a:lnTo>
                  <a:pt x="169028" y="240931"/>
                </a:lnTo>
                <a:lnTo>
                  <a:pt x="169087" y="243979"/>
                </a:lnTo>
                <a:lnTo>
                  <a:pt x="170611" y="256184"/>
                </a:lnTo>
                <a:lnTo>
                  <a:pt x="172135" y="259232"/>
                </a:lnTo>
                <a:lnTo>
                  <a:pt x="175183" y="259232"/>
                </a:lnTo>
                <a:lnTo>
                  <a:pt x="176707" y="257708"/>
                </a:lnTo>
                <a:lnTo>
                  <a:pt x="178219" y="250088"/>
                </a:lnTo>
                <a:lnTo>
                  <a:pt x="178219" y="240931"/>
                </a:lnTo>
                <a:lnTo>
                  <a:pt x="179743" y="231787"/>
                </a:lnTo>
                <a:lnTo>
                  <a:pt x="181267" y="221106"/>
                </a:lnTo>
                <a:lnTo>
                  <a:pt x="181267" y="208914"/>
                </a:lnTo>
                <a:lnTo>
                  <a:pt x="182791" y="196710"/>
                </a:lnTo>
                <a:lnTo>
                  <a:pt x="182791" y="118935"/>
                </a:lnTo>
                <a:close/>
              </a:path>
              <a:path w="184785" h="259714">
                <a:moveTo>
                  <a:pt x="111201" y="27444"/>
                </a:moveTo>
                <a:lnTo>
                  <a:pt x="106629" y="27444"/>
                </a:lnTo>
                <a:lnTo>
                  <a:pt x="105105" y="32016"/>
                </a:lnTo>
                <a:lnTo>
                  <a:pt x="109677" y="33540"/>
                </a:lnTo>
                <a:lnTo>
                  <a:pt x="115773" y="36601"/>
                </a:lnTo>
                <a:lnTo>
                  <a:pt x="118821" y="42697"/>
                </a:lnTo>
                <a:lnTo>
                  <a:pt x="120345" y="47269"/>
                </a:lnTo>
                <a:lnTo>
                  <a:pt x="120345" y="155536"/>
                </a:lnTo>
                <a:lnTo>
                  <a:pt x="121856" y="166217"/>
                </a:lnTo>
                <a:lnTo>
                  <a:pt x="121856" y="176885"/>
                </a:lnTo>
                <a:lnTo>
                  <a:pt x="123380" y="184518"/>
                </a:lnTo>
                <a:lnTo>
                  <a:pt x="124904" y="193662"/>
                </a:lnTo>
                <a:lnTo>
                  <a:pt x="126310" y="200694"/>
                </a:lnTo>
                <a:lnTo>
                  <a:pt x="126428" y="207391"/>
                </a:lnTo>
                <a:lnTo>
                  <a:pt x="127952" y="210438"/>
                </a:lnTo>
                <a:lnTo>
                  <a:pt x="131000" y="210438"/>
                </a:lnTo>
                <a:lnTo>
                  <a:pt x="132524" y="202806"/>
                </a:lnTo>
                <a:lnTo>
                  <a:pt x="134048" y="192138"/>
                </a:lnTo>
                <a:lnTo>
                  <a:pt x="135572" y="182994"/>
                </a:lnTo>
                <a:lnTo>
                  <a:pt x="137096" y="172313"/>
                </a:lnTo>
                <a:lnTo>
                  <a:pt x="138620" y="160108"/>
                </a:lnTo>
                <a:lnTo>
                  <a:pt x="138705" y="146392"/>
                </a:lnTo>
                <a:lnTo>
                  <a:pt x="140144" y="120472"/>
                </a:lnTo>
                <a:lnTo>
                  <a:pt x="159943" y="120472"/>
                </a:lnTo>
                <a:lnTo>
                  <a:pt x="164515" y="118935"/>
                </a:lnTo>
                <a:lnTo>
                  <a:pt x="182791" y="118935"/>
                </a:lnTo>
                <a:lnTo>
                  <a:pt x="182791" y="103695"/>
                </a:lnTo>
                <a:lnTo>
                  <a:pt x="140144" y="103695"/>
                </a:lnTo>
                <a:lnTo>
                  <a:pt x="140144" y="67094"/>
                </a:lnTo>
                <a:lnTo>
                  <a:pt x="141668" y="59474"/>
                </a:lnTo>
                <a:lnTo>
                  <a:pt x="141668" y="36601"/>
                </a:lnTo>
                <a:lnTo>
                  <a:pt x="140144" y="35064"/>
                </a:lnTo>
                <a:lnTo>
                  <a:pt x="140144" y="33540"/>
                </a:lnTo>
                <a:lnTo>
                  <a:pt x="138620" y="32016"/>
                </a:lnTo>
                <a:lnTo>
                  <a:pt x="135572" y="32016"/>
                </a:lnTo>
                <a:lnTo>
                  <a:pt x="131000" y="30492"/>
                </a:lnTo>
                <a:lnTo>
                  <a:pt x="126428" y="30492"/>
                </a:lnTo>
                <a:lnTo>
                  <a:pt x="120345" y="28968"/>
                </a:lnTo>
                <a:lnTo>
                  <a:pt x="115773" y="28968"/>
                </a:lnTo>
                <a:lnTo>
                  <a:pt x="111201" y="27444"/>
                </a:lnTo>
                <a:close/>
              </a:path>
              <a:path w="184785" h="259714">
                <a:moveTo>
                  <a:pt x="82257" y="77774"/>
                </a:moveTo>
                <a:lnTo>
                  <a:pt x="57886" y="77774"/>
                </a:lnTo>
                <a:lnTo>
                  <a:pt x="57886" y="83870"/>
                </a:lnTo>
                <a:lnTo>
                  <a:pt x="56362" y="86918"/>
                </a:lnTo>
                <a:lnTo>
                  <a:pt x="54838" y="91490"/>
                </a:lnTo>
                <a:lnTo>
                  <a:pt x="54838" y="96062"/>
                </a:lnTo>
                <a:lnTo>
                  <a:pt x="48742" y="111315"/>
                </a:lnTo>
                <a:lnTo>
                  <a:pt x="42646" y="120472"/>
                </a:lnTo>
                <a:lnTo>
                  <a:pt x="38576" y="129022"/>
                </a:lnTo>
                <a:lnTo>
                  <a:pt x="34080" y="137433"/>
                </a:lnTo>
                <a:lnTo>
                  <a:pt x="30441" y="143842"/>
                </a:lnTo>
                <a:lnTo>
                  <a:pt x="28943" y="146392"/>
                </a:lnTo>
                <a:lnTo>
                  <a:pt x="19799" y="161632"/>
                </a:lnTo>
                <a:lnTo>
                  <a:pt x="13703" y="169265"/>
                </a:lnTo>
                <a:lnTo>
                  <a:pt x="9131" y="175361"/>
                </a:lnTo>
                <a:lnTo>
                  <a:pt x="4572" y="182994"/>
                </a:lnTo>
                <a:lnTo>
                  <a:pt x="0" y="189090"/>
                </a:lnTo>
                <a:lnTo>
                  <a:pt x="1524" y="192138"/>
                </a:lnTo>
                <a:lnTo>
                  <a:pt x="9131" y="186042"/>
                </a:lnTo>
                <a:lnTo>
                  <a:pt x="16751" y="176885"/>
                </a:lnTo>
                <a:lnTo>
                  <a:pt x="24371" y="169265"/>
                </a:lnTo>
                <a:lnTo>
                  <a:pt x="51505" y="136499"/>
                </a:lnTo>
                <a:lnTo>
                  <a:pt x="53314" y="134188"/>
                </a:lnTo>
                <a:lnTo>
                  <a:pt x="93425" y="134188"/>
                </a:lnTo>
                <a:lnTo>
                  <a:pt x="88353" y="131140"/>
                </a:lnTo>
                <a:lnTo>
                  <a:pt x="80733" y="129616"/>
                </a:lnTo>
                <a:lnTo>
                  <a:pt x="70065" y="125044"/>
                </a:lnTo>
                <a:lnTo>
                  <a:pt x="60934" y="125044"/>
                </a:lnTo>
                <a:lnTo>
                  <a:pt x="68541" y="114363"/>
                </a:lnTo>
                <a:lnTo>
                  <a:pt x="77685" y="99123"/>
                </a:lnTo>
                <a:lnTo>
                  <a:pt x="79209" y="93014"/>
                </a:lnTo>
                <a:lnTo>
                  <a:pt x="82257" y="86918"/>
                </a:lnTo>
                <a:lnTo>
                  <a:pt x="82257" y="83870"/>
                </a:lnTo>
                <a:lnTo>
                  <a:pt x="83781" y="80822"/>
                </a:lnTo>
                <a:lnTo>
                  <a:pt x="82257" y="79298"/>
                </a:lnTo>
                <a:lnTo>
                  <a:pt x="82257" y="77774"/>
                </a:lnTo>
                <a:close/>
              </a:path>
              <a:path w="184785" h="259714">
                <a:moveTo>
                  <a:pt x="93425" y="134188"/>
                </a:moveTo>
                <a:lnTo>
                  <a:pt x="53314" y="134188"/>
                </a:lnTo>
                <a:lnTo>
                  <a:pt x="56362" y="137236"/>
                </a:lnTo>
                <a:lnTo>
                  <a:pt x="60934" y="138760"/>
                </a:lnTo>
                <a:lnTo>
                  <a:pt x="65493" y="141820"/>
                </a:lnTo>
                <a:lnTo>
                  <a:pt x="68541" y="144868"/>
                </a:lnTo>
                <a:lnTo>
                  <a:pt x="73113" y="147916"/>
                </a:lnTo>
                <a:lnTo>
                  <a:pt x="77685" y="152488"/>
                </a:lnTo>
                <a:lnTo>
                  <a:pt x="83781" y="155536"/>
                </a:lnTo>
                <a:lnTo>
                  <a:pt x="89877" y="160108"/>
                </a:lnTo>
                <a:lnTo>
                  <a:pt x="94437" y="163169"/>
                </a:lnTo>
                <a:lnTo>
                  <a:pt x="103581" y="166217"/>
                </a:lnTo>
                <a:lnTo>
                  <a:pt x="106629" y="163169"/>
                </a:lnTo>
                <a:lnTo>
                  <a:pt x="112725" y="160108"/>
                </a:lnTo>
                <a:lnTo>
                  <a:pt x="111201" y="154012"/>
                </a:lnTo>
                <a:lnTo>
                  <a:pt x="111201" y="149440"/>
                </a:lnTo>
                <a:lnTo>
                  <a:pt x="102057" y="140284"/>
                </a:lnTo>
                <a:lnTo>
                  <a:pt x="95961" y="135712"/>
                </a:lnTo>
                <a:lnTo>
                  <a:pt x="93425" y="134188"/>
                </a:lnTo>
                <a:close/>
              </a:path>
              <a:path w="184785" h="259714">
                <a:moveTo>
                  <a:pt x="155371" y="120472"/>
                </a:moveTo>
                <a:lnTo>
                  <a:pt x="140144" y="120472"/>
                </a:lnTo>
                <a:lnTo>
                  <a:pt x="144716" y="123520"/>
                </a:lnTo>
                <a:lnTo>
                  <a:pt x="153847" y="121996"/>
                </a:lnTo>
                <a:lnTo>
                  <a:pt x="155371" y="120472"/>
                </a:lnTo>
                <a:close/>
              </a:path>
              <a:path w="184785" h="259714">
                <a:moveTo>
                  <a:pt x="153847" y="0"/>
                </a:moveTo>
                <a:lnTo>
                  <a:pt x="144716" y="0"/>
                </a:lnTo>
                <a:lnTo>
                  <a:pt x="144716" y="3048"/>
                </a:lnTo>
                <a:lnTo>
                  <a:pt x="152323" y="6095"/>
                </a:lnTo>
                <a:lnTo>
                  <a:pt x="162991" y="16776"/>
                </a:lnTo>
                <a:lnTo>
                  <a:pt x="162991" y="100647"/>
                </a:lnTo>
                <a:lnTo>
                  <a:pt x="158419" y="102171"/>
                </a:lnTo>
                <a:lnTo>
                  <a:pt x="152323" y="102171"/>
                </a:lnTo>
                <a:lnTo>
                  <a:pt x="147764" y="103695"/>
                </a:lnTo>
                <a:lnTo>
                  <a:pt x="182791" y="103695"/>
                </a:lnTo>
                <a:lnTo>
                  <a:pt x="182791" y="50317"/>
                </a:lnTo>
                <a:lnTo>
                  <a:pt x="184315" y="39649"/>
                </a:lnTo>
                <a:lnTo>
                  <a:pt x="184315" y="10668"/>
                </a:lnTo>
                <a:lnTo>
                  <a:pt x="182791" y="7619"/>
                </a:lnTo>
                <a:lnTo>
                  <a:pt x="181267" y="6095"/>
                </a:lnTo>
                <a:lnTo>
                  <a:pt x="178219" y="4572"/>
                </a:lnTo>
                <a:lnTo>
                  <a:pt x="176707" y="4572"/>
                </a:lnTo>
                <a:lnTo>
                  <a:pt x="172135" y="3048"/>
                </a:lnTo>
                <a:lnTo>
                  <a:pt x="169087" y="3048"/>
                </a:lnTo>
                <a:lnTo>
                  <a:pt x="164515" y="1524"/>
                </a:lnTo>
                <a:lnTo>
                  <a:pt x="158419" y="1524"/>
                </a:lnTo>
                <a:lnTo>
                  <a:pt x="153847" y="0"/>
                </a:lnTo>
                <a:close/>
              </a:path>
              <a:path w="184785" h="259714">
                <a:moveTo>
                  <a:pt x="80733" y="51841"/>
                </a:moveTo>
                <a:lnTo>
                  <a:pt x="71589" y="54889"/>
                </a:lnTo>
                <a:lnTo>
                  <a:pt x="60934" y="57950"/>
                </a:lnTo>
                <a:lnTo>
                  <a:pt x="51790" y="59474"/>
                </a:lnTo>
                <a:lnTo>
                  <a:pt x="39598" y="62522"/>
                </a:lnTo>
                <a:lnTo>
                  <a:pt x="29057" y="63403"/>
                </a:lnTo>
                <a:lnTo>
                  <a:pt x="19226" y="63855"/>
                </a:lnTo>
                <a:lnTo>
                  <a:pt x="11964" y="64022"/>
                </a:lnTo>
                <a:lnTo>
                  <a:pt x="9131" y="64046"/>
                </a:lnTo>
                <a:lnTo>
                  <a:pt x="7619" y="67094"/>
                </a:lnTo>
                <a:lnTo>
                  <a:pt x="9131" y="67094"/>
                </a:lnTo>
                <a:lnTo>
                  <a:pt x="12179" y="68618"/>
                </a:lnTo>
                <a:lnTo>
                  <a:pt x="13703" y="70142"/>
                </a:lnTo>
                <a:lnTo>
                  <a:pt x="16751" y="70142"/>
                </a:lnTo>
                <a:lnTo>
                  <a:pt x="18275" y="71666"/>
                </a:lnTo>
                <a:lnTo>
                  <a:pt x="21323" y="73190"/>
                </a:lnTo>
                <a:lnTo>
                  <a:pt x="34746" y="77126"/>
                </a:lnTo>
                <a:lnTo>
                  <a:pt x="46458" y="78344"/>
                </a:lnTo>
                <a:lnTo>
                  <a:pt x="54743" y="78131"/>
                </a:lnTo>
                <a:lnTo>
                  <a:pt x="57886" y="77774"/>
                </a:lnTo>
                <a:lnTo>
                  <a:pt x="82257" y="77774"/>
                </a:lnTo>
                <a:lnTo>
                  <a:pt x="79209" y="74714"/>
                </a:lnTo>
                <a:lnTo>
                  <a:pt x="77685" y="74714"/>
                </a:lnTo>
                <a:lnTo>
                  <a:pt x="76161" y="73190"/>
                </a:lnTo>
                <a:lnTo>
                  <a:pt x="88353" y="70142"/>
                </a:lnTo>
                <a:lnTo>
                  <a:pt x="97485" y="67094"/>
                </a:lnTo>
                <a:lnTo>
                  <a:pt x="108153" y="65570"/>
                </a:lnTo>
                <a:lnTo>
                  <a:pt x="111201" y="64046"/>
                </a:lnTo>
                <a:lnTo>
                  <a:pt x="114249" y="64046"/>
                </a:lnTo>
                <a:lnTo>
                  <a:pt x="115773" y="62522"/>
                </a:lnTo>
                <a:lnTo>
                  <a:pt x="115773" y="60998"/>
                </a:lnTo>
                <a:lnTo>
                  <a:pt x="111201" y="59474"/>
                </a:lnTo>
                <a:lnTo>
                  <a:pt x="108153" y="57950"/>
                </a:lnTo>
                <a:lnTo>
                  <a:pt x="103581" y="57950"/>
                </a:lnTo>
                <a:lnTo>
                  <a:pt x="99009" y="56413"/>
                </a:lnTo>
                <a:lnTo>
                  <a:pt x="80733" y="518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513703" y="4558690"/>
            <a:ext cx="173990" cy="259715"/>
          </a:xfrm>
          <a:custGeom>
            <a:avLst/>
            <a:gdLst/>
            <a:ahLst/>
            <a:cxnLst/>
            <a:rect l="l" t="t" r="r" b="b"/>
            <a:pathLst>
              <a:path w="173990" h="259714">
                <a:moveTo>
                  <a:pt x="173438" y="143344"/>
                </a:moveTo>
                <a:lnTo>
                  <a:pt x="152336" y="143344"/>
                </a:lnTo>
                <a:lnTo>
                  <a:pt x="152383" y="168023"/>
                </a:lnTo>
                <a:lnTo>
                  <a:pt x="153860" y="176885"/>
                </a:lnTo>
                <a:lnTo>
                  <a:pt x="153860" y="190614"/>
                </a:lnTo>
                <a:lnTo>
                  <a:pt x="154741" y="200694"/>
                </a:lnTo>
                <a:lnTo>
                  <a:pt x="155194" y="209484"/>
                </a:lnTo>
                <a:lnTo>
                  <a:pt x="155384" y="218059"/>
                </a:lnTo>
                <a:lnTo>
                  <a:pt x="156503" y="228543"/>
                </a:lnTo>
                <a:lnTo>
                  <a:pt x="157630" y="237883"/>
                </a:lnTo>
                <a:lnTo>
                  <a:pt x="158486" y="244413"/>
                </a:lnTo>
                <a:lnTo>
                  <a:pt x="159956" y="256184"/>
                </a:lnTo>
                <a:lnTo>
                  <a:pt x="159956" y="259232"/>
                </a:lnTo>
                <a:lnTo>
                  <a:pt x="164515" y="259232"/>
                </a:lnTo>
                <a:lnTo>
                  <a:pt x="164515" y="257708"/>
                </a:lnTo>
                <a:lnTo>
                  <a:pt x="166039" y="250088"/>
                </a:lnTo>
                <a:lnTo>
                  <a:pt x="169000" y="232311"/>
                </a:lnTo>
                <a:lnTo>
                  <a:pt x="169087" y="221106"/>
                </a:lnTo>
                <a:lnTo>
                  <a:pt x="172040" y="197474"/>
                </a:lnTo>
                <a:lnTo>
                  <a:pt x="172135" y="184518"/>
                </a:lnTo>
                <a:lnTo>
                  <a:pt x="173016" y="161474"/>
                </a:lnTo>
                <a:lnTo>
                  <a:pt x="173438" y="143344"/>
                </a:lnTo>
                <a:close/>
              </a:path>
              <a:path w="173990" h="259714">
                <a:moveTo>
                  <a:pt x="91401" y="158584"/>
                </a:moveTo>
                <a:lnTo>
                  <a:pt x="65506" y="158584"/>
                </a:lnTo>
                <a:lnTo>
                  <a:pt x="67377" y="167741"/>
                </a:lnTo>
                <a:lnTo>
                  <a:pt x="67368" y="170789"/>
                </a:lnTo>
                <a:lnTo>
                  <a:pt x="56172" y="207765"/>
                </a:lnTo>
                <a:lnTo>
                  <a:pt x="44183" y="227215"/>
                </a:lnTo>
                <a:lnTo>
                  <a:pt x="41135" y="233311"/>
                </a:lnTo>
                <a:lnTo>
                  <a:pt x="36563" y="237883"/>
                </a:lnTo>
                <a:lnTo>
                  <a:pt x="35039" y="240931"/>
                </a:lnTo>
                <a:lnTo>
                  <a:pt x="31991" y="245503"/>
                </a:lnTo>
                <a:lnTo>
                  <a:pt x="30467" y="247040"/>
                </a:lnTo>
                <a:lnTo>
                  <a:pt x="33515" y="251612"/>
                </a:lnTo>
                <a:lnTo>
                  <a:pt x="42228" y="244413"/>
                </a:lnTo>
                <a:lnTo>
                  <a:pt x="69507" y="212155"/>
                </a:lnTo>
                <a:lnTo>
                  <a:pt x="74650" y="204343"/>
                </a:lnTo>
                <a:lnTo>
                  <a:pt x="82257" y="193662"/>
                </a:lnTo>
                <a:lnTo>
                  <a:pt x="94449" y="169265"/>
                </a:lnTo>
                <a:lnTo>
                  <a:pt x="95973" y="167741"/>
                </a:lnTo>
                <a:lnTo>
                  <a:pt x="95973" y="163169"/>
                </a:lnTo>
                <a:lnTo>
                  <a:pt x="94449" y="161632"/>
                </a:lnTo>
                <a:lnTo>
                  <a:pt x="94449" y="160108"/>
                </a:lnTo>
                <a:lnTo>
                  <a:pt x="91401" y="158584"/>
                </a:lnTo>
                <a:close/>
              </a:path>
              <a:path w="173990" h="259714">
                <a:moveTo>
                  <a:pt x="24371" y="169265"/>
                </a:moveTo>
                <a:lnTo>
                  <a:pt x="21323" y="169265"/>
                </a:lnTo>
                <a:lnTo>
                  <a:pt x="22847" y="170789"/>
                </a:lnTo>
                <a:lnTo>
                  <a:pt x="24371" y="169265"/>
                </a:lnTo>
                <a:close/>
              </a:path>
              <a:path w="173990" h="259714">
                <a:moveTo>
                  <a:pt x="143192" y="0"/>
                </a:moveTo>
                <a:lnTo>
                  <a:pt x="134048" y="0"/>
                </a:lnTo>
                <a:lnTo>
                  <a:pt x="132537" y="3048"/>
                </a:lnTo>
                <a:lnTo>
                  <a:pt x="140144" y="6095"/>
                </a:lnTo>
                <a:lnTo>
                  <a:pt x="146240" y="10668"/>
                </a:lnTo>
                <a:lnTo>
                  <a:pt x="150812" y="16776"/>
                </a:lnTo>
                <a:lnTo>
                  <a:pt x="150812" y="42697"/>
                </a:lnTo>
                <a:lnTo>
                  <a:pt x="151693" y="51891"/>
                </a:lnTo>
                <a:lnTo>
                  <a:pt x="152146" y="60229"/>
                </a:lnTo>
                <a:lnTo>
                  <a:pt x="152293" y="65570"/>
                </a:lnTo>
                <a:lnTo>
                  <a:pt x="152336" y="126568"/>
                </a:lnTo>
                <a:lnTo>
                  <a:pt x="141146" y="127925"/>
                </a:lnTo>
                <a:lnTo>
                  <a:pt x="131387" y="129425"/>
                </a:lnTo>
                <a:lnTo>
                  <a:pt x="124486" y="130640"/>
                </a:lnTo>
                <a:lnTo>
                  <a:pt x="121869" y="131140"/>
                </a:lnTo>
                <a:lnTo>
                  <a:pt x="110203" y="132735"/>
                </a:lnTo>
                <a:lnTo>
                  <a:pt x="99396" y="134759"/>
                </a:lnTo>
                <a:lnTo>
                  <a:pt x="91447" y="136498"/>
                </a:lnTo>
                <a:lnTo>
                  <a:pt x="88353" y="137236"/>
                </a:lnTo>
                <a:lnTo>
                  <a:pt x="74454" y="139714"/>
                </a:lnTo>
                <a:lnTo>
                  <a:pt x="61695" y="142195"/>
                </a:lnTo>
                <a:lnTo>
                  <a:pt x="32368" y="148226"/>
                </a:lnTo>
                <a:lnTo>
                  <a:pt x="1524" y="154012"/>
                </a:lnTo>
                <a:lnTo>
                  <a:pt x="0" y="157060"/>
                </a:lnTo>
                <a:lnTo>
                  <a:pt x="3048" y="158584"/>
                </a:lnTo>
                <a:lnTo>
                  <a:pt x="6096" y="161632"/>
                </a:lnTo>
                <a:lnTo>
                  <a:pt x="15240" y="167741"/>
                </a:lnTo>
                <a:lnTo>
                  <a:pt x="18288" y="169265"/>
                </a:lnTo>
                <a:lnTo>
                  <a:pt x="30467" y="169265"/>
                </a:lnTo>
                <a:lnTo>
                  <a:pt x="36563" y="166217"/>
                </a:lnTo>
                <a:lnTo>
                  <a:pt x="45707" y="164693"/>
                </a:lnTo>
                <a:lnTo>
                  <a:pt x="54838" y="161632"/>
                </a:lnTo>
                <a:lnTo>
                  <a:pt x="65506" y="158584"/>
                </a:lnTo>
                <a:lnTo>
                  <a:pt x="88353" y="158584"/>
                </a:lnTo>
                <a:lnTo>
                  <a:pt x="86829" y="157060"/>
                </a:lnTo>
                <a:lnTo>
                  <a:pt x="83781" y="155536"/>
                </a:lnTo>
                <a:lnTo>
                  <a:pt x="82257" y="155536"/>
                </a:lnTo>
                <a:lnTo>
                  <a:pt x="92925" y="152488"/>
                </a:lnTo>
                <a:lnTo>
                  <a:pt x="103593" y="150964"/>
                </a:lnTo>
                <a:lnTo>
                  <a:pt x="114249" y="147916"/>
                </a:lnTo>
                <a:lnTo>
                  <a:pt x="123393" y="146392"/>
                </a:lnTo>
                <a:lnTo>
                  <a:pt x="152336" y="143344"/>
                </a:lnTo>
                <a:lnTo>
                  <a:pt x="173438" y="143344"/>
                </a:lnTo>
                <a:lnTo>
                  <a:pt x="173559" y="134759"/>
                </a:lnTo>
                <a:lnTo>
                  <a:pt x="173659" y="10668"/>
                </a:lnTo>
                <a:lnTo>
                  <a:pt x="172135" y="7619"/>
                </a:lnTo>
                <a:lnTo>
                  <a:pt x="170611" y="6095"/>
                </a:lnTo>
                <a:lnTo>
                  <a:pt x="167563" y="4572"/>
                </a:lnTo>
                <a:lnTo>
                  <a:pt x="166039" y="4572"/>
                </a:lnTo>
                <a:lnTo>
                  <a:pt x="161467" y="3048"/>
                </a:lnTo>
                <a:lnTo>
                  <a:pt x="158432" y="3048"/>
                </a:lnTo>
                <a:lnTo>
                  <a:pt x="152336" y="1524"/>
                </a:lnTo>
                <a:lnTo>
                  <a:pt x="147764" y="1524"/>
                </a:lnTo>
                <a:lnTo>
                  <a:pt x="143192" y="0"/>
                </a:lnTo>
                <a:close/>
              </a:path>
              <a:path w="173990" h="259714">
                <a:moveTo>
                  <a:pt x="63982" y="21348"/>
                </a:moveTo>
                <a:lnTo>
                  <a:pt x="63982" y="22872"/>
                </a:lnTo>
                <a:lnTo>
                  <a:pt x="65506" y="24396"/>
                </a:lnTo>
                <a:lnTo>
                  <a:pt x="63982" y="27444"/>
                </a:lnTo>
                <a:lnTo>
                  <a:pt x="63982" y="30492"/>
                </a:lnTo>
                <a:lnTo>
                  <a:pt x="60934" y="36601"/>
                </a:lnTo>
                <a:lnTo>
                  <a:pt x="56362" y="39649"/>
                </a:lnTo>
                <a:lnTo>
                  <a:pt x="39611" y="56413"/>
                </a:lnTo>
                <a:lnTo>
                  <a:pt x="38087" y="60998"/>
                </a:lnTo>
                <a:lnTo>
                  <a:pt x="35039" y="65570"/>
                </a:lnTo>
                <a:lnTo>
                  <a:pt x="33515" y="71666"/>
                </a:lnTo>
                <a:lnTo>
                  <a:pt x="44183" y="109791"/>
                </a:lnTo>
                <a:lnTo>
                  <a:pt x="63982" y="121996"/>
                </a:lnTo>
                <a:lnTo>
                  <a:pt x="88353" y="121996"/>
                </a:lnTo>
                <a:lnTo>
                  <a:pt x="97497" y="117411"/>
                </a:lnTo>
                <a:lnTo>
                  <a:pt x="108153" y="112839"/>
                </a:lnTo>
                <a:lnTo>
                  <a:pt x="114684" y="103695"/>
                </a:lnTo>
                <a:lnTo>
                  <a:pt x="71602" y="103695"/>
                </a:lnTo>
                <a:lnTo>
                  <a:pt x="65506" y="102171"/>
                </a:lnTo>
                <a:lnTo>
                  <a:pt x="59410" y="99123"/>
                </a:lnTo>
                <a:lnTo>
                  <a:pt x="54838" y="96062"/>
                </a:lnTo>
                <a:lnTo>
                  <a:pt x="51790" y="91490"/>
                </a:lnTo>
                <a:lnTo>
                  <a:pt x="50266" y="85394"/>
                </a:lnTo>
                <a:lnTo>
                  <a:pt x="50266" y="80822"/>
                </a:lnTo>
                <a:lnTo>
                  <a:pt x="48742" y="76238"/>
                </a:lnTo>
                <a:lnTo>
                  <a:pt x="53314" y="62522"/>
                </a:lnTo>
                <a:lnTo>
                  <a:pt x="65506" y="50317"/>
                </a:lnTo>
                <a:lnTo>
                  <a:pt x="68554" y="48793"/>
                </a:lnTo>
                <a:lnTo>
                  <a:pt x="70078" y="47269"/>
                </a:lnTo>
                <a:lnTo>
                  <a:pt x="99021" y="47269"/>
                </a:lnTo>
                <a:lnTo>
                  <a:pt x="91401" y="44221"/>
                </a:lnTo>
                <a:lnTo>
                  <a:pt x="85305" y="42697"/>
                </a:lnTo>
                <a:lnTo>
                  <a:pt x="82257" y="42697"/>
                </a:lnTo>
                <a:lnTo>
                  <a:pt x="85305" y="39649"/>
                </a:lnTo>
                <a:lnTo>
                  <a:pt x="86829" y="39649"/>
                </a:lnTo>
                <a:lnTo>
                  <a:pt x="89877" y="38125"/>
                </a:lnTo>
                <a:lnTo>
                  <a:pt x="89877" y="36601"/>
                </a:lnTo>
                <a:lnTo>
                  <a:pt x="86829" y="33540"/>
                </a:lnTo>
                <a:lnTo>
                  <a:pt x="83781" y="28968"/>
                </a:lnTo>
                <a:lnTo>
                  <a:pt x="76174" y="25920"/>
                </a:lnTo>
                <a:lnTo>
                  <a:pt x="70078" y="22872"/>
                </a:lnTo>
                <a:lnTo>
                  <a:pt x="63982" y="21348"/>
                </a:lnTo>
                <a:close/>
              </a:path>
              <a:path w="173990" h="259714">
                <a:moveTo>
                  <a:pt x="99021" y="47269"/>
                </a:moveTo>
                <a:lnTo>
                  <a:pt x="73126" y="47269"/>
                </a:lnTo>
                <a:lnTo>
                  <a:pt x="86829" y="50317"/>
                </a:lnTo>
                <a:lnTo>
                  <a:pt x="94449" y="57950"/>
                </a:lnTo>
                <a:lnTo>
                  <a:pt x="100545" y="65570"/>
                </a:lnTo>
                <a:lnTo>
                  <a:pt x="103593" y="80822"/>
                </a:lnTo>
                <a:lnTo>
                  <a:pt x="100545" y="88442"/>
                </a:lnTo>
                <a:lnTo>
                  <a:pt x="97497" y="94538"/>
                </a:lnTo>
                <a:lnTo>
                  <a:pt x="92925" y="97586"/>
                </a:lnTo>
                <a:lnTo>
                  <a:pt x="89877" y="102171"/>
                </a:lnTo>
                <a:lnTo>
                  <a:pt x="83781" y="103695"/>
                </a:lnTo>
                <a:lnTo>
                  <a:pt x="114684" y="103695"/>
                </a:lnTo>
                <a:lnTo>
                  <a:pt x="115773" y="102171"/>
                </a:lnTo>
                <a:lnTo>
                  <a:pt x="121869" y="93014"/>
                </a:lnTo>
                <a:lnTo>
                  <a:pt x="121869" y="70142"/>
                </a:lnTo>
                <a:lnTo>
                  <a:pt x="117297" y="62522"/>
                </a:lnTo>
                <a:lnTo>
                  <a:pt x="111201" y="54889"/>
                </a:lnTo>
                <a:lnTo>
                  <a:pt x="105117" y="51841"/>
                </a:lnTo>
                <a:lnTo>
                  <a:pt x="99021" y="47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93992" y="4558690"/>
            <a:ext cx="167640" cy="259715"/>
          </a:xfrm>
          <a:custGeom>
            <a:avLst/>
            <a:gdLst/>
            <a:ahLst/>
            <a:cxnLst/>
            <a:rect l="l" t="t" r="r" b="b"/>
            <a:pathLst>
              <a:path w="167640" h="259714">
                <a:moveTo>
                  <a:pt x="111709" y="71666"/>
                </a:moveTo>
                <a:lnTo>
                  <a:pt x="83781" y="71666"/>
                </a:lnTo>
                <a:lnTo>
                  <a:pt x="82257" y="79298"/>
                </a:lnTo>
                <a:lnTo>
                  <a:pt x="79222" y="88442"/>
                </a:lnTo>
                <a:lnTo>
                  <a:pt x="61696" y="122942"/>
                </a:lnTo>
                <a:lnTo>
                  <a:pt x="30467" y="160108"/>
                </a:lnTo>
                <a:lnTo>
                  <a:pt x="21335" y="167741"/>
                </a:lnTo>
                <a:lnTo>
                  <a:pt x="14144" y="174458"/>
                </a:lnTo>
                <a:lnTo>
                  <a:pt x="7238" y="180320"/>
                </a:lnTo>
                <a:lnTo>
                  <a:pt x="2047" y="184468"/>
                </a:lnTo>
                <a:lnTo>
                  <a:pt x="0" y="186042"/>
                </a:lnTo>
                <a:lnTo>
                  <a:pt x="3048" y="189090"/>
                </a:lnTo>
                <a:lnTo>
                  <a:pt x="41135" y="167741"/>
                </a:lnTo>
                <a:lnTo>
                  <a:pt x="71576" y="140718"/>
                </a:lnTo>
                <a:lnTo>
                  <a:pt x="95592" y="109031"/>
                </a:lnTo>
                <a:lnTo>
                  <a:pt x="111201" y="73190"/>
                </a:lnTo>
                <a:lnTo>
                  <a:pt x="111709" y="71666"/>
                </a:lnTo>
                <a:close/>
              </a:path>
              <a:path w="167640" h="259714">
                <a:moveTo>
                  <a:pt x="82257" y="54889"/>
                </a:moveTo>
                <a:lnTo>
                  <a:pt x="77698" y="56413"/>
                </a:lnTo>
                <a:lnTo>
                  <a:pt x="71602" y="57950"/>
                </a:lnTo>
                <a:lnTo>
                  <a:pt x="60934" y="60998"/>
                </a:lnTo>
                <a:lnTo>
                  <a:pt x="51790" y="62522"/>
                </a:lnTo>
                <a:lnTo>
                  <a:pt x="38087" y="65570"/>
                </a:lnTo>
                <a:lnTo>
                  <a:pt x="27778" y="66451"/>
                </a:lnTo>
                <a:lnTo>
                  <a:pt x="18472" y="66903"/>
                </a:lnTo>
                <a:lnTo>
                  <a:pt x="11737" y="67070"/>
                </a:lnTo>
                <a:lnTo>
                  <a:pt x="9143" y="67094"/>
                </a:lnTo>
                <a:lnTo>
                  <a:pt x="7619" y="68618"/>
                </a:lnTo>
                <a:lnTo>
                  <a:pt x="9143" y="70142"/>
                </a:lnTo>
                <a:lnTo>
                  <a:pt x="10667" y="73190"/>
                </a:lnTo>
                <a:lnTo>
                  <a:pt x="12191" y="74714"/>
                </a:lnTo>
                <a:lnTo>
                  <a:pt x="15239" y="76238"/>
                </a:lnTo>
                <a:lnTo>
                  <a:pt x="19811" y="80822"/>
                </a:lnTo>
                <a:lnTo>
                  <a:pt x="24371" y="83870"/>
                </a:lnTo>
                <a:lnTo>
                  <a:pt x="28943" y="83870"/>
                </a:lnTo>
                <a:lnTo>
                  <a:pt x="33515" y="85394"/>
                </a:lnTo>
                <a:lnTo>
                  <a:pt x="42659" y="82346"/>
                </a:lnTo>
                <a:lnTo>
                  <a:pt x="45707" y="82346"/>
                </a:lnTo>
                <a:lnTo>
                  <a:pt x="51790" y="79298"/>
                </a:lnTo>
                <a:lnTo>
                  <a:pt x="59410" y="77774"/>
                </a:lnTo>
                <a:lnTo>
                  <a:pt x="65506" y="76238"/>
                </a:lnTo>
                <a:lnTo>
                  <a:pt x="74650" y="73190"/>
                </a:lnTo>
                <a:lnTo>
                  <a:pt x="83781" y="71666"/>
                </a:lnTo>
                <a:lnTo>
                  <a:pt x="111709" y="71666"/>
                </a:lnTo>
                <a:lnTo>
                  <a:pt x="112725" y="68618"/>
                </a:lnTo>
                <a:lnTo>
                  <a:pt x="112725" y="64046"/>
                </a:lnTo>
                <a:lnTo>
                  <a:pt x="108165" y="62522"/>
                </a:lnTo>
                <a:lnTo>
                  <a:pt x="103593" y="62522"/>
                </a:lnTo>
                <a:lnTo>
                  <a:pt x="99021" y="60998"/>
                </a:lnTo>
                <a:lnTo>
                  <a:pt x="95973" y="59474"/>
                </a:lnTo>
                <a:lnTo>
                  <a:pt x="82257" y="54889"/>
                </a:lnTo>
                <a:close/>
              </a:path>
              <a:path w="167640" h="259714">
                <a:moveTo>
                  <a:pt x="135572" y="0"/>
                </a:moveTo>
                <a:lnTo>
                  <a:pt x="126441" y="0"/>
                </a:lnTo>
                <a:lnTo>
                  <a:pt x="124917" y="3048"/>
                </a:lnTo>
                <a:lnTo>
                  <a:pt x="132537" y="6095"/>
                </a:lnTo>
                <a:lnTo>
                  <a:pt x="138620" y="10668"/>
                </a:lnTo>
                <a:lnTo>
                  <a:pt x="144716" y="16776"/>
                </a:lnTo>
                <a:lnTo>
                  <a:pt x="144790" y="123520"/>
                </a:lnTo>
                <a:lnTo>
                  <a:pt x="144954" y="130308"/>
                </a:lnTo>
                <a:lnTo>
                  <a:pt x="145478" y="138576"/>
                </a:lnTo>
                <a:lnTo>
                  <a:pt x="146002" y="144271"/>
                </a:lnTo>
                <a:lnTo>
                  <a:pt x="146240" y="146392"/>
                </a:lnTo>
                <a:lnTo>
                  <a:pt x="146240" y="190614"/>
                </a:lnTo>
                <a:lnTo>
                  <a:pt x="149288" y="218059"/>
                </a:lnTo>
                <a:lnTo>
                  <a:pt x="149526" y="228543"/>
                </a:lnTo>
                <a:lnTo>
                  <a:pt x="150050" y="236739"/>
                </a:lnTo>
                <a:lnTo>
                  <a:pt x="150574" y="242074"/>
                </a:lnTo>
                <a:lnTo>
                  <a:pt x="152336" y="256184"/>
                </a:lnTo>
                <a:lnTo>
                  <a:pt x="153860" y="259232"/>
                </a:lnTo>
                <a:lnTo>
                  <a:pt x="156908" y="259232"/>
                </a:lnTo>
                <a:lnTo>
                  <a:pt x="158432" y="257708"/>
                </a:lnTo>
                <a:lnTo>
                  <a:pt x="158432" y="250088"/>
                </a:lnTo>
                <a:lnTo>
                  <a:pt x="161480" y="231787"/>
                </a:lnTo>
                <a:lnTo>
                  <a:pt x="163004" y="221106"/>
                </a:lnTo>
                <a:lnTo>
                  <a:pt x="163004" y="208914"/>
                </a:lnTo>
                <a:lnTo>
                  <a:pt x="164515" y="196710"/>
                </a:lnTo>
                <a:lnTo>
                  <a:pt x="164515" y="184518"/>
                </a:lnTo>
                <a:lnTo>
                  <a:pt x="165396" y="161474"/>
                </a:lnTo>
                <a:lnTo>
                  <a:pt x="165849" y="142008"/>
                </a:lnTo>
                <a:lnTo>
                  <a:pt x="166015" y="128547"/>
                </a:lnTo>
                <a:lnTo>
                  <a:pt x="166039" y="15239"/>
                </a:lnTo>
                <a:lnTo>
                  <a:pt x="167563" y="10668"/>
                </a:lnTo>
                <a:lnTo>
                  <a:pt x="161480" y="4572"/>
                </a:lnTo>
                <a:lnTo>
                  <a:pt x="158432" y="4572"/>
                </a:lnTo>
                <a:lnTo>
                  <a:pt x="155384" y="3048"/>
                </a:lnTo>
                <a:lnTo>
                  <a:pt x="150812" y="3048"/>
                </a:lnTo>
                <a:lnTo>
                  <a:pt x="146240" y="1524"/>
                </a:lnTo>
                <a:lnTo>
                  <a:pt x="140144" y="1524"/>
                </a:lnTo>
                <a:lnTo>
                  <a:pt x="135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88974" y="4558690"/>
            <a:ext cx="217843" cy="2531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234938" y="5040553"/>
            <a:ext cx="83820" cy="15875"/>
          </a:xfrm>
          <a:custGeom>
            <a:avLst/>
            <a:gdLst/>
            <a:ahLst/>
            <a:cxnLst/>
            <a:rect l="l" t="t" r="r" b="b"/>
            <a:pathLst>
              <a:path w="83820" h="15875">
                <a:moveTo>
                  <a:pt x="83781" y="0"/>
                </a:moveTo>
                <a:lnTo>
                  <a:pt x="0" y="0"/>
                </a:lnTo>
                <a:lnTo>
                  <a:pt x="0" y="15252"/>
                </a:lnTo>
                <a:lnTo>
                  <a:pt x="83781" y="15252"/>
                </a:lnTo>
                <a:lnTo>
                  <a:pt x="83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46139" y="4953647"/>
            <a:ext cx="108153" cy="1784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86283" y="4950586"/>
            <a:ext cx="114195" cy="1814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29475" y="4950586"/>
            <a:ext cx="111201" cy="17842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66573" y="4917046"/>
            <a:ext cx="161480" cy="2531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049909" y="5029885"/>
            <a:ext cx="105410" cy="29209"/>
          </a:xfrm>
          <a:custGeom>
            <a:avLst/>
            <a:gdLst/>
            <a:ahLst/>
            <a:cxnLst/>
            <a:rect l="l" t="t" r="r" b="b"/>
            <a:pathLst>
              <a:path w="105409" h="29210">
                <a:moveTo>
                  <a:pt x="36563" y="0"/>
                </a:moveTo>
                <a:lnTo>
                  <a:pt x="18288" y="0"/>
                </a:lnTo>
                <a:lnTo>
                  <a:pt x="3048" y="15252"/>
                </a:lnTo>
                <a:lnTo>
                  <a:pt x="0" y="28981"/>
                </a:lnTo>
                <a:lnTo>
                  <a:pt x="9144" y="28981"/>
                </a:lnTo>
                <a:lnTo>
                  <a:pt x="10668" y="22872"/>
                </a:lnTo>
                <a:lnTo>
                  <a:pt x="18288" y="15252"/>
                </a:lnTo>
                <a:lnTo>
                  <a:pt x="99326" y="15252"/>
                </a:lnTo>
                <a:lnTo>
                  <a:pt x="100545" y="13728"/>
                </a:lnTo>
                <a:lnTo>
                  <a:pt x="73126" y="13728"/>
                </a:lnTo>
                <a:lnTo>
                  <a:pt x="67030" y="10680"/>
                </a:lnTo>
                <a:lnTo>
                  <a:pt x="60934" y="9156"/>
                </a:lnTo>
                <a:lnTo>
                  <a:pt x="54838" y="6108"/>
                </a:lnTo>
                <a:lnTo>
                  <a:pt x="48755" y="4572"/>
                </a:lnTo>
                <a:lnTo>
                  <a:pt x="42659" y="1524"/>
                </a:lnTo>
                <a:lnTo>
                  <a:pt x="36563" y="0"/>
                </a:lnTo>
                <a:close/>
              </a:path>
              <a:path w="105409" h="29210">
                <a:moveTo>
                  <a:pt x="99326" y="15252"/>
                </a:moveTo>
                <a:lnTo>
                  <a:pt x="31991" y="15252"/>
                </a:lnTo>
                <a:lnTo>
                  <a:pt x="38087" y="16776"/>
                </a:lnTo>
                <a:lnTo>
                  <a:pt x="44183" y="19824"/>
                </a:lnTo>
                <a:lnTo>
                  <a:pt x="50279" y="21348"/>
                </a:lnTo>
                <a:lnTo>
                  <a:pt x="62458" y="27457"/>
                </a:lnTo>
                <a:lnTo>
                  <a:pt x="68554" y="28981"/>
                </a:lnTo>
                <a:lnTo>
                  <a:pt x="86829" y="28981"/>
                </a:lnTo>
                <a:lnTo>
                  <a:pt x="94449" y="21348"/>
                </a:lnTo>
                <a:lnTo>
                  <a:pt x="99326" y="15252"/>
                </a:lnTo>
                <a:close/>
              </a:path>
              <a:path w="105409" h="29210">
                <a:moveTo>
                  <a:pt x="105117" y="0"/>
                </a:moveTo>
                <a:lnTo>
                  <a:pt x="95973" y="0"/>
                </a:lnTo>
                <a:lnTo>
                  <a:pt x="94449" y="6108"/>
                </a:lnTo>
                <a:lnTo>
                  <a:pt x="89877" y="9156"/>
                </a:lnTo>
                <a:lnTo>
                  <a:pt x="85305" y="13728"/>
                </a:lnTo>
                <a:lnTo>
                  <a:pt x="100545" y="13728"/>
                </a:lnTo>
                <a:lnTo>
                  <a:pt x="1051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261711" y="4950586"/>
            <a:ext cx="115719" cy="1814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03325" y="4950586"/>
            <a:ext cx="111201" cy="1784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43469" y="4950586"/>
            <a:ext cx="111201" cy="18147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82090" y="4917046"/>
            <a:ext cx="161467" cy="2531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9251"/>
            <a:ext cx="10680700" cy="60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42011" y="2227072"/>
            <a:ext cx="2985706" cy="402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93604" y="1336522"/>
            <a:ext cx="518159" cy="347980"/>
          </a:xfrm>
          <a:custGeom>
            <a:avLst/>
            <a:gdLst/>
            <a:ahLst/>
            <a:cxnLst/>
            <a:rect l="l" t="t" r="r" b="b"/>
            <a:pathLst>
              <a:path w="518160" h="347980">
                <a:moveTo>
                  <a:pt x="313804" y="213487"/>
                </a:moveTo>
                <a:lnTo>
                  <a:pt x="312280" y="280593"/>
                </a:lnTo>
                <a:lnTo>
                  <a:pt x="201079" y="282117"/>
                </a:lnTo>
                <a:lnTo>
                  <a:pt x="0" y="282117"/>
                </a:lnTo>
                <a:lnTo>
                  <a:pt x="7607" y="300418"/>
                </a:lnTo>
                <a:lnTo>
                  <a:pt x="13703" y="329387"/>
                </a:lnTo>
                <a:lnTo>
                  <a:pt x="22847" y="347687"/>
                </a:lnTo>
                <a:lnTo>
                  <a:pt x="86829" y="347687"/>
                </a:lnTo>
                <a:lnTo>
                  <a:pt x="111201" y="344639"/>
                </a:lnTo>
                <a:lnTo>
                  <a:pt x="314816" y="344639"/>
                </a:lnTo>
                <a:lnTo>
                  <a:pt x="332079" y="341591"/>
                </a:lnTo>
                <a:lnTo>
                  <a:pt x="505739" y="341591"/>
                </a:lnTo>
                <a:lnTo>
                  <a:pt x="507263" y="340067"/>
                </a:lnTo>
                <a:lnTo>
                  <a:pt x="517918" y="317182"/>
                </a:lnTo>
                <a:lnTo>
                  <a:pt x="511835" y="292785"/>
                </a:lnTo>
                <a:lnTo>
                  <a:pt x="496934" y="280593"/>
                </a:lnTo>
                <a:lnTo>
                  <a:pt x="408241" y="280593"/>
                </a:lnTo>
                <a:lnTo>
                  <a:pt x="408241" y="236372"/>
                </a:lnTo>
                <a:lnTo>
                  <a:pt x="371690" y="227215"/>
                </a:lnTo>
                <a:lnTo>
                  <a:pt x="313804" y="213487"/>
                </a:lnTo>
                <a:close/>
              </a:path>
              <a:path w="518160" h="347980">
                <a:moveTo>
                  <a:pt x="292468" y="344639"/>
                </a:moveTo>
                <a:lnTo>
                  <a:pt x="111201" y="344639"/>
                </a:lnTo>
                <a:lnTo>
                  <a:pt x="141668" y="347687"/>
                </a:lnTo>
                <a:lnTo>
                  <a:pt x="292468" y="344639"/>
                </a:lnTo>
                <a:close/>
              </a:path>
              <a:path w="518160" h="347980">
                <a:moveTo>
                  <a:pt x="314816" y="344639"/>
                </a:moveTo>
                <a:lnTo>
                  <a:pt x="292468" y="344639"/>
                </a:lnTo>
                <a:lnTo>
                  <a:pt x="306184" y="346163"/>
                </a:lnTo>
                <a:lnTo>
                  <a:pt x="314816" y="344639"/>
                </a:lnTo>
                <a:close/>
              </a:path>
              <a:path w="518160" h="347980">
                <a:moveTo>
                  <a:pt x="386918" y="341591"/>
                </a:moveTo>
                <a:lnTo>
                  <a:pt x="332079" y="341591"/>
                </a:lnTo>
                <a:lnTo>
                  <a:pt x="371690" y="344639"/>
                </a:lnTo>
                <a:lnTo>
                  <a:pt x="386918" y="341591"/>
                </a:lnTo>
                <a:close/>
              </a:path>
              <a:path w="518160" h="347980">
                <a:moveTo>
                  <a:pt x="505739" y="341591"/>
                </a:moveTo>
                <a:lnTo>
                  <a:pt x="386918" y="341591"/>
                </a:lnTo>
                <a:lnTo>
                  <a:pt x="408241" y="344639"/>
                </a:lnTo>
                <a:lnTo>
                  <a:pt x="502691" y="344639"/>
                </a:lnTo>
                <a:lnTo>
                  <a:pt x="505739" y="341591"/>
                </a:lnTo>
                <a:close/>
              </a:path>
              <a:path w="518160" h="347980">
                <a:moveTo>
                  <a:pt x="106629" y="213487"/>
                </a:moveTo>
                <a:lnTo>
                  <a:pt x="106629" y="279069"/>
                </a:lnTo>
                <a:lnTo>
                  <a:pt x="60921" y="279069"/>
                </a:lnTo>
                <a:lnTo>
                  <a:pt x="24371" y="282117"/>
                </a:lnTo>
                <a:lnTo>
                  <a:pt x="201079" y="282117"/>
                </a:lnTo>
                <a:lnTo>
                  <a:pt x="202590" y="236372"/>
                </a:lnTo>
                <a:lnTo>
                  <a:pt x="166039" y="227215"/>
                </a:lnTo>
                <a:lnTo>
                  <a:pt x="106629" y="213487"/>
                </a:lnTo>
                <a:close/>
              </a:path>
              <a:path w="518160" h="347980">
                <a:moveTo>
                  <a:pt x="495071" y="279069"/>
                </a:moveTo>
                <a:lnTo>
                  <a:pt x="408241" y="280593"/>
                </a:lnTo>
                <a:lnTo>
                  <a:pt x="496934" y="280593"/>
                </a:lnTo>
                <a:lnTo>
                  <a:pt x="495071" y="279069"/>
                </a:lnTo>
                <a:close/>
              </a:path>
              <a:path w="518160" h="347980">
                <a:moveTo>
                  <a:pt x="257441" y="0"/>
                </a:moveTo>
                <a:lnTo>
                  <a:pt x="228498" y="16776"/>
                </a:lnTo>
                <a:lnTo>
                  <a:pt x="199555" y="36601"/>
                </a:lnTo>
                <a:lnTo>
                  <a:pt x="169087" y="57950"/>
                </a:lnTo>
                <a:lnTo>
                  <a:pt x="144716" y="74726"/>
                </a:lnTo>
                <a:lnTo>
                  <a:pt x="129476" y="86918"/>
                </a:lnTo>
                <a:lnTo>
                  <a:pt x="120332" y="93027"/>
                </a:lnTo>
                <a:lnTo>
                  <a:pt x="102057" y="111328"/>
                </a:lnTo>
                <a:lnTo>
                  <a:pt x="33502" y="155549"/>
                </a:lnTo>
                <a:lnTo>
                  <a:pt x="25895" y="172326"/>
                </a:lnTo>
                <a:lnTo>
                  <a:pt x="30467" y="210438"/>
                </a:lnTo>
                <a:lnTo>
                  <a:pt x="44170" y="218071"/>
                </a:lnTo>
                <a:lnTo>
                  <a:pt x="63969" y="221119"/>
                </a:lnTo>
                <a:lnTo>
                  <a:pt x="86829" y="221119"/>
                </a:lnTo>
                <a:lnTo>
                  <a:pt x="137096" y="176898"/>
                </a:lnTo>
                <a:lnTo>
                  <a:pt x="153847" y="164693"/>
                </a:lnTo>
                <a:lnTo>
                  <a:pt x="175171" y="144868"/>
                </a:lnTo>
                <a:lnTo>
                  <a:pt x="185839" y="132676"/>
                </a:lnTo>
                <a:lnTo>
                  <a:pt x="201079" y="120472"/>
                </a:lnTo>
                <a:lnTo>
                  <a:pt x="216306" y="105219"/>
                </a:lnTo>
                <a:lnTo>
                  <a:pt x="233057" y="94551"/>
                </a:lnTo>
                <a:lnTo>
                  <a:pt x="257441" y="73202"/>
                </a:lnTo>
                <a:lnTo>
                  <a:pt x="364070" y="73202"/>
                </a:lnTo>
                <a:lnTo>
                  <a:pt x="342747" y="59474"/>
                </a:lnTo>
                <a:lnTo>
                  <a:pt x="336651" y="56426"/>
                </a:lnTo>
                <a:lnTo>
                  <a:pt x="315315" y="41173"/>
                </a:lnTo>
                <a:lnTo>
                  <a:pt x="293992" y="27457"/>
                </a:lnTo>
                <a:lnTo>
                  <a:pt x="277240" y="13728"/>
                </a:lnTo>
                <a:lnTo>
                  <a:pt x="257441" y="0"/>
                </a:lnTo>
                <a:close/>
              </a:path>
              <a:path w="518160" h="347980">
                <a:moveTo>
                  <a:pt x="364070" y="73202"/>
                </a:moveTo>
                <a:lnTo>
                  <a:pt x="257441" y="73202"/>
                </a:lnTo>
                <a:lnTo>
                  <a:pt x="295516" y="102171"/>
                </a:lnTo>
                <a:lnTo>
                  <a:pt x="333603" y="134200"/>
                </a:lnTo>
                <a:lnTo>
                  <a:pt x="348830" y="144868"/>
                </a:lnTo>
                <a:lnTo>
                  <a:pt x="361022" y="155549"/>
                </a:lnTo>
                <a:lnTo>
                  <a:pt x="386918" y="176898"/>
                </a:lnTo>
                <a:lnTo>
                  <a:pt x="417385" y="201295"/>
                </a:lnTo>
                <a:lnTo>
                  <a:pt x="437184" y="210438"/>
                </a:lnTo>
                <a:lnTo>
                  <a:pt x="466128" y="208914"/>
                </a:lnTo>
                <a:lnTo>
                  <a:pt x="488975" y="187566"/>
                </a:lnTo>
                <a:lnTo>
                  <a:pt x="488975" y="161645"/>
                </a:lnTo>
                <a:lnTo>
                  <a:pt x="484416" y="160121"/>
                </a:lnTo>
                <a:lnTo>
                  <a:pt x="466128" y="140296"/>
                </a:lnTo>
                <a:lnTo>
                  <a:pt x="428053" y="117424"/>
                </a:lnTo>
                <a:lnTo>
                  <a:pt x="389966" y="93027"/>
                </a:lnTo>
                <a:lnTo>
                  <a:pt x="364070" y="7320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38942" y="1339570"/>
            <a:ext cx="520065" cy="344805"/>
          </a:xfrm>
          <a:custGeom>
            <a:avLst/>
            <a:gdLst/>
            <a:ahLst/>
            <a:cxnLst/>
            <a:rect l="l" t="t" r="r" b="b"/>
            <a:pathLst>
              <a:path w="520064" h="344805">
                <a:moveTo>
                  <a:pt x="294004" y="216547"/>
                </a:moveTo>
                <a:lnTo>
                  <a:pt x="210223" y="216547"/>
                </a:lnTo>
                <a:lnTo>
                  <a:pt x="245262" y="218071"/>
                </a:lnTo>
                <a:lnTo>
                  <a:pt x="294004" y="216547"/>
                </a:lnTo>
                <a:close/>
              </a:path>
              <a:path w="520064" h="344805">
                <a:moveTo>
                  <a:pt x="433390" y="213499"/>
                </a:moveTo>
                <a:lnTo>
                  <a:pt x="115773" y="213499"/>
                </a:lnTo>
                <a:lnTo>
                  <a:pt x="153860" y="216547"/>
                </a:lnTo>
                <a:lnTo>
                  <a:pt x="294004" y="216547"/>
                </a:lnTo>
                <a:lnTo>
                  <a:pt x="307720" y="218071"/>
                </a:lnTo>
                <a:lnTo>
                  <a:pt x="335140" y="215023"/>
                </a:lnTo>
                <a:lnTo>
                  <a:pt x="429583" y="215023"/>
                </a:lnTo>
                <a:lnTo>
                  <a:pt x="433390" y="213499"/>
                </a:lnTo>
                <a:close/>
              </a:path>
              <a:path w="520064" h="344805">
                <a:moveTo>
                  <a:pt x="429583" y="215023"/>
                </a:moveTo>
                <a:lnTo>
                  <a:pt x="335140" y="215023"/>
                </a:lnTo>
                <a:lnTo>
                  <a:pt x="348843" y="216547"/>
                </a:lnTo>
                <a:lnTo>
                  <a:pt x="367118" y="218071"/>
                </a:lnTo>
                <a:lnTo>
                  <a:pt x="383882" y="218071"/>
                </a:lnTo>
                <a:lnTo>
                  <a:pt x="403682" y="216547"/>
                </a:lnTo>
                <a:lnTo>
                  <a:pt x="425777" y="216547"/>
                </a:lnTo>
                <a:lnTo>
                  <a:pt x="429583" y="215023"/>
                </a:lnTo>
                <a:close/>
              </a:path>
              <a:path w="520064" h="344805">
                <a:moveTo>
                  <a:pt x="425777" y="216547"/>
                </a:moveTo>
                <a:lnTo>
                  <a:pt x="403682" y="216547"/>
                </a:lnTo>
                <a:lnTo>
                  <a:pt x="421970" y="218071"/>
                </a:lnTo>
                <a:lnTo>
                  <a:pt x="425777" y="216547"/>
                </a:lnTo>
                <a:close/>
              </a:path>
              <a:path w="520064" h="344805">
                <a:moveTo>
                  <a:pt x="16763" y="3060"/>
                </a:moveTo>
                <a:lnTo>
                  <a:pt x="35039" y="64058"/>
                </a:lnTo>
                <a:lnTo>
                  <a:pt x="50279" y="64058"/>
                </a:lnTo>
                <a:lnTo>
                  <a:pt x="50279" y="179946"/>
                </a:lnTo>
                <a:lnTo>
                  <a:pt x="54838" y="216547"/>
                </a:lnTo>
                <a:lnTo>
                  <a:pt x="76174" y="215023"/>
                </a:lnTo>
                <a:lnTo>
                  <a:pt x="106635" y="215023"/>
                </a:lnTo>
                <a:lnTo>
                  <a:pt x="115773" y="213499"/>
                </a:lnTo>
                <a:lnTo>
                  <a:pt x="433390" y="213499"/>
                </a:lnTo>
                <a:lnTo>
                  <a:pt x="437197" y="211975"/>
                </a:lnTo>
                <a:lnTo>
                  <a:pt x="472693" y="211975"/>
                </a:lnTo>
                <a:lnTo>
                  <a:pt x="476808" y="198247"/>
                </a:lnTo>
                <a:lnTo>
                  <a:pt x="481368" y="170802"/>
                </a:lnTo>
                <a:lnTo>
                  <a:pt x="471772" y="160121"/>
                </a:lnTo>
                <a:lnTo>
                  <a:pt x="155384" y="160121"/>
                </a:lnTo>
                <a:lnTo>
                  <a:pt x="146240" y="155549"/>
                </a:lnTo>
                <a:lnTo>
                  <a:pt x="123393" y="155549"/>
                </a:lnTo>
                <a:lnTo>
                  <a:pt x="123393" y="134200"/>
                </a:lnTo>
                <a:lnTo>
                  <a:pt x="286384" y="134200"/>
                </a:lnTo>
                <a:lnTo>
                  <a:pt x="306196" y="132676"/>
                </a:lnTo>
                <a:lnTo>
                  <a:pt x="367118" y="132676"/>
                </a:lnTo>
                <a:lnTo>
                  <a:pt x="388454" y="131152"/>
                </a:lnTo>
                <a:lnTo>
                  <a:pt x="396062" y="129628"/>
                </a:lnTo>
                <a:lnTo>
                  <a:pt x="467662" y="129628"/>
                </a:lnTo>
                <a:lnTo>
                  <a:pt x="475284" y="121996"/>
                </a:lnTo>
                <a:lnTo>
                  <a:pt x="472236" y="93027"/>
                </a:lnTo>
                <a:lnTo>
                  <a:pt x="455472" y="83870"/>
                </a:lnTo>
                <a:lnTo>
                  <a:pt x="124917" y="83870"/>
                </a:lnTo>
                <a:lnTo>
                  <a:pt x="124917" y="64058"/>
                </a:lnTo>
                <a:lnTo>
                  <a:pt x="178231" y="60998"/>
                </a:lnTo>
                <a:lnTo>
                  <a:pt x="255924" y="60998"/>
                </a:lnTo>
                <a:lnTo>
                  <a:pt x="268109" y="59474"/>
                </a:lnTo>
                <a:lnTo>
                  <a:pt x="470709" y="59474"/>
                </a:lnTo>
                <a:lnTo>
                  <a:pt x="479844" y="50330"/>
                </a:lnTo>
                <a:lnTo>
                  <a:pt x="473760" y="18300"/>
                </a:lnTo>
                <a:lnTo>
                  <a:pt x="455472" y="7632"/>
                </a:lnTo>
                <a:lnTo>
                  <a:pt x="132537" y="7632"/>
                </a:lnTo>
                <a:lnTo>
                  <a:pt x="16763" y="3060"/>
                </a:lnTo>
                <a:close/>
              </a:path>
              <a:path w="520064" h="344805">
                <a:moveTo>
                  <a:pt x="106635" y="215023"/>
                </a:moveTo>
                <a:lnTo>
                  <a:pt x="76174" y="215023"/>
                </a:lnTo>
                <a:lnTo>
                  <a:pt x="97497" y="216547"/>
                </a:lnTo>
                <a:lnTo>
                  <a:pt x="106635" y="215023"/>
                </a:lnTo>
                <a:close/>
              </a:path>
              <a:path w="520064" h="344805">
                <a:moveTo>
                  <a:pt x="472693" y="211975"/>
                </a:moveTo>
                <a:lnTo>
                  <a:pt x="437197" y="211975"/>
                </a:lnTo>
                <a:lnTo>
                  <a:pt x="455472" y="213499"/>
                </a:lnTo>
                <a:lnTo>
                  <a:pt x="472236" y="213499"/>
                </a:lnTo>
                <a:lnTo>
                  <a:pt x="472693" y="211975"/>
                </a:lnTo>
                <a:close/>
              </a:path>
              <a:path w="520064" h="344805">
                <a:moveTo>
                  <a:pt x="181279" y="155549"/>
                </a:moveTo>
                <a:lnTo>
                  <a:pt x="155384" y="160121"/>
                </a:lnTo>
                <a:lnTo>
                  <a:pt x="210223" y="160121"/>
                </a:lnTo>
                <a:lnTo>
                  <a:pt x="204127" y="158597"/>
                </a:lnTo>
                <a:lnTo>
                  <a:pt x="181279" y="155549"/>
                </a:lnTo>
                <a:close/>
              </a:path>
              <a:path w="520064" h="344805">
                <a:moveTo>
                  <a:pt x="243738" y="158597"/>
                </a:moveTo>
                <a:lnTo>
                  <a:pt x="210223" y="160121"/>
                </a:lnTo>
                <a:lnTo>
                  <a:pt x="262013" y="160121"/>
                </a:lnTo>
                <a:lnTo>
                  <a:pt x="243738" y="158597"/>
                </a:lnTo>
                <a:close/>
              </a:path>
              <a:path w="520064" h="344805">
                <a:moveTo>
                  <a:pt x="280301" y="155549"/>
                </a:moveTo>
                <a:lnTo>
                  <a:pt x="262013" y="160121"/>
                </a:lnTo>
                <a:lnTo>
                  <a:pt x="471772" y="160121"/>
                </a:lnTo>
                <a:lnTo>
                  <a:pt x="470403" y="158597"/>
                </a:lnTo>
                <a:lnTo>
                  <a:pt x="312280" y="158597"/>
                </a:lnTo>
                <a:lnTo>
                  <a:pt x="280301" y="155549"/>
                </a:lnTo>
                <a:close/>
              </a:path>
              <a:path w="520064" h="344805">
                <a:moveTo>
                  <a:pt x="452424" y="152501"/>
                </a:moveTo>
                <a:lnTo>
                  <a:pt x="364083" y="157073"/>
                </a:lnTo>
                <a:lnTo>
                  <a:pt x="332092" y="157073"/>
                </a:lnTo>
                <a:lnTo>
                  <a:pt x="312280" y="158597"/>
                </a:lnTo>
                <a:lnTo>
                  <a:pt x="470403" y="158597"/>
                </a:lnTo>
                <a:lnTo>
                  <a:pt x="469033" y="157073"/>
                </a:lnTo>
                <a:lnTo>
                  <a:pt x="364083" y="157073"/>
                </a:lnTo>
                <a:lnTo>
                  <a:pt x="359511" y="155549"/>
                </a:lnTo>
                <a:lnTo>
                  <a:pt x="467664" y="155549"/>
                </a:lnTo>
                <a:lnTo>
                  <a:pt x="452424" y="152501"/>
                </a:lnTo>
                <a:close/>
              </a:path>
              <a:path w="520064" h="344805">
                <a:moveTo>
                  <a:pt x="467662" y="129628"/>
                </a:moveTo>
                <a:lnTo>
                  <a:pt x="405206" y="129628"/>
                </a:lnTo>
                <a:lnTo>
                  <a:pt x="428053" y="134200"/>
                </a:lnTo>
                <a:lnTo>
                  <a:pt x="466140" y="131152"/>
                </a:lnTo>
                <a:lnTo>
                  <a:pt x="467662" y="129628"/>
                </a:lnTo>
                <a:close/>
              </a:path>
              <a:path w="520064" h="344805">
                <a:moveTo>
                  <a:pt x="332092" y="80822"/>
                </a:moveTo>
                <a:lnTo>
                  <a:pt x="312280" y="83870"/>
                </a:lnTo>
                <a:lnTo>
                  <a:pt x="374738" y="83870"/>
                </a:lnTo>
                <a:lnTo>
                  <a:pt x="347319" y="82346"/>
                </a:lnTo>
                <a:lnTo>
                  <a:pt x="332092" y="80822"/>
                </a:lnTo>
                <a:close/>
              </a:path>
              <a:path w="520064" h="344805">
                <a:moveTo>
                  <a:pt x="440245" y="77774"/>
                </a:moveTo>
                <a:lnTo>
                  <a:pt x="426529" y="80822"/>
                </a:lnTo>
                <a:lnTo>
                  <a:pt x="386930" y="80822"/>
                </a:lnTo>
                <a:lnTo>
                  <a:pt x="374738" y="83870"/>
                </a:lnTo>
                <a:lnTo>
                  <a:pt x="455472" y="83870"/>
                </a:lnTo>
                <a:lnTo>
                  <a:pt x="440245" y="77774"/>
                </a:lnTo>
                <a:close/>
              </a:path>
              <a:path w="520064" h="344805">
                <a:moveTo>
                  <a:pt x="469187" y="60998"/>
                </a:moveTo>
                <a:lnTo>
                  <a:pt x="391502" y="60998"/>
                </a:lnTo>
                <a:lnTo>
                  <a:pt x="420446" y="65582"/>
                </a:lnTo>
                <a:lnTo>
                  <a:pt x="467664" y="62522"/>
                </a:lnTo>
                <a:lnTo>
                  <a:pt x="469187" y="60998"/>
                </a:lnTo>
                <a:close/>
              </a:path>
              <a:path w="520064" h="344805">
                <a:moveTo>
                  <a:pt x="470709" y="59474"/>
                </a:moveTo>
                <a:lnTo>
                  <a:pt x="268109" y="59474"/>
                </a:lnTo>
                <a:lnTo>
                  <a:pt x="321424" y="64058"/>
                </a:lnTo>
                <a:lnTo>
                  <a:pt x="344271" y="62522"/>
                </a:lnTo>
                <a:lnTo>
                  <a:pt x="376281" y="62522"/>
                </a:lnTo>
                <a:lnTo>
                  <a:pt x="380834" y="60998"/>
                </a:lnTo>
                <a:lnTo>
                  <a:pt x="469187" y="60998"/>
                </a:lnTo>
                <a:lnTo>
                  <a:pt x="470709" y="59474"/>
                </a:lnTo>
                <a:close/>
              </a:path>
              <a:path w="520064" h="344805">
                <a:moveTo>
                  <a:pt x="376281" y="62522"/>
                </a:moveTo>
                <a:lnTo>
                  <a:pt x="344271" y="62522"/>
                </a:lnTo>
                <a:lnTo>
                  <a:pt x="371690" y="64058"/>
                </a:lnTo>
                <a:lnTo>
                  <a:pt x="376281" y="62522"/>
                </a:lnTo>
                <a:close/>
              </a:path>
              <a:path w="520064" h="344805">
                <a:moveTo>
                  <a:pt x="255924" y="60998"/>
                </a:moveTo>
                <a:lnTo>
                  <a:pt x="178231" y="60998"/>
                </a:lnTo>
                <a:lnTo>
                  <a:pt x="220891" y="62522"/>
                </a:lnTo>
                <a:lnTo>
                  <a:pt x="243738" y="62522"/>
                </a:lnTo>
                <a:lnTo>
                  <a:pt x="255924" y="60998"/>
                </a:lnTo>
                <a:close/>
              </a:path>
              <a:path w="520064" h="344805">
                <a:moveTo>
                  <a:pt x="141668" y="4584"/>
                </a:moveTo>
                <a:lnTo>
                  <a:pt x="132537" y="7632"/>
                </a:lnTo>
                <a:lnTo>
                  <a:pt x="277253" y="7632"/>
                </a:lnTo>
                <a:lnTo>
                  <a:pt x="269633" y="6108"/>
                </a:lnTo>
                <a:lnTo>
                  <a:pt x="178231" y="6108"/>
                </a:lnTo>
                <a:lnTo>
                  <a:pt x="141668" y="4584"/>
                </a:lnTo>
                <a:close/>
              </a:path>
              <a:path w="520064" h="344805">
                <a:moveTo>
                  <a:pt x="301625" y="3060"/>
                </a:moveTo>
                <a:lnTo>
                  <a:pt x="277253" y="7632"/>
                </a:lnTo>
                <a:lnTo>
                  <a:pt x="455472" y="7632"/>
                </a:lnTo>
                <a:lnTo>
                  <a:pt x="451519" y="6108"/>
                </a:lnTo>
                <a:lnTo>
                  <a:pt x="319900" y="6108"/>
                </a:lnTo>
                <a:lnTo>
                  <a:pt x="301625" y="3060"/>
                </a:lnTo>
                <a:close/>
              </a:path>
              <a:path w="520064" h="344805">
                <a:moveTo>
                  <a:pt x="435673" y="0"/>
                </a:moveTo>
                <a:lnTo>
                  <a:pt x="418922" y="4584"/>
                </a:lnTo>
                <a:lnTo>
                  <a:pt x="370166" y="4584"/>
                </a:lnTo>
                <a:lnTo>
                  <a:pt x="354939" y="6108"/>
                </a:lnTo>
                <a:lnTo>
                  <a:pt x="451519" y="6108"/>
                </a:lnTo>
                <a:lnTo>
                  <a:pt x="435673" y="0"/>
                </a:lnTo>
                <a:close/>
              </a:path>
              <a:path w="520064" h="344805">
                <a:moveTo>
                  <a:pt x="211747" y="222643"/>
                </a:moveTo>
                <a:lnTo>
                  <a:pt x="210223" y="279069"/>
                </a:lnTo>
                <a:lnTo>
                  <a:pt x="0" y="279069"/>
                </a:lnTo>
                <a:lnTo>
                  <a:pt x="9143" y="297370"/>
                </a:lnTo>
                <a:lnTo>
                  <a:pt x="13715" y="326339"/>
                </a:lnTo>
                <a:lnTo>
                  <a:pt x="22859" y="344639"/>
                </a:lnTo>
                <a:lnTo>
                  <a:pt x="88353" y="344639"/>
                </a:lnTo>
                <a:lnTo>
                  <a:pt x="111201" y="341591"/>
                </a:lnTo>
                <a:lnTo>
                  <a:pt x="314828" y="341591"/>
                </a:lnTo>
                <a:lnTo>
                  <a:pt x="332092" y="338543"/>
                </a:lnTo>
                <a:lnTo>
                  <a:pt x="507267" y="338543"/>
                </a:lnTo>
                <a:lnTo>
                  <a:pt x="508787" y="337019"/>
                </a:lnTo>
                <a:lnTo>
                  <a:pt x="519455" y="314134"/>
                </a:lnTo>
                <a:lnTo>
                  <a:pt x="513359" y="289737"/>
                </a:lnTo>
                <a:lnTo>
                  <a:pt x="498469" y="277545"/>
                </a:lnTo>
                <a:lnTo>
                  <a:pt x="306196" y="277545"/>
                </a:lnTo>
                <a:lnTo>
                  <a:pt x="306196" y="245516"/>
                </a:lnTo>
                <a:lnTo>
                  <a:pt x="269633" y="236372"/>
                </a:lnTo>
                <a:lnTo>
                  <a:pt x="211747" y="222643"/>
                </a:lnTo>
                <a:close/>
              </a:path>
              <a:path w="520064" h="344805">
                <a:moveTo>
                  <a:pt x="292480" y="341591"/>
                </a:moveTo>
                <a:lnTo>
                  <a:pt x="111201" y="341591"/>
                </a:lnTo>
                <a:lnTo>
                  <a:pt x="143192" y="344639"/>
                </a:lnTo>
                <a:lnTo>
                  <a:pt x="292480" y="341591"/>
                </a:lnTo>
                <a:close/>
              </a:path>
              <a:path w="520064" h="344805">
                <a:moveTo>
                  <a:pt x="314828" y="341591"/>
                </a:moveTo>
                <a:lnTo>
                  <a:pt x="292480" y="341591"/>
                </a:lnTo>
                <a:lnTo>
                  <a:pt x="306196" y="343115"/>
                </a:lnTo>
                <a:lnTo>
                  <a:pt x="314828" y="341591"/>
                </a:lnTo>
                <a:close/>
              </a:path>
              <a:path w="520064" h="344805">
                <a:moveTo>
                  <a:pt x="386930" y="338543"/>
                </a:moveTo>
                <a:lnTo>
                  <a:pt x="332092" y="338543"/>
                </a:lnTo>
                <a:lnTo>
                  <a:pt x="371690" y="341591"/>
                </a:lnTo>
                <a:lnTo>
                  <a:pt x="386930" y="338543"/>
                </a:lnTo>
                <a:close/>
              </a:path>
              <a:path w="520064" h="344805">
                <a:moveTo>
                  <a:pt x="507267" y="338543"/>
                </a:moveTo>
                <a:lnTo>
                  <a:pt x="386930" y="338543"/>
                </a:lnTo>
                <a:lnTo>
                  <a:pt x="408254" y="341591"/>
                </a:lnTo>
                <a:lnTo>
                  <a:pt x="504228" y="341591"/>
                </a:lnTo>
                <a:lnTo>
                  <a:pt x="507267" y="338543"/>
                </a:lnTo>
                <a:close/>
              </a:path>
              <a:path w="520064" h="344805">
                <a:moveTo>
                  <a:pt x="161480" y="276021"/>
                </a:moveTo>
                <a:lnTo>
                  <a:pt x="60934" y="276021"/>
                </a:lnTo>
                <a:lnTo>
                  <a:pt x="24383" y="279069"/>
                </a:lnTo>
                <a:lnTo>
                  <a:pt x="170611" y="279069"/>
                </a:lnTo>
                <a:lnTo>
                  <a:pt x="161480" y="276021"/>
                </a:lnTo>
                <a:close/>
              </a:path>
              <a:path w="520064" h="344805">
                <a:moveTo>
                  <a:pt x="496608" y="276021"/>
                </a:moveTo>
                <a:lnTo>
                  <a:pt x="306196" y="277545"/>
                </a:lnTo>
                <a:lnTo>
                  <a:pt x="498469" y="277545"/>
                </a:lnTo>
                <a:lnTo>
                  <a:pt x="496608" y="276021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84292" y="1344155"/>
            <a:ext cx="520065" cy="394970"/>
          </a:xfrm>
          <a:custGeom>
            <a:avLst/>
            <a:gdLst/>
            <a:ahLst/>
            <a:cxnLst/>
            <a:rect l="l" t="t" r="r" b="b"/>
            <a:pathLst>
              <a:path w="520064" h="394969">
                <a:moveTo>
                  <a:pt x="477488" y="154012"/>
                </a:moveTo>
                <a:lnTo>
                  <a:pt x="248297" y="154012"/>
                </a:lnTo>
                <a:lnTo>
                  <a:pt x="274192" y="158584"/>
                </a:lnTo>
                <a:lnTo>
                  <a:pt x="394538" y="158584"/>
                </a:lnTo>
                <a:lnTo>
                  <a:pt x="394538" y="184505"/>
                </a:lnTo>
                <a:lnTo>
                  <a:pt x="400634" y="196710"/>
                </a:lnTo>
                <a:lnTo>
                  <a:pt x="423481" y="207390"/>
                </a:lnTo>
                <a:lnTo>
                  <a:pt x="446328" y="204330"/>
                </a:lnTo>
                <a:lnTo>
                  <a:pt x="467664" y="202806"/>
                </a:lnTo>
                <a:lnTo>
                  <a:pt x="478320" y="190614"/>
                </a:lnTo>
                <a:lnTo>
                  <a:pt x="477488" y="154012"/>
                </a:lnTo>
                <a:close/>
              </a:path>
              <a:path w="520064" h="394969">
                <a:moveTo>
                  <a:pt x="79209" y="97586"/>
                </a:moveTo>
                <a:lnTo>
                  <a:pt x="54838" y="99110"/>
                </a:lnTo>
                <a:lnTo>
                  <a:pt x="35039" y="99110"/>
                </a:lnTo>
                <a:lnTo>
                  <a:pt x="54838" y="157060"/>
                </a:lnTo>
                <a:lnTo>
                  <a:pt x="80733" y="158584"/>
                </a:lnTo>
                <a:lnTo>
                  <a:pt x="106629" y="158584"/>
                </a:lnTo>
                <a:lnTo>
                  <a:pt x="126441" y="157060"/>
                </a:lnTo>
                <a:lnTo>
                  <a:pt x="211747" y="157060"/>
                </a:lnTo>
                <a:lnTo>
                  <a:pt x="228498" y="155536"/>
                </a:lnTo>
                <a:lnTo>
                  <a:pt x="248297" y="154012"/>
                </a:lnTo>
                <a:lnTo>
                  <a:pt x="477488" y="154012"/>
                </a:lnTo>
                <a:lnTo>
                  <a:pt x="476796" y="123520"/>
                </a:lnTo>
                <a:lnTo>
                  <a:pt x="478701" y="100634"/>
                </a:lnTo>
                <a:lnTo>
                  <a:pt x="105105" y="100634"/>
                </a:lnTo>
                <a:lnTo>
                  <a:pt x="79209" y="97586"/>
                </a:lnTo>
                <a:close/>
              </a:path>
              <a:path w="520064" h="394969">
                <a:moveTo>
                  <a:pt x="190411" y="157060"/>
                </a:moveTo>
                <a:lnTo>
                  <a:pt x="126441" y="157060"/>
                </a:lnTo>
                <a:lnTo>
                  <a:pt x="172135" y="158584"/>
                </a:lnTo>
                <a:lnTo>
                  <a:pt x="190411" y="157060"/>
                </a:lnTo>
                <a:close/>
              </a:path>
              <a:path w="520064" h="394969">
                <a:moveTo>
                  <a:pt x="178231" y="97586"/>
                </a:moveTo>
                <a:lnTo>
                  <a:pt x="126441" y="99110"/>
                </a:lnTo>
                <a:lnTo>
                  <a:pt x="105105" y="100634"/>
                </a:lnTo>
                <a:lnTo>
                  <a:pt x="207175" y="100634"/>
                </a:lnTo>
                <a:lnTo>
                  <a:pt x="178231" y="97586"/>
                </a:lnTo>
                <a:close/>
              </a:path>
              <a:path w="520064" h="394969">
                <a:moveTo>
                  <a:pt x="230022" y="96062"/>
                </a:moveTo>
                <a:lnTo>
                  <a:pt x="220878" y="99110"/>
                </a:lnTo>
                <a:lnTo>
                  <a:pt x="207175" y="100634"/>
                </a:lnTo>
                <a:lnTo>
                  <a:pt x="322948" y="100634"/>
                </a:lnTo>
                <a:lnTo>
                  <a:pt x="319900" y="99110"/>
                </a:lnTo>
                <a:lnTo>
                  <a:pt x="249821" y="99110"/>
                </a:lnTo>
                <a:lnTo>
                  <a:pt x="230022" y="96062"/>
                </a:lnTo>
                <a:close/>
              </a:path>
              <a:path w="520064" h="394969">
                <a:moveTo>
                  <a:pt x="478389" y="54889"/>
                </a:moveTo>
                <a:lnTo>
                  <a:pt x="262013" y="54889"/>
                </a:lnTo>
                <a:lnTo>
                  <a:pt x="313804" y="56413"/>
                </a:lnTo>
                <a:lnTo>
                  <a:pt x="393014" y="56413"/>
                </a:lnTo>
                <a:lnTo>
                  <a:pt x="396062" y="65570"/>
                </a:lnTo>
                <a:lnTo>
                  <a:pt x="399110" y="71666"/>
                </a:lnTo>
                <a:lnTo>
                  <a:pt x="394538" y="96062"/>
                </a:lnTo>
                <a:lnTo>
                  <a:pt x="322948" y="100634"/>
                </a:lnTo>
                <a:lnTo>
                  <a:pt x="478701" y="100634"/>
                </a:lnTo>
                <a:lnTo>
                  <a:pt x="479844" y="86918"/>
                </a:lnTo>
                <a:lnTo>
                  <a:pt x="478389" y="54889"/>
                </a:lnTo>
                <a:close/>
              </a:path>
              <a:path w="520064" h="394969">
                <a:moveTo>
                  <a:pt x="316852" y="97586"/>
                </a:moveTo>
                <a:lnTo>
                  <a:pt x="268109" y="99110"/>
                </a:lnTo>
                <a:lnTo>
                  <a:pt x="319900" y="99110"/>
                </a:lnTo>
                <a:lnTo>
                  <a:pt x="316852" y="97586"/>
                </a:lnTo>
                <a:close/>
              </a:path>
              <a:path w="520064" h="394969">
                <a:moveTo>
                  <a:pt x="70078" y="1524"/>
                </a:moveTo>
                <a:lnTo>
                  <a:pt x="33515" y="1524"/>
                </a:lnTo>
                <a:lnTo>
                  <a:pt x="41135" y="36588"/>
                </a:lnTo>
                <a:lnTo>
                  <a:pt x="41135" y="62522"/>
                </a:lnTo>
                <a:lnTo>
                  <a:pt x="102069" y="62522"/>
                </a:lnTo>
                <a:lnTo>
                  <a:pt x="131013" y="60998"/>
                </a:lnTo>
                <a:lnTo>
                  <a:pt x="169087" y="60998"/>
                </a:lnTo>
                <a:lnTo>
                  <a:pt x="176707" y="59474"/>
                </a:lnTo>
                <a:lnTo>
                  <a:pt x="211747" y="56413"/>
                </a:lnTo>
                <a:lnTo>
                  <a:pt x="262013" y="54889"/>
                </a:lnTo>
                <a:lnTo>
                  <a:pt x="478389" y="54889"/>
                </a:lnTo>
                <a:lnTo>
                  <a:pt x="476796" y="13715"/>
                </a:lnTo>
                <a:lnTo>
                  <a:pt x="480225" y="4572"/>
                </a:lnTo>
                <a:lnTo>
                  <a:pt x="85305" y="4572"/>
                </a:lnTo>
                <a:lnTo>
                  <a:pt x="70078" y="1524"/>
                </a:lnTo>
                <a:close/>
              </a:path>
              <a:path w="520064" h="394969">
                <a:moveTo>
                  <a:pt x="169087" y="60998"/>
                </a:moveTo>
                <a:lnTo>
                  <a:pt x="131013" y="60998"/>
                </a:lnTo>
                <a:lnTo>
                  <a:pt x="161467" y="62522"/>
                </a:lnTo>
                <a:lnTo>
                  <a:pt x="169087" y="60998"/>
                </a:lnTo>
                <a:close/>
              </a:path>
              <a:path w="520064" h="394969">
                <a:moveTo>
                  <a:pt x="135572" y="0"/>
                </a:moveTo>
                <a:lnTo>
                  <a:pt x="115773" y="0"/>
                </a:lnTo>
                <a:lnTo>
                  <a:pt x="100545" y="3048"/>
                </a:lnTo>
                <a:lnTo>
                  <a:pt x="85305" y="4572"/>
                </a:lnTo>
                <a:lnTo>
                  <a:pt x="303136" y="4572"/>
                </a:lnTo>
                <a:lnTo>
                  <a:pt x="286888" y="3048"/>
                </a:lnTo>
                <a:lnTo>
                  <a:pt x="158432" y="3048"/>
                </a:lnTo>
                <a:lnTo>
                  <a:pt x="135572" y="0"/>
                </a:lnTo>
                <a:close/>
              </a:path>
              <a:path w="520064" h="394969">
                <a:moveTo>
                  <a:pt x="324472" y="1524"/>
                </a:moveTo>
                <a:lnTo>
                  <a:pt x="303136" y="4572"/>
                </a:lnTo>
                <a:lnTo>
                  <a:pt x="345795" y="4572"/>
                </a:lnTo>
                <a:lnTo>
                  <a:pt x="324472" y="1524"/>
                </a:lnTo>
                <a:close/>
              </a:path>
              <a:path w="520064" h="394969">
                <a:moveTo>
                  <a:pt x="473748" y="0"/>
                </a:moveTo>
                <a:lnTo>
                  <a:pt x="420433" y="4572"/>
                </a:lnTo>
                <a:lnTo>
                  <a:pt x="480225" y="4572"/>
                </a:lnTo>
                <a:lnTo>
                  <a:pt x="481368" y="1524"/>
                </a:lnTo>
                <a:lnTo>
                  <a:pt x="473748" y="0"/>
                </a:lnTo>
                <a:close/>
              </a:path>
              <a:path w="520064" h="394969">
                <a:moveTo>
                  <a:pt x="254393" y="0"/>
                </a:moveTo>
                <a:lnTo>
                  <a:pt x="223926" y="1524"/>
                </a:lnTo>
                <a:lnTo>
                  <a:pt x="158432" y="3048"/>
                </a:lnTo>
                <a:lnTo>
                  <a:pt x="286888" y="3048"/>
                </a:lnTo>
                <a:lnTo>
                  <a:pt x="254393" y="0"/>
                </a:lnTo>
                <a:close/>
              </a:path>
              <a:path w="520064" h="394969">
                <a:moveTo>
                  <a:pt x="301625" y="304977"/>
                </a:moveTo>
                <a:lnTo>
                  <a:pt x="222402" y="304977"/>
                </a:lnTo>
                <a:lnTo>
                  <a:pt x="217830" y="361403"/>
                </a:lnTo>
                <a:lnTo>
                  <a:pt x="236118" y="388848"/>
                </a:lnTo>
                <a:lnTo>
                  <a:pt x="274192" y="394944"/>
                </a:lnTo>
                <a:lnTo>
                  <a:pt x="295528" y="379704"/>
                </a:lnTo>
                <a:lnTo>
                  <a:pt x="301625" y="365975"/>
                </a:lnTo>
                <a:lnTo>
                  <a:pt x="307708" y="353783"/>
                </a:lnTo>
                <a:lnTo>
                  <a:pt x="304660" y="343103"/>
                </a:lnTo>
                <a:lnTo>
                  <a:pt x="301625" y="327850"/>
                </a:lnTo>
                <a:lnTo>
                  <a:pt x="301625" y="304977"/>
                </a:lnTo>
                <a:close/>
              </a:path>
              <a:path w="520064" h="394969">
                <a:moveTo>
                  <a:pt x="35039" y="239407"/>
                </a:moveTo>
                <a:lnTo>
                  <a:pt x="0" y="239407"/>
                </a:lnTo>
                <a:lnTo>
                  <a:pt x="16763" y="274485"/>
                </a:lnTo>
                <a:lnTo>
                  <a:pt x="39611" y="309549"/>
                </a:lnTo>
                <a:lnTo>
                  <a:pt x="91401" y="309549"/>
                </a:lnTo>
                <a:lnTo>
                  <a:pt x="127965" y="306501"/>
                </a:lnTo>
                <a:lnTo>
                  <a:pt x="161467" y="304977"/>
                </a:lnTo>
                <a:lnTo>
                  <a:pt x="301625" y="304977"/>
                </a:lnTo>
                <a:lnTo>
                  <a:pt x="301625" y="300405"/>
                </a:lnTo>
                <a:lnTo>
                  <a:pt x="504483" y="300405"/>
                </a:lnTo>
                <a:lnTo>
                  <a:pt x="517931" y="277533"/>
                </a:lnTo>
                <a:lnTo>
                  <a:pt x="519455" y="265328"/>
                </a:lnTo>
                <a:lnTo>
                  <a:pt x="511835" y="245503"/>
                </a:lnTo>
                <a:lnTo>
                  <a:pt x="507011" y="243979"/>
                </a:lnTo>
                <a:lnTo>
                  <a:pt x="76161" y="243979"/>
                </a:lnTo>
                <a:lnTo>
                  <a:pt x="35039" y="239407"/>
                </a:lnTo>
                <a:close/>
              </a:path>
              <a:path w="520064" h="394969">
                <a:moveTo>
                  <a:pt x="449376" y="300405"/>
                </a:moveTo>
                <a:lnTo>
                  <a:pt x="362546" y="300405"/>
                </a:lnTo>
                <a:lnTo>
                  <a:pt x="388442" y="304977"/>
                </a:lnTo>
                <a:lnTo>
                  <a:pt x="406730" y="306501"/>
                </a:lnTo>
                <a:lnTo>
                  <a:pt x="420433" y="304977"/>
                </a:lnTo>
                <a:lnTo>
                  <a:pt x="449376" y="300405"/>
                </a:lnTo>
                <a:close/>
              </a:path>
              <a:path w="520064" h="394969">
                <a:moveTo>
                  <a:pt x="504483" y="300405"/>
                </a:moveTo>
                <a:lnTo>
                  <a:pt x="449376" y="300405"/>
                </a:lnTo>
                <a:lnTo>
                  <a:pt x="502691" y="303453"/>
                </a:lnTo>
                <a:lnTo>
                  <a:pt x="504483" y="300405"/>
                </a:lnTo>
                <a:close/>
              </a:path>
              <a:path w="520064" h="394969">
                <a:moveTo>
                  <a:pt x="92925" y="239407"/>
                </a:moveTo>
                <a:lnTo>
                  <a:pt x="76161" y="243979"/>
                </a:lnTo>
                <a:lnTo>
                  <a:pt x="507011" y="243979"/>
                </a:lnTo>
                <a:lnTo>
                  <a:pt x="502187" y="242455"/>
                </a:lnTo>
                <a:lnTo>
                  <a:pt x="161467" y="242455"/>
                </a:lnTo>
                <a:lnTo>
                  <a:pt x="92925" y="239407"/>
                </a:lnTo>
                <a:close/>
              </a:path>
              <a:path w="520064" h="394969">
                <a:moveTo>
                  <a:pt x="272681" y="237883"/>
                </a:moveTo>
                <a:lnTo>
                  <a:pt x="230022" y="242455"/>
                </a:lnTo>
                <a:lnTo>
                  <a:pt x="502187" y="242455"/>
                </a:lnTo>
                <a:lnTo>
                  <a:pt x="497363" y="240931"/>
                </a:lnTo>
                <a:lnTo>
                  <a:pt x="333603" y="240931"/>
                </a:lnTo>
                <a:lnTo>
                  <a:pt x="272681" y="237883"/>
                </a:lnTo>
                <a:close/>
              </a:path>
              <a:path w="520064" h="394969">
                <a:moveTo>
                  <a:pt x="367118" y="237883"/>
                </a:moveTo>
                <a:lnTo>
                  <a:pt x="333603" y="240931"/>
                </a:lnTo>
                <a:lnTo>
                  <a:pt x="389966" y="240931"/>
                </a:lnTo>
                <a:lnTo>
                  <a:pt x="367118" y="237883"/>
                </a:lnTo>
                <a:close/>
              </a:path>
              <a:path w="520064" h="394969">
                <a:moveTo>
                  <a:pt x="408254" y="237883"/>
                </a:moveTo>
                <a:lnTo>
                  <a:pt x="389966" y="240931"/>
                </a:lnTo>
                <a:lnTo>
                  <a:pt x="497363" y="240931"/>
                </a:lnTo>
                <a:lnTo>
                  <a:pt x="492539" y="239407"/>
                </a:lnTo>
                <a:lnTo>
                  <a:pt x="425005" y="239407"/>
                </a:lnTo>
                <a:lnTo>
                  <a:pt x="408254" y="237883"/>
                </a:lnTo>
                <a:close/>
              </a:path>
              <a:path w="520064" h="394969">
                <a:moveTo>
                  <a:pt x="482892" y="236359"/>
                </a:moveTo>
                <a:lnTo>
                  <a:pt x="455472" y="239407"/>
                </a:lnTo>
                <a:lnTo>
                  <a:pt x="492539" y="239407"/>
                </a:lnTo>
                <a:lnTo>
                  <a:pt x="482892" y="23635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89587" y="1321282"/>
            <a:ext cx="498475" cy="372110"/>
          </a:xfrm>
          <a:custGeom>
            <a:avLst/>
            <a:gdLst/>
            <a:ahLst/>
            <a:cxnLst/>
            <a:rect l="l" t="t" r="r" b="b"/>
            <a:pathLst>
              <a:path w="498475" h="372110">
                <a:moveTo>
                  <a:pt x="148268" y="337007"/>
                </a:moveTo>
                <a:lnTo>
                  <a:pt x="65506" y="337007"/>
                </a:lnTo>
                <a:lnTo>
                  <a:pt x="77698" y="338531"/>
                </a:lnTo>
                <a:lnTo>
                  <a:pt x="89877" y="338531"/>
                </a:lnTo>
                <a:lnTo>
                  <a:pt x="112725" y="340055"/>
                </a:lnTo>
                <a:lnTo>
                  <a:pt x="148268" y="337007"/>
                </a:lnTo>
                <a:close/>
              </a:path>
              <a:path w="498475" h="372110">
                <a:moveTo>
                  <a:pt x="263529" y="335483"/>
                </a:moveTo>
                <a:lnTo>
                  <a:pt x="166039" y="335483"/>
                </a:lnTo>
                <a:lnTo>
                  <a:pt x="198031" y="338531"/>
                </a:lnTo>
                <a:lnTo>
                  <a:pt x="210223" y="338531"/>
                </a:lnTo>
                <a:lnTo>
                  <a:pt x="242214" y="340055"/>
                </a:lnTo>
                <a:lnTo>
                  <a:pt x="260489" y="337007"/>
                </a:lnTo>
                <a:lnTo>
                  <a:pt x="263529" y="335483"/>
                </a:lnTo>
                <a:close/>
              </a:path>
              <a:path w="498475" h="372110">
                <a:moveTo>
                  <a:pt x="120345" y="93014"/>
                </a:moveTo>
                <a:lnTo>
                  <a:pt x="44183" y="93014"/>
                </a:lnTo>
                <a:lnTo>
                  <a:pt x="45707" y="138760"/>
                </a:lnTo>
                <a:lnTo>
                  <a:pt x="44183" y="154012"/>
                </a:lnTo>
                <a:lnTo>
                  <a:pt x="44183" y="176885"/>
                </a:lnTo>
                <a:lnTo>
                  <a:pt x="45707" y="201282"/>
                </a:lnTo>
                <a:lnTo>
                  <a:pt x="44183" y="254660"/>
                </a:lnTo>
                <a:lnTo>
                  <a:pt x="44183" y="295833"/>
                </a:lnTo>
                <a:lnTo>
                  <a:pt x="45707" y="324802"/>
                </a:lnTo>
                <a:lnTo>
                  <a:pt x="42659" y="338531"/>
                </a:lnTo>
                <a:lnTo>
                  <a:pt x="65506" y="337007"/>
                </a:lnTo>
                <a:lnTo>
                  <a:pt x="148268" y="337007"/>
                </a:lnTo>
                <a:lnTo>
                  <a:pt x="166039" y="335483"/>
                </a:lnTo>
                <a:lnTo>
                  <a:pt x="263529" y="335483"/>
                </a:lnTo>
                <a:lnTo>
                  <a:pt x="269633" y="332422"/>
                </a:lnTo>
                <a:lnTo>
                  <a:pt x="269633" y="324802"/>
                </a:lnTo>
                <a:lnTo>
                  <a:pt x="280288" y="323278"/>
                </a:lnTo>
                <a:lnTo>
                  <a:pt x="283337" y="294309"/>
                </a:lnTo>
                <a:lnTo>
                  <a:pt x="274205" y="276009"/>
                </a:lnTo>
                <a:lnTo>
                  <a:pt x="262039" y="272961"/>
                </a:lnTo>
                <a:lnTo>
                  <a:pt x="169087" y="272961"/>
                </a:lnTo>
                <a:lnTo>
                  <a:pt x="121869" y="269900"/>
                </a:lnTo>
                <a:lnTo>
                  <a:pt x="120345" y="268376"/>
                </a:lnTo>
                <a:lnTo>
                  <a:pt x="120345" y="211962"/>
                </a:lnTo>
                <a:lnTo>
                  <a:pt x="167563" y="211962"/>
                </a:lnTo>
                <a:lnTo>
                  <a:pt x="179755" y="210438"/>
                </a:lnTo>
                <a:lnTo>
                  <a:pt x="246128" y="210438"/>
                </a:lnTo>
                <a:lnTo>
                  <a:pt x="260489" y="201282"/>
                </a:lnTo>
                <a:lnTo>
                  <a:pt x="269633" y="184505"/>
                </a:lnTo>
                <a:lnTo>
                  <a:pt x="269633" y="176885"/>
                </a:lnTo>
                <a:lnTo>
                  <a:pt x="260489" y="160108"/>
                </a:lnTo>
                <a:lnTo>
                  <a:pt x="258965" y="158584"/>
                </a:lnTo>
                <a:lnTo>
                  <a:pt x="120345" y="158584"/>
                </a:lnTo>
                <a:lnTo>
                  <a:pt x="120345" y="135712"/>
                </a:lnTo>
                <a:lnTo>
                  <a:pt x="121869" y="120459"/>
                </a:lnTo>
                <a:lnTo>
                  <a:pt x="120345" y="93014"/>
                </a:lnTo>
                <a:close/>
              </a:path>
              <a:path w="498475" h="372110">
                <a:moveTo>
                  <a:pt x="191935" y="271437"/>
                </a:moveTo>
                <a:lnTo>
                  <a:pt x="169087" y="272961"/>
                </a:lnTo>
                <a:lnTo>
                  <a:pt x="199555" y="272961"/>
                </a:lnTo>
                <a:lnTo>
                  <a:pt x="191935" y="271437"/>
                </a:lnTo>
                <a:close/>
              </a:path>
              <a:path w="498475" h="372110">
                <a:moveTo>
                  <a:pt x="211747" y="268376"/>
                </a:moveTo>
                <a:lnTo>
                  <a:pt x="199555" y="272961"/>
                </a:lnTo>
                <a:lnTo>
                  <a:pt x="262039" y="272961"/>
                </a:lnTo>
                <a:lnTo>
                  <a:pt x="249821" y="269900"/>
                </a:lnTo>
                <a:lnTo>
                  <a:pt x="223926" y="269900"/>
                </a:lnTo>
                <a:lnTo>
                  <a:pt x="211747" y="268376"/>
                </a:lnTo>
                <a:close/>
              </a:path>
              <a:path w="498475" h="372110">
                <a:moveTo>
                  <a:pt x="246128" y="210438"/>
                </a:moveTo>
                <a:lnTo>
                  <a:pt x="179755" y="210438"/>
                </a:lnTo>
                <a:lnTo>
                  <a:pt x="185851" y="213487"/>
                </a:lnTo>
                <a:lnTo>
                  <a:pt x="213271" y="213487"/>
                </a:lnTo>
                <a:lnTo>
                  <a:pt x="243738" y="211962"/>
                </a:lnTo>
                <a:lnTo>
                  <a:pt x="246128" y="210438"/>
                </a:lnTo>
                <a:close/>
              </a:path>
              <a:path w="498475" h="372110">
                <a:moveTo>
                  <a:pt x="231546" y="147916"/>
                </a:moveTo>
                <a:lnTo>
                  <a:pt x="210223" y="149440"/>
                </a:lnTo>
                <a:lnTo>
                  <a:pt x="164515" y="154012"/>
                </a:lnTo>
                <a:lnTo>
                  <a:pt x="152336" y="155536"/>
                </a:lnTo>
                <a:lnTo>
                  <a:pt x="135572" y="158584"/>
                </a:lnTo>
                <a:lnTo>
                  <a:pt x="258965" y="158584"/>
                </a:lnTo>
                <a:lnTo>
                  <a:pt x="254393" y="154012"/>
                </a:lnTo>
                <a:lnTo>
                  <a:pt x="231546" y="147916"/>
                </a:lnTo>
                <a:close/>
              </a:path>
              <a:path w="498475" h="372110">
                <a:moveTo>
                  <a:pt x="0" y="25920"/>
                </a:moveTo>
                <a:lnTo>
                  <a:pt x="12191" y="62522"/>
                </a:lnTo>
                <a:lnTo>
                  <a:pt x="22847" y="89966"/>
                </a:lnTo>
                <a:lnTo>
                  <a:pt x="36563" y="93014"/>
                </a:lnTo>
                <a:lnTo>
                  <a:pt x="123393" y="93014"/>
                </a:lnTo>
                <a:lnTo>
                  <a:pt x="169087" y="91490"/>
                </a:lnTo>
                <a:lnTo>
                  <a:pt x="182803" y="88442"/>
                </a:lnTo>
                <a:lnTo>
                  <a:pt x="256677" y="88442"/>
                </a:lnTo>
                <a:lnTo>
                  <a:pt x="262013" y="77762"/>
                </a:lnTo>
                <a:lnTo>
                  <a:pt x="271157" y="62522"/>
                </a:lnTo>
                <a:lnTo>
                  <a:pt x="271157" y="56413"/>
                </a:lnTo>
                <a:lnTo>
                  <a:pt x="262013" y="36588"/>
                </a:lnTo>
                <a:lnTo>
                  <a:pt x="255917" y="30492"/>
                </a:lnTo>
                <a:lnTo>
                  <a:pt x="250205" y="28968"/>
                </a:lnTo>
                <a:lnTo>
                  <a:pt x="47231" y="28968"/>
                </a:lnTo>
                <a:lnTo>
                  <a:pt x="0" y="25920"/>
                </a:lnTo>
                <a:close/>
              </a:path>
              <a:path w="498475" h="372110">
                <a:moveTo>
                  <a:pt x="256677" y="88442"/>
                </a:moveTo>
                <a:lnTo>
                  <a:pt x="182803" y="88442"/>
                </a:lnTo>
                <a:lnTo>
                  <a:pt x="187375" y="93014"/>
                </a:lnTo>
                <a:lnTo>
                  <a:pt x="214795" y="91490"/>
                </a:lnTo>
                <a:lnTo>
                  <a:pt x="255155" y="91490"/>
                </a:lnTo>
                <a:lnTo>
                  <a:pt x="256677" y="88442"/>
                </a:lnTo>
                <a:close/>
              </a:path>
              <a:path w="498475" h="372110">
                <a:moveTo>
                  <a:pt x="255155" y="91490"/>
                </a:moveTo>
                <a:lnTo>
                  <a:pt x="214795" y="91490"/>
                </a:lnTo>
                <a:lnTo>
                  <a:pt x="254393" y="93014"/>
                </a:lnTo>
                <a:lnTo>
                  <a:pt x="255155" y="91490"/>
                </a:lnTo>
                <a:close/>
              </a:path>
              <a:path w="498475" h="372110">
                <a:moveTo>
                  <a:pt x="191935" y="25920"/>
                </a:moveTo>
                <a:lnTo>
                  <a:pt x="170611" y="25920"/>
                </a:lnTo>
                <a:lnTo>
                  <a:pt x="158432" y="28968"/>
                </a:lnTo>
                <a:lnTo>
                  <a:pt x="250205" y="28968"/>
                </a:lnTo>
                <a:lnTo>
                  <a:pt x="244494" y="27444"/>
                </a:lnTo>
                <a:lnTo>
                  <a:pt x="213271" y="27444"/>
                </a:lnTo>
                <a:lnTo>
                  <a:pt x="191935" y="25920"/>
                </a:lnTo>
                <a:close/>
              </a:path>
              <a:path w="498475" h="372110">
                <a:moveTo>
                  <a:pt x="233070" y="24396"/>
                </a:moveTo>
                <a:lnTo>
                  <a:pt x="213271" y="27444"/>
                </a:lnTo>
                <a:lnTo>
                  <a:pt x="244494" y="27444"/>
                </a:lnTo>
                <a:lnTo>
                  <a:pt x="233070" y="24396"/>
                </a:lnTo>
                <a:close/>
              </a:path>
              <a:path w="498475" h="372110">
                <a:moveTo>
                  <a:pt x="495084" y="192138"/>
                </a:moveTo>
                <a:lnTo>
                  <a:pt x="423481" y="192138"/>
                </a:lnTo>
                <a:lnTo>
                  <a:pt x="423481" y="205854"/>
                </a:lnTo>
                <a:lnTo>
                  <a:pt x="420433" y="234835"/>
                </a:lnTo>
                <a:lnTo>
                  <a:pt x="423481" y="263804"/>
                </a:lnTo>
                <a:lnTo>
                  <a:pt x="423481" y="294309"/>
                </a:lnTo>
                <a:lnTo>
                  <a:pt x="418909" y="327850"/>
                </a:lnTo>
                <a:lnTo>
                  <a:pt x="425005" y="358355"/>
                </a:lnTo>
                <a:lnTo>
                  <a:pt x="450900" y="372071"/>
                </a:lnTo>
                <a:lnTo>
                  <a:pt x="476796" y="349199"/>
                </a:lnTo>
                <a:lnTo>
                  <a:pt x="481368" y="349199"/>
                </a:lnTo>
                <a:lnTo>
                  <a:pt x="493560" y="338531"/>
                </a:lnTo>
                <a:lnTo>
                  <a:pt x="493560" y="326326"/>
                </a:lnTo>
                <a:lnTo>
                  <a:pt x="495084" y="308025"/>
                </a:lnTo>
                <a:lnTo>
                  <a:pt x="495084" y="192138"/>
                </a:lnTo>
                <a:close/>
              </a:path>
              <a:path w="498475" h="372110">
                <a:moveTo>
                  <a:pt x="330568" y="3048"/>
                </a:moveTo>
                <a:lnTo>
                  <a:pt x="304672" y="4572"/>
                </a:lnTo>
                <a:lnTo>
                  <a:pt x="307708" y="48793"/>
                </a:lnTo>
                <a:lnTo>
                  <a:pt x="307825" y="70142"/>
                </a:lnTo>
                <a:lnTo>
                  <a:pt x="309232" y="88442"/>
                </a:lnTo>
                <a:lnTo>
                  <a:pt x="309232" y="112839"/>
                </a:lnTo>
                <a:lnTo>
                  <a:pt x="307708" y="189090"/>
                </a:lnTo>
                <a:lnTo>
                  <a:pt x="307835" y="205854"/>
                </a:lnTo>
                <a:lnTo>
                  <a:pt x="309232" y="222630"/>
                </a:lnTo>
                <a:lnTo>
                  <a:pt x="307708" y="242455"/>
                </a:lnTo>
                <a:lnTo>
                  <a:pt x="307708" y="266852"/>
                </a:lnTo>
                <a:lnTo>
                  <a:pt x="306184" y="291249"/>
                </a:lnTo>
                <a:lnTo>
                  <a:pt x="306184" y="330898"/>
                </a:lnTo>
                <a:lnTo>
                  <a:pt x="312280" y="347675"/>
                </a:lnTo>
                <a:lnTo>
                  <a:pt x="336651" y="356831"/>
                </a:lnTo>
                <a:lnTo>
                  <a:pt x="354939" y="356831"/>
                </a:lnTo>
                <a:lnTo>
                  <a:pt x="379310" y="327850"/>
                </a:lnTo>
                <a:lnTo>
                  <a:pt x="377786" y="304977"/>
                </a:lnTo>
                <a:lnTo>
                  <a:pt x="379310" y="292785"/>
                </a:lnTo>
                <a:lnTo>
                  <a:pt x="377786" y="279057"/>
                </a:lnTo>
                <a:lnTo>
                  <a:pt x="377786" y="253136"/>
                </a:lnTo>
                <a:lnTo>
                  <a:pt x="380834" y="234835"/>
                </a:lnTo>
                <a:lnTo>
                  <a:pt x="377786" y="211962"/>
                </a:lnTo>
                <a:lnTo>
                  <a:pt x="377786" y="192138"/>
                </a:lnTo>
                <a:lnTo>
                  <a:pt x="495084" y="192138"/>
                </a:lnTo>
                <a:lnTo>
                  <a:pt x="495084" y="131140"/>
                </a:lnTo>
                <a:lnTo>
                  <a:pt x="403682" y="131140"/>
                </a:lnTo>
                <a:lnTo>
                  <a:pt x="386930" y="126568"/>
                </a:lnTo>
                <a:lnTo>
                  <a:pt x="379310" y="126568"/>
                </a:lnTo>
                <a:lnTo>
                  <a:pt x="380834" y="96062"/>
                </a:lnTo>
                <a:lnTo>
                  <a:pt x="380834" y="42697"/>
                </a:lnTo>
                <a:lnTo>
                  <a:pt x="385406" y="13715"/>
                </a:lnTo>
                <a:lnTo>
                  <a:pt x="364070" y="9143"/>
                </a:lnTo>
                <a:lnTo>
                  <a:pt x="348843" y="7619"/>
                </a:lnTo>
                <a:lnTo>
                  <a:pt x="330568" y="3048"/>
                </a:lnTo>
                <a:close/>
              </a:path>
              <a:path w="498475" h="372110">
                <a:moveTo>
                  <a:pt x="426529" y="0"/>
                </a:moveTo>
                <a:lnTo>
                  <a:pt x="418909" y="0"/>
                </a:lnTo>
                <a:lnTo>
                  <a:pt x="425005" y="71666"/>
                </a:lnTo>
                <a:lnTo>
                  <a:pt x="425005" y="96062"/>
                </a:lnTo>
                <a:lnTo>
                  <a:pt x="423481" y="128092"/>
                </a:lnTo>
                <a:lnTo>
                  <a:pt x="421957" y="128092"/>
                </a:lnTo>
                <a:lnTo>
                  <a:pt x="403682" y="131140"/>
                </a:lnTo>
                <a:lnTo>
                  <a:pt x="495084" y="131140"/>
                </a:lnTo>
                <a:lnTo>
                  <a:pt x="495084" y="123507"/>
                </a:lnTo>
                <a:lnTo>
                  <a:pt x="496608" y="96062"/>
                </a:lnTo>
                <a:lnTo>
                  <a:pt x="496608" y="70142"/>
                </a:lnTo>
                <a:lnTo>
                  <a:pt x="492036" y="44221"/>
                </a:lnTo>
                <a:lnTo>
                  <a:pt x="492036" y="22872"/>
                </a:lnTo>
                <a:lnTo>
                  <a:pt x="498132" y="16763"/>
                </a:lnTo>
                <a:lnTo>
                  <a:pt x="478320" y="10667"/>
                </a:lnTo>
                <a:lnTo>
                  <a:pt x="470712" y="7619"/>
                </a:lnTo>
                <a:lnTo>
                  <a:pt x="426529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44082" y="1318221"/>
            <a:ext cx="528955" cy="377190"/>
          </a:xfrm>
          <a:custGeom>
            <a:avLst/>
            <a:gdLst/>
            <a:ahLst/>
            <a:cxnLst/>
            <a:rect l="l" t="t" r="r" b="b"/>
            <a:pathLst>
              <a:path w="528954" h="377189">
                <a:moveTo>
                  <a:pt x="241228" y="163169"/>
                </a:moveTo>
                <a:lnTo>
                  <a:pt x="167563" y="163169"/>
                </a:lnTo>
                <a:lnTo>
                  <a:pt x="178219" y="190626"/>
                </a:lnTo>
                <a:lnTo>
                  <a:pt x="213258" y="268389"/>
                </a:lnTo>
                <a:lnTo>
                  <a:pt x="216306" y="276021"/>
                </a:lnTo>
                <a:lnTo>
                  <a:pt x="225450" y="300418"/>
                </a:lnTo>
                <a:lnTo>
                  <a:pt x="239153" y="329387"/>
                </a:lnTo>
                <a:lnTo>
                  <a:pt x="249821" y="344639"/>
                </a:lnTo>
                <a:lnTo>
                  <a:pt x="277240" y="350735"/>
                </a:lnTo>
                <a:lnTo>
                  <a:pt x="306184" y="326339"/>
                </a:lnTo>
                <a:lnTo>
                  <a:pt x="313804" y="311086"/>
                </a:lnTo>
                <a:lnTo>
                  <a:pt x="307708" y="303466"/>
                </a:lnTo>
                <a:lnTo>
                  <a:pt x="297040" y="279069"/>
                </a:lnTo>
                <a:lnTo>
                  <a:pt x="284861" y="254673"/>
                </a:lnTo>
                <a:lnTo>
                  <a:pt x="280288" y="247040"/>
                </a:lnTo>
                <a:lnTo>
                  <a:pt x="266572" y="211975"/>
                </a:lnTo>
                <a:lnTo>
                  <a:pt x="258965" y="199770"/>
                </a:lnTo>
                <a:lnTo>
                  <a:pt x="241228" y="163169"/>
                </a:lnTo>
                <a:close/>
              </a:path>
              <a:path w="528954" h="377189">
                <a:moveTo>
                  <a:pt x="207162" y="89979"/>
                </a:moveTo>
                <a:lnTo>
                  <a:pt x="137096" y="89979"/>
                </a:lnTo>
                <a:lnTo>
                  <a:pt x="120332" y="118948"/>
                </a:lnTo>
                <a:lnTo>
                  <a:pt x="114249" y="129628"/>
                </a:lnTo>
                <a:lnTo>
                  <a:pt x="106629" y="141820"/>
                </a:lnTo>
                <a:lnTo>
                  <a:pt x="63969" y="201294"/>
                </a:lnTo>
                <a:lnTo>
                  <a:pt x="56362" y="210438"/>
                </a:lnTo>
                <a:lnTo>
                  <a:pt x="47218" y="224167"/>
                </a:lnTo>
                <a:lnTo>
                  <a:pt x="39598" y="237896"/>
                </a:lnTo>
                <a:lnTo>
                  <a:pt x="28943" y="248564"/>
                </a:lnTo>
                <a:lnTo>
                  <a:pt x="21323" y="260769"/>
                </a:lnTo>
                <a:lnTo>
                  <a:pt x="10655" y="271437"/>
                </a:lnTo>
                <a:lnTo>
                  <a:pt x="6083" y="303466"/>
                </a:lnTo>
                <a:lnTo>
                  <a:pt x="19799" y="341591"/>
                </a:lnTo>
                <a:lnTo>
                  <a:pt x="33515" y="346163"/>
                </a:lnTo>
                <a:lnTo>
                  <a:pt x="44170" y="341591"/>
                </a:lnTo>
                <a:lnTo>
                  <a:pt x="63969" y="330911"/>
                </a:lnTo>
                <a:lnTo>
                  <a:pt x="80733" y="318719"/>
                </a:lnTo>
                <a:lnTo>
                  <a:pt x="99009" y="285165"/>
                </a:lnTo>
                <a:lnTo>
                  <a:pt x="106629" y="263817"/>
                </a:lnTo>
                <a:lnTo>
                  <a:pt x="114249" y="253136"/>
                </a:lnTo>
                <a:lnTo>
                  <a:pt x="121856" y="240944"/>
                </a:lnTo>
                <a:lnTo>
                  <a:pt x="135572" y="216547"/>
                </a:lnTo>
                <a:lnTo>
                  <a:pt x="167563" y="163169"/>
                </a:lnTo>
                <a:lnTo>
                  <a:pt x="241228" y="163169"/>
                </a:lnTo>
                <a:lnTo>
                  <a:pt x="234581" y="149453"/>
                </a:lnTo>
                <a:lnTo>
                  <a:pt x="208686" y="103695"/>
                </a:lnTo>
                <a:lnTo>
                  <a:pt x="207162" y="93027"/>
                </a:lnTo>
                <a:lnTo>
                  <a:pt x="207162" y="89979"/>
                </a:lnTo>
                <a:close/>
              </a:path>
              <a:path w="528954" h="377189">
                <a:moveTo>
                  <a:pt x="330555" y="89979"/>
                </a:moveTo>
                <a:lnTo>
                  <a:pt x="289420" y="89979"/>
                </a:lnTo>
                <a:lnTo>
                  <a:pt x="303136" y="93027"/>
                </a:lnTo>
                <a:lnTo>
                  <a:pt x="313804" y="93027"/>
                </a:lnTo>
                <a:lnTo>
                  <a:pt x="318363" y="96075"/>
                </a:lnTo>
                <a:lnTo>
                  <a:pt x="330555" y="89979"/>
                </a:lnTo>
                <a:close/>
              </a:path>
              <a:path w="528954" h="377189">
                <a:moveTo>
                  <a:pt x="54838" y="32029"/>
                </a:moveTo>
                <a:lnTo>
                  <a:pt x="0" y="32029"/>
                </a:lnTo>
                <a:lnTo>
                  <a:pt x="33515" y="91503"/>
                </a:lnTo>
                <a:lnTo>
                  <a:pt x="79209" y="91503"/>
                </a:lnTo>
                <a:lnTo>
                  <a:pt x="95961" y="93027"/>
                </a:lnTo>
                <a:lnTo>
                  <a:pt x="112725" y="91503"/>
                </a:lnTo>
                <a:lnTo>
                  <a:pt x="137096" y="89979"/>
                </a:lnTo>
                <a:lnTo>
                  <a:pt x="207162" y="89979"/>
                </a:lnTo>
                <a:lnTo>
                  <a:pt x="207162" y="88455"/>
                </a:lnTo>
                <a:lnTo>
                  <a:pt x="331247" y="88455"/>
                </a:lnTo>
                <a:lnTo>
                  <a:pt x="338175" y="73202"/>
                </a:lnTo>
                <a:lnTo>
                  <a:pt x="344271" y="53378"/>
                </a:lnTo>
                <a:lnTo>
                  <a:pt x="334491" y="36601"/>
                </a:lnTo>
                <a:lnTo>
                  <a:pt x="67017" y="36601"/>
                </a:lnTo>
                <a:lnTo>
                  <a:pt x="54838" y="32029"/>
                </a:lnTo>
                <a:close/>
              </a:path>
              <a:path w="528954" h="377189">
                <a:moveTo>
                  <a:pt x="331247" y="88455"/>
                </a:moveTo>
                <a:lnTo>
                  <a:pt x="225450" y="88455"/>
                </a:lnTo>
                <a:lnTo>
                  <a:pt x="233057" y="91503"/>
                </a:lnTo>
                <a:lnTo>
                  <a:pt x="269620" y="91503"/>
                </a:lnTo>
                <a:lnTo>
                  <a:pt x="289420" y="89979"/>
                </a:lnTo>
                <a:lnTo>
                  <a:pt x="330555" y="89979"/>
                </a:lnTo>
                <a:lnTo>
                  <a:pt x="331247" y="88455"/>
                </a:lnTo>
                <a:close/>
              </a:path>
              <a:path w="528954" h="377189">
                <a:moveTo>
                  <a:pt x="102057" y="32029"/>
                </a:moveTo>
                <a:lnTo>
                  <a:pt x="77685" y="32029"/>
                </a:lnTo>
                <a:lnTo>
                  <a:pt x="67017" y="36601"/>
                </a:lnTo>
                <a:lnTo>
                  <a:pt x="147751" y="36601"/>
                </a:lnTo>
                <a:lnTo>
                  <a:pt x="143186" y="35077"/>
                </a:lnTo>
                <a:lnTo>
                  <a:pt x="114249" y="35077"/>
                </a:lnTo>
                <a:lnTo>
                  <a:pt x="102057" y="32029"/>
                </a:lnTo>
                <a:close/>
              </a:path>
              <a:path w="528954" h="377189">
                <a:moveTo>
                  <a:pt x="310756" y="28981"/>
                </a:moveTo>
                <a:lnTo>
                  <a:pt x="306184" y="30505"/>
                </a:lnTo>
                <a:lnTo>
                  <a:pt x="286385" y="32029"/>
                </a:lnTo>
                <a:lnTo>
                  <a:pt x="167563" y="32029"/>
                </a:lnTo>
                <a:lnTo>
                  <a:pt x="158419" y="35077"/>
                </a:lnTo>
                <a:lnTo>
                  <a:pt x="147751" y="36601"/>
                </a:lnTo>
                <a:lnTo>
                  <a:pt x="334491" y="36601"/>
                </a:lnTo>
                <a:lnTo>
                  <a:pt x="333603" y="35077"/>
                </a:lnTo>
                <a:lnTo>
                  <a:pt x="310756" y="28981"/>
                </a:lnTo>
                <a:close/>
              </a:path>
              <a:path w="528954" h="377189">
                <a:moveTo>
                  <a:pt x="124904" y="32029"/>
                </a:moveTo>
                <a:lnTo>
                  <a:pt x="114249" y="35077"/>
                </a:lnTo>
                <a:lnTo>
                  <a:pt x="143186" y="35077"/>
                </a:lnTo>
                <a:lnTo>
                  <a:pt x="138620" y="33553"/>
                </a:lnTo>
                <a:lnTo>
                  <a:pt x="124904" y="32029"/>
                </a:lnTo>
                <a:close/>
              </a:path>
              <a:path w="528954" h="377189">
                <a:moveTo>
                  <a:pt x="361022" y="0"/>
                </a:moveTo>
                <a:lnTo>
                  <a:pt x="362546" y="44234"/>
                </a:lnTo>
                <a:lnTo>
                  <a:pt x="362546" y="86931"/>
                </a:lnTo>
                <a:lnTo>
                  <a:pt x="361022" y="111328"/>
                </a:lnTo>
                <a:lnTo>
                  <a:pt x="362546" y="131152"/>
                </a:lnTo>
                <a:lnTo>
                  <a:pt x="362546" y="195198"/>
                </a:lnTo>
                <a:lnTo>
                  <a:pt x="361022" y="208914"/>
                </a:lnTo>
                <a:lnTo>
                  <a:pt x="361022" y="326339"/>
                </a:lnTo>
                <a:lnTo>
                  <a:pt x="359498" y="335483"/>
                </a:lnTo>
                <a:lnTo>
                  <a:pt x="359498" y="347687"/>
                </a:lnTo>
                <a:lnTo>
                  <a:pt x="386918" y="376656"/>
                </a:lnTo>
                <a:lnTo>
                  <a:pt x="418909" y="369036"/>
                </a:lnTo>
                <a:lnTo>
                  <a:pt x="438708" y="346163"/>
                </a:lnTo>
                <a:lnTo>
                  <a:pt x="440232" y="283641"/>
                </a:lnTo>
                <a:lnTo>
                  <a:pt x="443280" y="222643"/>
                </a:lnTo>
                <a:lnTo>
                  <a:pt x="440232" y="218071"/>
                </a:lnTo>
                <a:lnTo>
                  <a:pt x="441756" y="207390"/>
                </a:lnTo>
                <a:lnTo>
                  <a:pt x="473748" y="207390"/>
                </a:lnTo>
                <a:lnTo>
                  <a:pt x="479844" y="205866"/>
                </a:lnTo>
                <a:lnTo>
                  <a:pt x="510308" y="205866"/>
                </a:lnTo>
                <a:lnTo>
                  <a:pt x="522490" y="199770"/>
                </a:lnTo>
                <a:lnTo>
                  <a:pt x="528586" y="176898"/>
                </a:lnTo>
                <a:lnTo>
                  <a:pt x="528586" y="154025"/>
                </a:lnTo>
                <a:lnTo>
                  <a:pt x="510311" y="140296"/>
                </a:lnTo>
                <a:lnTo>
                  <a:pt x="472224" y="138772"/>
                </a:lnTo>
                <a:lnTo>
                  <a:pt x="441756" y="138772"/>
                </a:lnTo>
                <a:lnTo>
                  <a:pt x="440232" y="123520"/>
                </a:lnTo>
                <a:lnTo>
                  <a:pt x="441756" y="114376"/>
                </a:lnTo>
                <a:lnTo>
                  <a:pt x="440232" y="106756"/>
                </a:lnTo>
                <a:lnTo>
                  <a:pt x="440232" y="91503"/>
                </a:lnTo>
                <a:lnTo>
                  <a:pt x="441756" y="80822"/>
                </a:lnTo>
                <a:lnTo>
                  <a:pt x="438708" y="62522"/>
                </a:lnTo>
                <a:lnTo>
                  <a:pt x="441756" y="45758"/>
                </a:lnTo>
                <a:lnTo>
                  <a:pt x="389966" y="19824"/>
                </a:lnTo>
                <a:lnTo>
                  <a:pt x="361022" y="0"/>
                </a:lnTo>
                <a:close/>
              </a:path>
              <a:path w="528954" h="377189">
                <a:moveTo>
                  <a:pt x="473748" y="207390"/>
                </a:moveTo>
                <a:lnTo>
                  <a:pt x="458520" y="207390"/>
                </a:lnTo>
                <a:lnTo>
                  <a:pt x="467652" y="208914"/>
                </a:lnTo>
                <a:lnTo>
                  <a:pt x="473748" y="207390"/>
                </a:lnTo>
                <a:close/>
              </a:path>
              <a:path w="528954" h="377189">
                <a:moveTo>
                  <a:pt x="510308" y="205866"/>
                </a:moveTo>
                <a:lnTo>
                  <a:pt x="479844" y="205866"/>
                </a:lnTo>
                <a:lnTo>
                  <a:pt x="482892" y="208914"/>
                </a:lnTo>
                <a:lnTo>
                  <a:pt x="488975" y="207390"/>
                </a:lnTo>
                <a:lnTo>
                  <a:pt x="507263" y="207390"/>
                </a:lnTo>
                <a:lnTo>
                  <a:pt x="510308" y="205866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57375" y="3328073"/>
            <a:ext cx="123380" cy="123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60511" y="3267075"/>
            <a:ext cx="234950" cy="279400"/>
          </a:xfrm>
          <a:custGeom>
            <a:avLst/>
            <a:gdLst/>
            <a:ahLst/>
            <a:cxnLst/>
            <a:rect l="l" t="t" r="r" b="b"/>
            <a:pathLst>
              <a:path w="234950" h="279400">
                <a:moveTo>
                  <a:pt x="44170" y="47282"/>
                </a:moveTo>
                <a:lnTo>
                  <a:pt x="39598" y="47282"/>
                </a:lnTo>
                <a:lnTo>
                  <a:pt x="38074" y="48806"/>
                </a:lnTo>
                <a:lnTo>
                  <a:pt x="41122" y="50330"/>
                </a:lnTo>
                <a:lnTo>
                  <a:pt x="39598" y="53378"/>
                </a:lnTo>
                <a:lnTo>
                  <a:pt x="39598" y="57950"/>
                </a:lnTo>
                <a:lnTo>
                  <a:pt x="38074" y="62522"/>
                </a:lnTo>
                <a:lnTo>
                  <a:pt x="22847" y="77774"/>
                </a:lnTo>
                <a:lnTo>
                  <a:pt x="18275" y="80822"/>
                </a:lnTo>
                <a:lnTo>
                  <a:pt x="13703" y="85394"/>
                </a:lnTo>
                <a:lnTo>
                  <a:pt x="9143" y="91503"/>
                </a:lnTo>
                <a:lnTo>
                  <a:pt x="6095" y="96075"/>
                </a:lnTo>
                <a:lnTo>
                  <a:pt x="3047" y="102171"/>
                </a:lnTo>
                <a:lnTo>
                  <a:pt x="1524" y="111328"/>
                </a:lnTo>
                <a:lnTo>
                  <a:pt x="0" y="118948"/>
                </a:lnTo>
                <a:lnTo>
                  <a:pt x="1524" y="129616"/>
                </a:lnTo>
                <a:lnTo>
                  <a:pt x="3047" y="138772"/>
                </a:lnTo>
                <a:lnTo>
                  <a:pt x="9143" y="147916"/>
                </a:lnTo>
                <a:lnTo>
                  <a:pt x="13703" y="157073"/>
                </a:lnTo>
                <a:lnTo>
                  <a:pt x="36841" y="169987"/>
                </a:lnTo>
                <a:lnTo>
                  <a:pt x="45696" y="172705"/>
                </a:lnTo>
                <a:lnTo>
                  <a:pt x="52267" y="173707"/>
                </a:lnTo>
                <a:lnTo>
                  <a:pt x="54838" y="173850"/>
                </a:lnTo>
                <a:lnTo>
                  <a:pt x="65546" y="172895"/>
                </a:lnTo>
                <a:lnTo>
                  <a:pt x="101279" y="152501"/>
                </a:lnTo>
                <a:lnTo>
                  <a:pt x="56362" y="152501"/>
                </a:lnTo>
                <a:lnTo>
                  <a:pt x="48742" y="150964"/>
                </a:lnTo>
                <a:lnTo>
                  <a:pt x="42646" y="149440"/>
                </a:lnTo>
                <a:lnTo>
                  <a:pt x="35039" y="144868"/>
                </a:lnTo>
                <a:lnTo>
                  <a:pt x="28943" y="141820"/>
                </a:lnTo>
                <a:lnTo>
                  <a:pt x="25895" y="134200"/>
                </a:lnTo>
                <a:lnTo>
                  <a:pt x="21323" y="126568"/>
                </a:lnTo>
                <a:lnTo>
                  <a:pt x="21323" y="120472"/>
                </a:lnTo>
                <a:lnTo>
                  <a:pt x="19799" y="114376"/>
                </a:lnTo>
                <a:lnTo>
                  <a:pt x="21323" y="108267"/>
                </a:lnTo>
                <a:lnTo>
                  <a:pt x="22847" y="103695"/>
                </a:lnTo>
                <a:lnTo>
                  <a:pt x="28943" y="94551"/>
                </a:lnTo>
                <a:lnTo>
                  <a:pt x="31991" y="93027"/>
                </a:lnTo>
                <a:lnTo>
                  <a:pt x="39598" y="85394"/>
                </a:lnTo>
                <a:lnTo>
                  <a:pt x="51790" y="79298"/>
                </a:lnTo>
                <a:lnTo>
                  <a:pt x="53314" y="77774"/>
                </a:lnTo>
                <a:lnTo>
                  <a:pt x="79209" y="77774"/>
                </a:lnTo>
                <a:lnTo>
                  <a:pt x="74637" y="76250"/>
                </a:lnTo>
                <a:lnTo>
                  <a:pt x="67017" y="74726"/>
                </a:lnTo>
                <a:lnTo>
                  <a:pt x="62458" y="73202"/>
                </a:lnTo>
                <a:lnTo>
                  <a:pt x="63982" y="71678"/>
                </a:lnTo>
                <a:lnTo>
                  <a:pt x="67017" y="71678"/>
                </a:lnTo>
                <a:lnTo>
                  <a:pt x="67017" y="70154"/>
                </a:lnTo>
                <a:lnTo>
                  <a:pt x="68541" y="70154"/>
                </a:lnTo>
                <a:lnTo>
                  <a:pt x="70065" y="68630"/>
                </a:lnTo>
                <a:lnTo>
                  <a:pt x="70065" y="64046"/>
                </a:lnTo>
                <a:lnTo>
                  <a:pt x="68541" y="62522"/>
                </a:lnTo>
                <a:lnTo>
                  <a:pt x="67017" y="59474"/>
                </a:lnTo>
                <a:lnTo>
                  <a:pt x="63982" y="56426"/>
                </a:lnTo>
                <a:lnTo>
                  <a:pt x="59410" y="54902"/>
                </a:lnTo>
                <a:lnTo>
                  <a:pt x="56362" y="53378"/>
                </a:lnTo>
                <a:lnTo>
                  <a:pt x="51790" y="50330"/>
                </a:lnTo>
                <a:lnTo>
                  <a:pt x="47218" y="48806"/>
                </a:lnTo>
                <a:lnTo>
                  <a:pt x="44170" y="47282"/>
                </a:lnTo>
                <a:close/>
              </a:path>
              <a:path w="234950" h="279400">
                <a:moveTo>
                  <a:pt x="79209" y="77774"/>
                </a:moveTo>
                <a:lnTo>
                  <a:pt x="53314" y="77774"/>
                </a:lnTo>
                <a:lnTo>
                  <a:pt x="65070" y="82729"/>
                </a:lnTo>
                <a:lnTo>
                  <a:pt x="73115" y="87687"/>
                </a:lnTo>
                <a:lnTo>
                  <a:pt x="77735" y="91503"/>
                </a:lnTo>
                <a:lnTo>
                  <a:pt x="79209" y="93027"/>
                </a:lnTo>
                <a:lnTo>
                  <a:pt x="88353" y="102171"/>
                </a:lnTo>
                <a:lnTo>
                  <a:pt x="88353" y="112852"/>
                </a:lnTo>
                <a:lnTo>
                  <a:pt x="89877" y="121996"/>
                </a:lnTo>
                <a:lnTo>
                  <a:pt x="86829" y="131152"/>
                </a:lnTo>
                <a:lnTo>
                  <a:pt x="82257" y="140296"/>
                </a:lnTo>
                <a:lnTo>
                  <a:pt x="77685" y="144868"/>
                </a:lnTo>
                <a:lnTo>
                  <a:pt x="71589" y="149440"/>
                </a:lnTo>
                <a:lnTo>
                  <a:pt x="56362" y="152501"/>
                </a:lnTo>
                <a:lnTo>
                  <a:pt x="101279" y="152501"/>
                </a:lnTo>
                <a:lnTo>
                  <a:pt x="112725" y="121996"/>
                </a:lnTo>
                <a:lnTo>
                  <a:pt x="111201" y="108267"/>
                </a:lnTo>
                <a:lnTo>
                  <a:pt x="99009" y="89979"/>
                </a:lnTo>
                <a:lnTo>
                  <a:pt x="91401" y="85394"/>
                </a:lnTo>
                <a:lnTo>
                  <a:pt x="83781" y="79298"/>
                </a:lnTo>
                <a:lnTo>
                  <a:pt x="79209" y="77774"/>
                </a:lnTo>
                <a:close/>
              </a:path>
              <a:path w="234950" h="279400">
                <a:moveTo>
                  <a:pt x="134048" y="0"/>
                </a:moveTo>
                <a:lnTo>
                  <a:pt x="123380" y="0"/>
                </a:lnTo>
                <a:lnTo>
                  <a:pt x="123380" y="3048"/>
                </a:lnTo>
                <a:lnTo>
                  <a:pt x="131000" y="6108"/>
                </a:lnTo>
                <a:lnTo>
                  <a:pt x="137096" y="12204"/>
                </a:lnTo>
                <a:lnTo>
                  <a:pt x="143192" y="16776"/>
                </a:lnTo>
                <a:lnTo>
                  <a:pt x="143264" y="132676"/>
                </a:lnTo>
                <a:lnTo>
                  <a:pt x="143430" y="139698"/>
                </a:lnTo>
                <a:lnTo>
                  <a:pt x="143954" y="148493"/>
                </a:lnTo>
                <a:lnTo>
                  <a:pt x="144562" y="155549"/>
                </a:lnTo>
                <a:lnTo>
                  <a:pt x="144716" y="157073"/>
                </a:lnTo>
                <a:lnTo>
                  <a:pt x="144716" y="204342"/>
                </a:lnTo>
                <a:lnTo>
                  <a:pt x="147764" y="234835"/>
                </a:lnTo>
                <a:lnTo>
                  <a:pt x="148002" y="245560"/>
                </a:lnTo>
                <a:lnTo>
                  <a:pt x="148526" y="254284"/>
                </a:lnTo>
                <a:lnTo>
                  <a:pt x="149050" y="260147"/>
                </a:lnTo>
                <a:lnTo>
                  <a:pt x="149288" y="262293"/>
                </a:lnTo>
                <a:lnTo>
                  <a:pt x="150812" y="274485"/>
                </a:lnTo>
                <a:lnTo>
                  <a:pt x="152323" y="279069"/>
                </a:lnTo>
                <a:lnTo>
                  <a:pt x="156895" y="279069"/>
                </a:lnTo>
                <a:lnTo>
                  <a:pt x="156895" y="276009"/>
                </a:lnTo>
                <a:lnTo>
                  <a:pt x="158419" y="268389"/>
                </a:lnTo>
                <a:lnTo>
                  <a:pt x="159943" y="259245"/>
                </a:lnTo>
                <a:lnTo>
                  <a:pt x="161467" y="248564"/>
                </a:lnTo>
                <a:lnTo>
                  <a:pt x="162991" y="236372"/>
                </a:lnTo>
                <a:lnTo>
                  <a:pt x="162991" y="224167"/>
                </a:lnTo>
                <a:lnTo>
                  <a:pt x="163872" y="214325"/>
                </a:lnTo>
                <a:lnTo>
                  <a:pt x="164325" y="206059"/>
                </a:lnTo>
                <a:lnTo>
                  <a:pt x="164491" y="200366"/>
                </a:lnTo>
                <a:lnTo>
                  <a:pt x="164515" y="198247"/>
                </a:lnTo>
                <a:lnTo>
                  <a:pt x="165396" y="187045"/>
                </a:lnTo>
                <a:lnTo>
                  <a:pt x="165849" y="177274"/>
                </a:lnTo>
                <a:lnTo>
                  <a:pt x="166015" y="170363"/>
                </a:lnTo>
                <a:lnTo>
                  <a:pt x="166039" y="138772"/>
                </a:lnTo>
                <a:lnTo>
                  <a:pt x="230784" y="138772"/>
                </a:lnTo>
                <a:lnTo>
                  <a:pt x="230022" y="135724"/>
                </a:lnTo>
                <a:lnTo>
                  <a:pt x="223926" y="132676"/>
                </a:lnTo>
                <a:lnTo>
                  <a:pt x="217830" y="128092"/>
                </a:lnTo>
                <a:lnTo>
                  <a:pt x="210210" y="126568"/>
                </a:lnTo>
                <a:lnTo>
                  <a:pt x="201079" y="123520"/>
                </a:lnTo>
                <a:lnTo>
                  <a:pt x="166039" y="123520"/>
                </a:lnTo>
                <a:lnTo>
                  <a:pt x="166039" y="15252"/>
                </a:lnTo>
                <a:lnTo>
                  <a:pt x="167563" y="10680"/>
                </a:lnTo>
                <a:lnTo>
                  <a:pt x="164515" y="9156"/>
                </a:lnTo>
                <a:lnTo>
                  <a:pt x="162991" y="7632"/>
                </a:lnTo>
                <a:lnTo>
                  <a:pt x="159943" y="6108"/>
                </a:lnTo>
                <a:lnTo>
                  <a:pt x="158419" y="4572"/>
                </a:lnTo>
                <a:lnTo>
                  <a:pt x="153847" y="3048"/>
                </a:lnTo>
                <a:lnTo>
                  <a:pt x="149288" y="3048"/>
                </a:lnTo>
                <a:lnTo>
                  <a:pt x="144716" y="1524"/>
                </a:lnTo>
                <a:lnTo>
                  <a:pt x="138620" y="1524"/>
                </a:lnTo>
                <a:lnTo>
                  <a:pt x="134048" y="0"/>
                </a:lnTo>
                <a:close/>
              </a:path>
              <a:path w="234950" h="279400">
                <a:moveTo>
                  <a:pt x="230784" y="138772"/>
                </a:moveTo>
                <a:lnTo>
                  <a:pt x="166039" y="138772"/>
                </a:lnTo>
                <a:lnTo>
                  <a:pt x="184315" y="143344"/>
                </a:lnTo>
                <a:lnTo>
                  <a:pt x="188887" y="146392"/>
                </a:lnTo>
                <a:lnTo>
                  <a:pt x="204127" y="152501"/>
                </a:lnTo>
                <a:lnTo>
                  <a:pt x="210210" y="154025"/>
                </a:lnTo>
                <a:lnTo>
                  <a:pt x="217830" y="155549"/>
                </a:lnTo>
                <a:lnTo>
                  <a:pt x="228498" y="155549"/>
                </a:lnTo>
                <a:lnTo>
                  <a:pt x="230022" y="152501"/>
                </a:lnTo>
                <a:lnTo>
                  <a:pt x="234594" y="146392"/>
                </a:lnTo>
                <a:lnTo>
                  <a:pt x="231546" y="141820"/>
                </a:lnTo>
                <a:lnTo>
                  <a:pt x="230784" y="13877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92058" y="3312820"/>
            <a:ext cx="257810" cy="184785"/>
          </a:xfrm>
          <a:custGeom>
            <a:avLst/>
            <a:gdLst/>
            <a:ahLst/>
            <a:cxnLst/>
            <a:rect l="l" t="t" r="r" b="b"/>
            <a:pathLst>
              <a:path w="257810" h="184785">
                <a:moveTo>
                  <a:pt x="240677" y="143344"/>
                </a:moveTo>
                <a:lnTo>
                  <a:pt x="222402" y="143344"/>
                </a:lnTo>
                <a:lnTo>
                  <a:pt x="196219" y="144059"/>
                </a:lnTo>
                <a:lnTo>
                  <a:pt x="137096" y="147916"/>
                </a:lnTo>
                <a:lnTo>
                  <a:pt x="92778" y="152948"/>
                </a:lnTo>
                <a:lnTo>
                  <a:pt x="48745" y="159548"/>
                </a:lnTo>
                <a:lnTo>
                  <a:pt x="1524" y="167741"/>
                </a:lnTo>
                <a:lnTo>
                  <a:pt x="0" y="169278"/>
                </a:lnTo>
                <a:lnTo>
                  <a:pt x="1524" y="170802"/>
                </a:lnTo>
                <a:lnTo>
                  <a:pt x="10655" y="176898"/>
                </a:lnTo>
                <a:lnTo>
                  <a:pt x="16751" y="179946"/>
                </a:lnTo>
                <a:lnTo>
                  <a:pt x="22847" y="184518"/>
                </a:lnTo>
                <a:lnTo>
                  <a:pt x="25895" y="182994"/>
                </a:lnTo>
                <a:lnTo>
                  <a:pt x="28943" y="182994"/>
                </a:lnTo>
                <a:lnTo>
                  <a:pt x="35026" y="181470"/>
                </a:lnTo>
                <a:lnTo>
                  <a:pt x="38074" y="179946"/>
                </a:lnTo>
                <a:lnTo>
                  <a:pt x="48742" y="178422"/>
                </a:lnTo>
                <a:lnTo>
                  <a:pt x="57886" y="176898"/>
                </a:lnTo>
                <a:lnTo>
                  <a:pt x="71589" y="173850"/>
                </a:lnTo>
                <a:lnTo>
                  <a:pt x="80779" y="172492"/>
                </a:lnTo>
                <a:lnTo>
                  <a:pt x="89109" y="170992"/>
                </a:lnTo>
                <a:lnTo>
                  <a:pt x="95153" y="169778"/>
                </a:lnTo>
                <a:lnTo>
                  <a:pt x="97485" y="169278"/>
                </a:lnTo>
                <a:lnTo>
                  <a:pt x="123380" y="166217"/>
                </a:lnTo>
                <a:lnTo>
                  <a:pt x="151684" y="164455"/>
                </a:lnTo>
                <a:lnTo>
                  <a:pt x="173845" y="163550"/>
                </a:lnTo>
                <a:lnTo>
                  <a:pt x="188293" y="163217"/>
                </a:lnTo>
                <a:lnTo>
                  <a:pt x="252869" y="163169"/>
                </a:lnTo>
                <a:lnTo>
                  <a:pt x="255917" y="161645"/>
                </a:lnTo>
                <a:lnTo>
                  <a:pt x="255917" y="160121"/>
                </a:lnTo>
                <a:lnTo>
                  <a:pt x="257441" y="158597"/>
                </a:lnTo>
                <a:lnTo>
                  <a:pt x="257441" y="152501"/>
                </a:lnTo>
                <a:lnTo>
                  <a:pt x="255917" y="150977"/>
                </a:lnTo>
                <a:lnTo>
                  <a:pt x="255917" y="147916"/>
                </a:lnTo>
                <a:lnTo>
                  <a:pt x="251345" y="146392"/>
                </a:lnTo>
                <a:lnTo>
                  <a:pt x="248297" y="144868"/>
                </a:lnTo>
                <a:lnTo>
                  <a:pt x="240677" y="143344"/>
                </a:lnTo>
                <a:close/>
              </a:path>
              <a:path w="257810" h="184785">
                <a:moveTo>
                  <a:pt x="252869" y="163169"/>
                </a:moveTo>
                <a:lnTo>
                  <a:pt x="193459" y="163169"/>
                </a:lnTo>
                <a:lnTo>
                  <a:pt x="212333" y="163407"/>
                </a:lnTo>
                <a:lnTo>
                  <a:pt x="225636" y="163931"/>
                </a:lnTo>
                <a:lnTo>
                  <a:pt x="233512" y="164455"/>
                </a:lnTo>
                <a:lnTo>
                  <a:pt x="236105" y="164693"/>
                </a:lnTo>
                <a:lnTo>
                  <a:pt x="251345" y="164693"/>
                </a:lnTo>
                <a:lnTo>
                  <a:pt x="252869" y="163169"/>
                </a:lnTo>
                <a:close/>
              </a:path>
              <a:path w="257810" h="184785">
                <a:moveTo>
                  <a:pt x="121856" y="0"/>
                </a:moveTo>
                <a:lnTo>
                  <a:pt x="117297" y="4584"/>
                </a:lnTo>
                <a:lnTo>
                  <a:pt x="118808" y="4584"/>
                </a:lnTo>
                <a:lnTo>
                  <a:pt x="121856" y="7632"/>
                </a:lnTo>
                <a:lnTo>
                  <a:pt x="124904" y="9156"/>
                </a:lnTo>
                <a:lnTo>
                  <a:pt x="127952" y="12204"/>
                </a:lnTo>
                <a:lnTo>
                  <a:pt x="129476" y="16776"/>
                </a:lnTo>
                <a:lnTo>
                  <a:pt x="126428" y="32029"/>
                </a:lnTo>
                <a:lnTo>
                  <a:pt x="121856" y="39649"/>
                </a:lnTo>
                <a:lnTo>
                  <a:pt x="117297" y="48806"/>
                </a:lnTo>
                <a:lnTo>
                  <a:pt x="94437" y="76250"/>
                </a:lnTo>
                <a:lnTo>
                  <a:pt x="76161" y="94551"/>
                </a:lnTo>
                <a:lnTo>
                  <a:pt x="67017" y="102171"/>
                </a:lnTo>
                <a:lnTo>
                  <a:pt x="62445" y="106756"/>
                </a:lnTo>
                <a:lnTo>
                  <a:pt x="54838" y="112852"/>
                </a:lnTo>
                <a:lnTo>
                  <a:pt x="50266" y="115900"/>
                </a:lnTo>
                <a:lnTo>
                  <a:pt x="54838" y="120472"/>
                </a:lnTo>
                <a:lnTo>
                  <a:pt x="92913" y="96075"/>
                </a:lnTo>
                <a:lnTo>
                  <a:pt x="120332" y="74726"/>
                </a:lnTo>
                <a:lnTo>
                  <a:pt x="124904" y="71678"/>
                </a:lnTo>
                <a:lnTo>
                  <a:pt x="131000" y="65582"/>
                </a:lnTo>
                <a:lnTo>
                  <a:pt x="132524" y="62522"/>
                </a:lnTo>
                <a:lnTo>
                  <a:pt x="172135" y="62522"/>
                </a:lnTo>
                <a:lnTo>
                  <a:pt x="153847" y="59474"/>
                </a:lnTo>
                <a:lnTo>
                  <a:pt x="138620" y="56426"/>
                </a:lnTo>
                <a:lnTo>
                  <a:pt x="147900" y="44583"/>
                </a:lnTo>
                <a:lnTo>
                  <a:pt x="153468" y="34888"/>
                </a:lnTo>
                <a:lnTo>
                  <a:pt x="156181" y="28338"/>
                </a:lnTo>
                <a:lnTo>
                  <a:pt x="156895" y="25933"/>
                </a:lnTo>
                <a:lnTo>
                  <a:pt x="159943" y="13728"/>
                </a:lnTo>
                <a:lnTo>
                  <a:pt x="150799" y="9156"/>
                </a:lnTo>
                <a:lnTo>
                  <a:pt x="146240" y="6108"/>
                </a:lnTo>
                <a:lnTo>
                  <a:pt x="132524" y="1536"/>
                </a:lnTo>
                <a:lnTo>
                  <a:pt x="126428" y="1536"/>
                </a:lnTo>
                <a:lnTo>
                  <a:pt x="121856" y="0"/>
                </a:lnTo>
                <a:close/>
              </a:path>
              <a:path w="257810" h="184785">
                <a:moveTo>
                  <a:pt x="172135" y="62522"/>
                </a:moveTo>
                <a:lnTo>
                  <a:pt x="132524" y="62522"/>
                </a:lnTo>
                <a:lnTo>
                  <a:pt x="144716" y="68630"/>
                </a:lnTo>
                <a:lnTo>
                  <a:pt x="152323" y="71678"/>
                </a:lnTo>
                <a:lnTo>
                  <a:pt x="156895" y="76250"/>
                </a:lnTo>
                <a:lnTo>
                  <a:pt x="167563" y="80822"/>
                </a:lnTo>
                <a:lnTo>
                  <a:pt x="176695" y="88455"/>
                </a:lnTo>
                <a:lnTo>
                  <a:pt x="191935" y="100647"/>
                </a:lnTo>
                <a:lnTo>
                  <a:pt x="199555" y="105219"/>
                </a:lnTo>
                <a:lnTo>
                  <a:pt x="211734" y="108280"/>
                </a:lnTo>
                <a:lnTo>
                  <a:pt x="214782" y="103695"/>
                </a:lnTo>
                <a:lnTo>
                  <a:pt x="219354" y="99123"/>
                </a:lnTo>
                <a:lnTo>
                  <a:pt x="217830" y="93027"/>
                </a:lnTo>
                <a:lnTo>
                  <a:pt x="214782" y="86931"/>
                </a:lnTo>
                <a:lnTo>
                  <a:pt x="199555" y="74726"/>
                </a:lnTo>
                <a:lnTo>
                  <a:pt x="181267" y="65582"/>
                </a:lnTo>
                <a:lnTo>
                  <a:pt x="172135" y="62522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43403" y="3267075"/>
            <a:ext cx="250190" cy="279400"/>
          </a:xfrm>
          <a:custGeom>
            <a:avLst/>
            <a:gdLst/>
            <a:ahLst/>
            <a:cxnLst/>
            <a:rect l="l" t="t" r="r" b="b"/>
            <a:pathLst>
              <a:path w="250189" h="279400">
                <a:moveTo>
                  <a:pt x="149288" y="0"/>
                </a:moveTo>
                <a:lnTo>
                  <a:pt x="138620" y="0"/>
                </a:lnTo>
                <a:lnTo>
                  <a:pt x="138620" y="3048"/>
                </a:lnTo>
                <a:lnTo>
                  <a:pt x="146240" y="6108"/>
                </a:lnTo>
                <a:lnTo>
                  <a:pt x="152323" y="12204"/>
                </a:lnTo>
                <a:lnTo>
                  <a:pt x="158419" y="16776"/>
                </a:lnTo>
                <a:lnTo>
                  <a:pt x="158419" y="99123"/>
                </a:lnTo>
                <a:lnTo>
                  <a:pt x="158657" y="110322"/>
                </a:lnTo>
                <a:lnTo>
                  <a:pt x="159181" y="120089"/>
                </a:lnTo>
                <a:lnTo>
                  <a:pt x="159705" y="126996"/>
                </a:lnTo>
                <a:lnTo>
                  <a:pt x="159943" y="129616"/>
                </a:lnTo>
                <a:lnTo>
                  <a:pt x="159943" y="190614"/>
                </a:lnTo>
                <a:lnTo>
                  <a:pt x="161467" y="204342"/>
                </a:lnTo>
                <a:lnTo>
                  <a:pt x="161705" y="215542"/>
                </a:lnTo>
                <a:lnTo>
                  <a:pt x="162229" y="225309"/>
                </a:lnTo>
                <a:lnTo>
                  <a:pt x="166039" y="262293"/>
                </a:lnTo>
                <a:lnTo>
                  <a:pt x="166039" y="274485"/>
                </a:lnTo>
                <a:lnTo>
                  <a:pt x="167563" y="279069"/>
                </a:lnTo>
                <a:lnTo>
                  <a:pt x="172135" y="279069"/>
                </a:lnTo>
                <a:lnTo>
                  <a:pt x="172135" y="276009"/>
                </a:lnTo>
                <a:lnTo>
                  <a:pt x="173659" y="268389"/>
                </a:lnTo>
                <a:lnTo>
                  <a:pt x="175183" y="259245"/>
                </a:lnTo>
                <a:lnTo>
                  <a:pt x="176707" y="248564"/>
                </a:lnTo>
                <a:lnTo>
                  <a:pt x="178231" y="236372"/>
                </a:lnTo>
                <a:lnTo>
                  <a:pt x="178231" y="224167"/>
                </a:lnTo>
                <a:lnTo>
                  <a:pt x="179105" y="214325"/>
                </a:lnTo>
                <a:lnTo>
                  <a:pt x="179554" y="206059"/>
                </a:lnTo>
                <a:lnTo>
                  <a:pt x="179719" y="200366"/>
                </a:lnTo>
                <a:lnTo>
                  <a:pt x="179743" y="198247"/>
                </a:lnTo>
                <a:lnTo>
                  <a:pt x="180624" y="187926"/>
                </a:lnTo>
                <a:lnTo>
                  <a:pt x="181076" y="178608"/>
                </a:lnTo>
                <a:lnTo>
                  <a:pt x="181243" y="171863"/>
                </a:lnTo>
                <a:lnTo>
                  <a:pt x="181267" y="140296"/>
                </a:lnTo>
                <a:lnTo>
                  <a:pt x="246265" y="140296"/>
                </a:lnTo>
                <a:lnTo>
                  <a:pt x="245249" y="138772"/>
                </a:lnTo>
                <a:lnTo>
                  <a:pt x="240677" y="134200"/>
                </a:lnTo>
                <a:lnTo>
                  <a:pt x="234594" y="129616"/>
                </a:lnTo>
                <a:lnTo>
                  <a:pt x="225450" y="128092"/>
                </a:lnTo>
                <a:lnTo>
                  <a:pt x="216306" y="125044"/>
                </a:lnTo>
                <a:lnTo>
                  <a:pt x="181267" y="125044"/>
                </a:lnTo>
                <a:lnTo>
                  <a:pt x="181267" y="15252"/>
                </a:lnTo>
                <a:lnTo>
                  <a:pt x="182791" y="10680"/>
                </a:lnTo>
                <a:lnTo>
                  <a:pt x="181267" y="9156"/>
                </a:lnTo>
                <a:lnTo>
                  <a:pt x="175183" y="6108"/>
                </a:lnTo>
                <a:lnTo>
                  <a:pt x="173659" y="4572"/>
                </a:lnTo>
                <a:lnTo>
                  <a:pt x="169087" y="3048"/>
                </a:lnTo>
                <a:lnTo>
                  <a:pt x="164515" y="3048"/>
                </a:lnTo>
                <a:lnTo>
                  <a:pt x="159943" y="1524"/>
                </a:lnTo>
                <a:lnTo>
                  <a:pt x="153847" y="1524"/>
                </a:lnTo>
                <a:lnTo>
                  <a:pt x="149288" y="0"/>
                </a:lnTo>
                <a:close/>
              </a:path>
              <a:path w="250189" h="279400">
                <a:moveTo>
                  <a:pt x="246265" y="140296"/>
                </a:moveTo>
                <a:lnTo>
                  <a:pt x="181267" y="140296"/>
                </a:lnTo>
                <a:lnTo>
                  <a:pt x="198031" y="146392"/>
                </a:lnTo>
                <a:lnTo>
                  <a:pt x="204127" y="147916"/>
                </a:lnTo>
                <a:lnTo>
                  <a:pt x="219354" y="154025"/>
                </a:lnTo>
                <a:lnTo>
                  <a:pt x="225450" y="155549"/>
                </a:lnTo>
                <a:lnTo>
                  <a:pt x="233070" y="158597"/>
                </a:lnTo>
                <a:lnTo>
                  <a:pt x="243725" y="158597"/>
                </a:lnTo>
                <a:lnTo>
                  <a:pt x="245249" y="155549"/>
                </a:lnTo>
                <a:lnTo>
                  <a:pt x="249821" y="149440"/>
                </a:lnTo>
                <a:lnTo>
                  <a:pt x="248297" y="143344"/>
                </a:lnTo>
                <a:lnTo>
                  <a:pt x="246265" y="140296"/>
                </a:lnTo>
                <a:close/>
              </a:path>
              <a:path w="250189" h="279400">
                <a:moveTo>
                  <a:pt x="112224" y="125044"/>
                </a:moveTo>
                <a:lnTo>
                  <a:pt x="85305" y="125044"/>
                </a:lnTo>
                <a:lnTo>
                  <a:pt x="75484" y="147916"/>
                </a:lnTo>
                <a:lnTo>
                  <a:pt x="70072" y="158024"/>
                </a:lnTo>
                <a:lnTo>
                  <a:pt x="44480" y="193053"/>
                </a:lnTo>
                <a:lnTo>
                  <a:pt x="16751" y="221119"/>
                </a:lnTo>
                <a:lnTo>
                  <a:pt x="19799" y="225691"/>
                </a:lnTo>
                <a:lnTo>
                  <a:pt x="57720" y="196736"/>
                </a:lnTo>
                <a:lnTo>
                  <a:pt x="85115" y="167741"/>
                </a:lnTo>
                <a:lnTo>
                  <a:pt x="111010" y="127528"/>
                </a:lnTo>
                <a:lnTo>
                  <a:pt x="112224" y="125044"/>
                </a:lnTo>
                <a:close/>
              </a:path>
              <a:path w="250189" h="279400">
                <a:moveTo>
                  <a:pt x="4571" y="123520"/>
                </a:moveTo>
                <a:lnTo>
                  <a:pt x="0" y="126568"/>
                </a:lnTo>
                <a:lnTo>
                  <a:pt x="1524" y="128092"/>
                </a:lnTo>
                <a:lnTo>
                  <a:pt x="6095" y="137248"/>
                </a:lnTo>
                <a:lnTo>
                  <a:pt x="16751" y="147916"/>
                </a:lnTo>
                <a:lnTo>
                  <a:pt x="18275" y="150964"/>
                </a:lnTo>
                <a:lnTo>
                  <a:pt x="21323" y="152501"/>
                </a:lnTo>
                <a:lnTo>
                  <a:pt x="25895" y="154025"/>
                </a:lnTo>
                <a:lnTo>
                  <a:pt x="33515" y="154025"/>
                </a:lnTo>
                <a:lnTo>
                  <a:pt x="38074" y="150964"/>
                </a:lnTo>
                <a:lnTo>
                  <a:pt x="62458" y="138772"/>
                </a:lnTo>
                <a:lnTo>
                  <a:pt x="71166" y="133413"/>
                </a:lnTo>
                <a:lnTo>
                  <a:pt x="74940" y="131152"/>
                </a:lnTo>
                <a:lnTo>
                  <a:pt x="21323" y="131152"/>
                </a:lnTo>
                <a:lnTo>
                  <a:pt x="18275" y="129616"/>
                </a:lnTo>
                <a:lnTo>
                  <a:pt x="13703" y="129616"/>
                </a:lnTo>
                <a:lnTo>
                  <a:pt x="7619" y="126568"/>
                </a:lnTo>
                <a:lnTo>
                  <a:pt x="4571" y="123520"/>
                </a:lnTo>
                <a:close/>
              </a:path>
              <a:path w="250189" h="279400">
                <a:moveTo>
                  <a:pt x="129476" y="73202"/>
                </a:moveTo>
                <a:lnTo>
                  <a:pt x="99009" y="73202"/>
                </a:lnTo>
                <a:lnTo>
                  <a:pt x="99009" y="76250"/>
                </a:lnTo>
                <a:lnTo>
                  <a:pt x="97485" y="80822"/>
                </a:lnTo>
                <a:lnTo>
                  <a:pt x="71589" y="117424"/>
                </a:lnTo>
                <a:lnTo>
                  <a:pt x="59410" y="121996"/>
                </a:lnTo>
                <a:lnTo>
                  <a:pt x="51790" y="126568"/>
                </a:lnTo>
                <a:lnTo>
                  <a:pt x="42646" y="128092"/>
                </a:lnTo>
                <a:lnTo>
                  <a:pt x="30467" y="131152"/>
                </a:lnTo>
                <a:lnTo>
                  <a:pt x="74940" y="131152"/>
                </a:lnTo>
                <a:lnTo>
                  <a:pt x="78449" y="129051"/>
                </a:lnTo>
                <a:lnTo>
                  <a:pt x="85305" y="125044"/>
                </a:lnTo>
                <a:lnTo>
                  <a:pt x="112224" y="125044"/>
                </a:lnTo>
                <a:lnTo>
                  <a:pt x="115654" y="118021"/>
                </a:lnTo>
                <a:lnTo>
                  <a:pt x="117297" y="114376"/>
                </a:lnTo>
                <a:lnTo>
                  <a:pt x="123052" y="98936"/>
                </a:lnTo>
                <a:lnTo>
                  <a:pt x="126811" y="85783"/>
                </a:lnTo>
                <a:lnTo>
                  <a:pt x="128857" y="76633"/>
                </a:lnTo>
                <a:lnTo>
                  <a:pt x="129476" y="73202"/>
                </a:lnTo>
                <a:close/>
              </a:path>
              <a:path w="250189" h="279400">
                <a:moveTo>
                  <a:pt x="99009" y="53378"/>
                </a:moveTo>
                <a:lnTo>
                  <a:pt x="97485" y="53378"/>
                </a:lnTo>
                <a:lnTo>
                  <a:pt x="91401" y="56426"/>
                </a:lnTo>
                <a:lnTo>
                  <a:pt x="85305" y="57950"/>
                </a:lnTo>
                <a:lnTo>
                  <a:pt x="74637" y="60998"/>
                </a:lnTo>
                <a:lnTo>
                  <a:pt x="63982" y="62522"/>
                </a:lnTo>
                <a:lnTo>
                  <a:pt x="50266" y="65570"/>
                </a:lnTo>
                <a:lnTo>
                  <a:pt x="18275" y="68630"/>
                </a:lnTo>
                <a:lnTo>
                  <a:pt x="16751" y="70154"/>
                </a:lnTo>
                <a:lnTo>
                  <a:pt x="21323" y="74726"/>
                </a:lnTo>
                <a:lnTo>
                  <a:pt x="27419" y="77774"/>
                </a:lnTo>
                <a:lnTo>
                  <a:pt x="33515" y="83870"/>
                </a:lnTo>
                <a:lnTo>
                  <a:pt x="39598" y="85394"/>
                </a:lnTo>
                <a:lnTo>
                  <a:pt x="44170" y="86918"/>
                </a:lnTo>
                <a:lnTo>
                  <a:pt x="53314" y="83870"/>
                </a:lnTo>
                <a:lnTo>
                  <a:pt x="56362" y="82346"/>
                </a:lnTo>
                <a:lnTo>
                  <a:pt x="71589" y="79298"/>
                </a:lnTo>
                <a:lnTo>
                  <a:pt x="79209" y="76250"/>
                </a:lnTo>
                <a:lnTo>
                  <a:pt x="88353" y="74726"/>
                </a:lnTo>
                <a:lnTo>
                  <a:pt x="99009" y="73202"/>
                </a:lnTo>
                <a:lnTo>
                  <a:pt x="129476" y="73202"/>
                </a:lnTo>
                <a:lnTo>
                  <a:pt x="131000" y="68630"/>
                </a:lnTo>
                <a:lnTo>
                  <a:pt x="131000" y="64046"/>
                </a:lnTo>
                <a:lnTo>
                  <a:pt x="124904" y="62522"/>
                </a:lnTo>
                <a:lnTo>
                  <a:pt x="121869" y="60998"/>
                </a:lnTo>
                <a:lnTo>
                  <a:pt x="108153" y="56426"/>
                </a:lnTo>
                <a:lnTo>
                  <a:pt x="103581" y="56426"/>
                </a:lnTo>
                <a:lnTo>
                  <a:pt x="99009" y="5337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67863" y="3267075"/>
            <a:ext cx="687019" cy="279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58463" y="3285375"/>
            <a:ext cx="256540" cy="256540"/>
          </a:xfrm>
          <a:custGeom>
            <a:avLst/>
            <a:gdLst/>
            <a:ahLst/>
            <a:cxnLst/>
            <a:rect l="l" t="t" r="r" b="b"/>
            <a:pathLst>
              <a:path w="256539" h="256539">
                <a:moveTo>
                  <a:pt x="152336" y="126568"/>
                </a:moveTo>
                <a:lnTo>
                  <a:pt x="129489" y="126568"/>
                </a:lnTo>
                <a:lnTo>
                  <a:pt x="129489" y="135724"/>
                </a:lnTo>
                <a:lnTo>
                  <a:pt x="131013" y="143344"/>
                </a:lnTo>
                <a:lnTo>
                  <a:pt x="131013" y="152488"/>
                </a:lnTo>
                <a:lnTo>
                  <a:pt x="132537" y="160121"/>
                </a:lnTo>
                <a:lnTo>
                  <a:pt x="129489" y="163169"/>
                </a:lnTo>
                <a:lnTo>
                  <a:pt x="124917" y="166217"/>
                </a:lnTo>
                <a:lnTo>
                  <a:pt x="117297" y="173837"/>
                </a:lnTo>
                <a:lnTo>
                  <a:pt x="112725" y="176898"/>
                </a:lnTo>
                <a:lnTo>
                  <a:pt x="109689" y="181470"/>
                </a:lnTo>
                <a:lnTo>
                  <a:pt x="105117" y="186042"/>
                </a:lnTo>
                <a:lnTo>
                  <a:pt x="103593" y="190614"/>
                </a:lnTo>
                <a:lnTo>
                  <a:pt x="100545" y="195186"/>
                </a:lnTo>
                <a:lnTo>
                  <a:pt x="97497" y="210439"/>
                </a:lnTo>
                <a:lnTo>
                  <a:pt x="120345" y="248564"/>
                </a:lnTo>
                <a:lnTo>
                  <a:pt x="144716" y="256184"/>
                </a:lnTo>
                <a:lnTo>
                  <a:pt x="156908" y="256184"/>
                </a:lnTo>
                <a:lnTo>
                  <a:pt x="167576" y="250088"/>
                </a:lnTo>
                <a:lnTo>
                  <a:pt x="179755" y="245516"/>
                </a:lnTo>
                <a:lnTo>
                  <a:pt x="184981" y="236359"/>
                </a:lnTo>
                <a:lnTo>
                  <a:pt x="146240" y="236359"/>
                </a:lnTo>
                <a:lnTo>
                  <a:pt x="134061" y="233311"/>
                </a:lnTo>
                <a:lnTo>
                  <a:pt x="129489" y="230263"/>
                </a:lnTo>
                <a:lnTo>
                  <a:pt x="123393" y="227215"/>
                </a:lnTo>
                <a:lnTo>
                  <a:pt x="120345" y="221119"/>
                </a:lnTo>
                <a:lnTo>
                  <a:pt x="117297" y="216535"/>
                </a:lnTo>
                <a:lnTo>
                  <a:pt x="117297" y="205867"/>
                </a:lnTo>
                <a:lnTo>
                  <a:pt x="118821" y="201295"/>
                </a:lnTo>
                <a:lnTo>
                  <a:pt x="118821" y="196723"/>
                </a:lnTo>
                <a:lnTo>
                  <a:pt x="121869" y="193662"/>
                </a:lnTo>
                <a:lnTo>
                  <a:pt x="123393" y="189090"/>
                </a:lnTo>
                <a:lnTo>
                  <a:pt x="126441" y="187566"/>
                </a:lnTo>
                <a:lnTo>
                  <a:pt x="132537" y="181470"/>
                </a:lnTo>
                <a:lnTo>
                  <a:pt x="137109" y="179946"/>
                </a:lnTo>
                <a:lnTo>
                  <a:pt x="141668" y="176898"/>
                </a:lnTo>
                <a:lnTo>
                  <a:pt x="143192" y="175361"/>
                </a:lnTo>
                <a:lnTo>
                  <a:pt x="165268" y="175361"/>
                </a:lnTo>
                <a:lnTo>
                  <a:pt x="161480" y="173837"/>
                </a:lnTo>
                <a:lnTo>
                  <a:pt x="155384" y="172313"/>
                </a:lnTo>
                <a:lnTo>
                  <a:pt x="150812" y="170789"/>
                </a:lnTo>
                <a:lnTo>
                  <a:pt x="152336" y="169265"/>
                </a:lnTo>
                <a:lnTo>
                  <a:pt x="155384" y="169265"/>
                </a:lnTo>
                <a:lnTo>
                  <a:pt x="155384" y="167741"/>
                </a:lnTo>
                <a:lnTo>
                  <a:pt x="158432" y="166217"/>
                </a:lnTo>
                <a:lnTo>
                  <a:pt x="158432" y="163169"/>
                </a:lnTo>
                <a:lnTo>
                  <a:pt x="156908" y="161645"/>
                </a:lnTo>
                <a:lnTo>
                  <a:pt x="147764" y="154012"/>
                </a:lnTo>
                <a:lnTo>
                  <a:pt x="149288" y="149440"/>
                </a:lnTo>
                <a:lnTo>
                  <a:pt x="152336" y="134200"/>
                </a:lnTo>
                <a:lnTo>
                  <a:pt x="152336" y="126568"/>
                </a:lnTo>
                <a:close/>
              </a:path>
              <a:path w="256539" h="256539">
                <a:moveTo>
                  <a:pt x="165268" y="175361"/>
                </a:moveTo>
                <a:lnTo>
                  <a:pt x="143192" y="175361"/>
                </a:lnTo>
                <a:lnTo>
                  <a:pt x="158432" y="179946"/>
                </a:lnTo>
                <a:lnTo>
                  <a:pt x="164528" y="187566"/>
                </a:lnTo>
                <a:lnTo>
                  <a:pt x="172135" y="195186"/>
                </a:lnTo>
                <a:lnTo>
                  <a:pt x="172135" y="204343"/>
                </a:lnTo>
                <a:lnTo>
                  <a:pt x="173659" y="211962"/>
                </a:lnTo>
                <a:lnTo>
                  <a:pt x="167576" y="227215"/>
                </a:lnTo>
                <a:lnTo>
                  <a:pt x="158432" y="233311"/>
                </a:lnTo>
                <a:lnTo>
                  <a:pt x="146240" y="236359"/>
                </a:lnTo>
                <a:lnTo>
                  <a:pt x="184981" y="236359"/>
                </a:lnTo>
                <a:lnTo>
                  <a:pt x="185851" y="234835"/>
                </a:lnTo>
                <a:lnTo>
                  <a:pt x="193471" y="225691"/>
                </a:lnTo>
                <a:lnTo>
                  <a:pt x="193471" y="211962"/>
                </a:lnTo>
                <a:lnTo>
                  <a:pt x="191947" y="199771"/>
                </a:lnTo>
                <a:lnTo>
                  <a:pt x="187375" y="193662"/>
                </a:lnTo>
                <a:lnTo>
                  <a:pt x="182803" y="186042"/>
                </a:lnTo>
                <a:lnTo>
                  <a:pt x="175183" y="181470"/>
                </a:lnTo>
                <a:lnTo>
                  <a:pt x="169087" y="176898"/>
                </a:lnTo>
                <a:lnTo>
                  <a:pt x="165268" y="175361"/>
                </a:lnTo>
                <a:close/>
              </a:path>
              <a:path w="256539" h="256539">
                <a:moveTo>
                  <a:pt x="31991" y="143344"/>
                </a:moveTo>
                <a:lnTo>
                  <a:pt x="21336" y="143344"/>
                </a:lnTo>
                <a:lnTo>
                  <a:pt x="22860" y="144868"/>
                </a:lnTo>
                <a:lnTo>
                  <a:pt x="28943" y="144868"/>
                </a:lnTo>
                <a:lnTo>
                  <a:pt x="31991" y="143344"/>
                </a:lnTo>
                <a:close/>
              </a:path>
              <a:path w="256539" h="256539">
                <a:moveTo>
                  <a:pt x="239166" y="105219"/>
                </a:moveTo>
                <a:lnTo>
                  <a:pt x="220891" y="105219"/>
                </a:lnTo>
                <a:lnTo>
                  <a:pt x="194946" y="105933"/>
                </a:lnTo>
                <a:lnTo>
                  <a:pt x="137109" y="109791"/>
                </a:lnTo>
                <a:lnTo>
                  <a:pt x="92550" y="114823"/>
                </a:lnTo>
                <a:lnTo>
                  <a:pt x="47990" y="121423"/>
                </a:lnTo>
                <a:lnTo>
                  <a:pt x="0" y="129616"/>
                </a:lnTo>
                <a:lnTo>
                  <a:pt x="0" y="131140"/>
                </a:lnTo>
                <a:lnTo>
                  <a:pt x="16763" y="141820"/>
                </a:lnTo>
                <a:lnTo>
                  <a:pt x="19812" y="143344"/>
                </a:lnTo>
                <a:lnTo>
                  <a:pt x="35039" y="143344"/>
                </a:lnTo>
                <a:lnTo>
                  <a:pt x="38087" y="141820"/>
                </a:lnTo>
                <a:lnTo>
                  <a:pt x="48755" y="140296"/>
                </a:lnTo>
                <a:lnTo>
                  <a:pt x="57886" y="137248"/>
                </a:lnTo>
                <a:lnTo>
                  <a:pt x="71602" y="135724"/>
                </a:lnTo>
                <a:lnTo>
                  <a:pt x="80792" y="133717"/>
                </a:lnTo>
                <a:lnTo>
                  <a:pt x="89122" y="132284"/>
                </a:lnTo>
                <a:lnTo>
                  <a:pt x="95166" y="131426"/>
                </a:lnTo>
                <a:lnTo>
                  <a:pt x="97497" y="131140"/>
                </a:lnTo>
                <a:lnTo>
                  <a:pt x="107330" y="129378"/>
                </a:lnTo>
                <a:lnTo>
                  <a:pt x="115589" y="128473"/>
                </a:lnTo>
                <a:lnTo>
                  <a:pt x="121275" y="128139"/>
                </a:lnTo>
                <a:lnTo>
                  <a:pt x="123393" y="128092"/>
                </a:lnTo>
                <a:lnTo>
                  <a:pt x="126441" y="128092"/>
                </a:lnTo>
                <a:lnTo>
                  <a:pt x="127965" y="126568"/>
                </a:lnTo>
                <a:lnTo>
                  <a:pt x="152336" y="126568"/>
                </a:lnTo>
                <a:lnTo>
                  <a:pt x="152336" y="125044"/>
                </a:lnTo>
                <a:lnTo>
                  <a:pt x="172401" y="124401"/>
                </a:lnTo>
                <a:lnTo>
                  <a:pt x="251560" y="124401"/>
                </a:lnTo>
                <a:lnTo>
                  <a:pt x="252882" y="123520"/>
                </a:lnTo>
                <a:lnTo>
                  <a:pt x="255917" y="121996"/>
                </a:lnTo>
                <a:lnTo>
                  <a:pt x="255917" y="111315"/>
                </a:lnTo>
                <a:lnTo>
                  <a:pt x="254393" y="109791"/>
                </a:lnTo>
                <a:lnTo>
                  <a:pt x="249834" y="108267"/>
                </a:lnTo>
                <a:lnTo>
                  <a:pt x="246786" y="106743"/>
                </a:lnTo>
                <a:lnTo>
                  <a:pt x="239166" y="105219"/>
                </a:lnTo>
                <a:close/>
              </a:path>
              <a:path w="256539" h="256539">
                <a:moveTo>
                  <a:pt x="251560" y="124401"/>
                </a:moveTo>
                <a:lnTo>
                  <a:pt x="172401" y="124401"/>
                </a:lnTo>
                <a:lnTo>
                  <a:pt x="188323" y="124472"/>
                </a:lnTo>
                <a:lnTo>
                  <a:pt x="198819" y="124829"/>
                </a:lnTo>
                <a:lnTo>
                  <a:pt x="202603" y="125044"/>
                </a:lnTo>
                <a:lnTo>
                  <a:pt x="216840" y="125282"/>
                </a:lnTo>
                <a:lnTo>
                  <a:pt x="227361" y="125806"/>
                </a:lnTo>
                <a:lnTo>
                  <a:pt x="233882" y="126330"/>
                </a:lnTo>
                <a:lnTo>
                  <a:pt x="236118" y="126568"/>
                </a:lnTo>
                <a:lnTo>
                  <a:pt x="248310" y="126568"/>
                </a:lnTo>
                <a:lnTo>
                  <a:pt x="251560" y="124401"/>
                </a:lnTo>
                <a:close/>
              </a:path>
              <a:path w="256539" h="256539">
                <a:moveTo>
                  <a:pt x="155388" y="28981"/>
                </a:moveTo>
                <a:lnTo>
                  <a:pt x="132537" y="28981"/>
                </a:lnTo>
                <a:lnTo>
                  <a:pt x="132537" y="30505"/>
                </a:lnTo>
                <a:lnTo>
                  <a:pt x="131013" y="32029"/>
                </a:lnTo>
                <a:lnTo>
                  <a:pt x="131013" y="36601"/>
                </a:lnTo>
                <a:lnTo>
                  <a:pt x="126395" y="43628"/>
                </a:lnTo>
                <a:lnTo>
                  <a:pt x="94999" y="74270"/>
                </a:lnTo>
                <a:lnTo>
                  <a:pt x="60934" y="100647"/>
                </a:lnTo>
                <a:lnTo>
                  <a:pt x="65506" y="103695"/>
                </a:lnTo>
                <a:lnTo>
                  <a:pt x="74650" y="100647"/>
                </a:lnTo>
                <a:lnTo>
                  <a:pt x="85305" y="94551"/>
                </a:lnTo>
                <a:lnTo>
                  <a:pt x="94449" y="91503"/>
                </a:lnTo>
                <a:lnTo>
                  <a:pt x="103593" y="85394"/>
                </a:lnTo>
                <a:lnTo>
                  <a:pt x="111420" y="80439"/>
                </a:lnTo>
                <a:lnTo>
                  <a:pt x="118251" y="75482"/>
                </a:lnTo>
                <a:lnTo>
                  <a:pt x="123083" y="71668"/>
                </a:lnTo>
                <a:lnTo>
                  <a:pt x="124917" y="70142"/>
                </a:lnTo>
                <a:lnTo>
                  <a:pt x="131013" y="64046"/>
                </a:lnTo>
                <a:lnTo>
                  <a:pt x="137109" y="59474"/>
                </a:lnTo>
                <a:lnTo>
                  <a:pt x="185343" y="59474"/>
                </a:lnTo>
                <a:lnTo>
                  <a:pt x="182803" y="57950"/>
                </a:lnTo>
                <a:lnTo>
                  <a:pt x="175183" y="56426"/>
                </a:lnTo>
                <a:lnTo>
                  <a:pt x="166052" y="54902"/>
                </a:lnTo>
                <a:lnTo>
                  <a:pt x="156908" y="54902"/>
                </a:lnTo>
                <a:lnTo>
                  <a:pt x="147764" y="53378"/>
                </a:lnTo>
                <a:lnTo>
                  <a:pt x="143192" y="53378"/>
                </a:lnTo>
                <a:lnTo>
                  <a:pt x="153860" y="42697"/>
                </a:lnTo>
                <a:lnTo>
                  <a:pt x="153860" y="39649"/>
                </a:lnTo>
                <a:lnTo>
                  <a:pt x="155384" y="38125"/>
                </a:lnTo>
                <a:lnTo>
                  <a:pt x="155384" y="36601"/>
                </a:lnTo>
                <a:lnTo>
                  <a:pt x="156908" y="35077"/>
                </a:lnTo>
                <a:lnTo>
                  <a:pt x="156908" y="30505"/>
                </a:lnTo>
                <a:lnTo>
                  <a:pt x="155388" y="28981"/>
                </a:lnTo>
                <a:close/>
              </a:path>
              <a:path w="256539" h="256539">
                <a:moveTo>
                  <a:pt x="185343" y="59474"/>
                </a:moveTo>
                <a:lnTo>
                  <a:pt x="137109" y="59474"/>
                </a:lnTo>
                <a:lnTo>
                  <a:pt x="137109" y="60998"/>
                </a:lnTo>
                <a:lnTo>
                  <a:pt x="143192" y="64046"/>
                </a:lnTo>
                <a:lnTo>
                  <a:pt x="147764" y="65570"/>
                </a:lnTo>
                <a:lnTo>
                  <a:pt x="150812" y="67094"/>
                </a:lnTo>
                <a:lnTo>
                  <a:pt x="155384" y="70142"/>
                </a:lnTo>
                <a:lnTo>
                  <a:pt x="161480" y="73202"/>
                </a:lnTo>
                <a:lnTo>
                  <a:pt x="166052" y="76250"/>
                </a:lnTo>
                <a:lnTo>
                  <a:pt x="178231" y="85394"/>
                </a:lnTo>
                <a:lnTo>
                  <a:pt x="190423" y="91503"/>
                </a:lnTo>
                <a:lnTo>
                  <a:pt x="199555" y="94551"/>
                </a:lnTo>
                <a:lnTo>
                  <a:pt x="208699" y="88442"/>
                </a:lnTo>
                <a:lnTo>
                  <a:pt x="190423" y="62522"/>
                </a:lnTo>
                <a:lnTo>
                  <a:pt x="185343" y="59474"/>
                </a:lnTo>
                <a:close/>
              </a:path>
              <a:path w="256539" h="256539">
                <a:moveTo>
                  <a:pt x="175183" y="0"/>
                </a:moveTo>
                <a:lnTo>
                  <a:pt x="127609" y="11156"/>
                </a:lnTo>
                <a:lnTo>
                  <a:pt x="105117" y="13728"/>
                </a:lnTo>
                <a:lnTo>
                  <a:pt x="90808" y="15490"/>
                </a:lnTo>
                <a:lnTo>
                  <a:pt x="78644" y="16395"/>
                </a:lnTo>
                <a:lnTo>
                  <a:pt x="70195" y="16729"/>
                </a:lnTo>
                <a:lnTo>
                  <a:pt x="67030" y="16776"/>
                </a:lnTo>
                <a:lnTo>
                  <a:pt x="67030" y="21348"/>
                </a:lnTo>
                <a:lnTo>
                  <a:pt x="68554" y="21348"/>
                </a:lnTo>
                <a:lnTo>
                  <a:pt x="71602" y="22872"/>
                </a:lnTo>
                <a:lnTo>
                  <a:pt x="73126" y="22872"/>
                </a:lnTo>
                <a:lnTo>
                  <a:pt x="76174" y="24396"/>
                </a:lnTo>
                <a:lnTo>
                  <a:pt x="77698" y="25920"/>
                </a:lnTo>
                <a:lnTo>
                  <a:pt x="80746" y="27444"/>
                </a:lnTo>
                <a:lnTo>
                  <a:pt x="91401" y="30505"/>
                </a:lnTo>
                <a:lnTo>
                  <a:pt x="100545" y="32029"/>
                </a:lnTo>
                <a:lnTo>
                  <a:pt x="111213" y="33553"/>
                </a:lnTo>
                <a:lnTo>
                  <a:pt x="120345" y="32029"/>
                </a:lnTo>
                <a:lnTo>
                  <a:pt x="132537" y="28981"/>
                </a:lnTo>
                <a:lnTo>
                  <a:pt x="155388" y="28981"/>
                </a:lnTo>
                <a:lnTo>
                  <a:pt x="152336" y="25920"/>
                </a:lnTo>
                <a:lnTo>
                  <a:pt x="152336" y="24396"/>
                </a:lnTo>
                <a:lnTo>
                  <a:pt x="150812" y="24396"/>
                </a:lnTo>
                <a:lnTo>
                  <a:pt x="161480" y="21348"/>
                </a:lnTo>
                <a:lnTo>
                  <a:pt x="179755" y="18300"/>
                </a:lnTo>
                <a:lnTo>
                  <a:pt x="194995" y="15252"/>
                </a:lnTo>
                <a:lnTo>
                  <a:pt x="199555" y="13728"/>
                </a:lnTo>
                <a:lnTo>
                  <a:pt x="205651" y="13728"/>
                </a:lnTo>
                <a:lnTo>
                  <a:pt x="207175" y="12204"/>
                </a:lnTo>
                <a:lnTo>
                  <a:pt x="211747" y="12204"/>
                </a:lnTo>
                <a:lnTo>
                  <a:pt x="211747" y="7632"/>
                </a:lnTo>
                <a:lnTo>
                  <a:pt x="207175" y="6096"/>
                </a:lnTo>
                <a:lnTo>
                  <a:pt x="204127" y="6096"/>
                </a:lnTo>
                <a:lnTo>
                  <a:pt x="199555" y="4572"/>
                </a:lnTo>
                <a:lnTo>
                  <a:pt x="193471" y="3048"/>
                </a:lnTo>
                <a:lnTo>
                  <a:pt x="188899" y="3048"/>
                </a:lnTo>
                <a:lnTo>
                  <a:pt x="182803" y="1524"/>
                </a:lnTo>
                <a:lnTo>
                  <a:pt x="175183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08298" y="3267075"/>
            <a:ext cx="195580" cy="279400"/>
          </a:xfrm>
          <a:custGeom>
            <a:avLst/>
            <a:gdLst/>
            <a:ahLst/>
            <a:cxnLst/>
            <a:rect l="l" t="t" r="r" b="b"/>
            <a:pathLst>
              <a:path w="195579" h="279400">
                <a:moveTo>
                  <a:pt x="82257" y="184518"/>
                </a:moveTo>
                <a:lnTo>
                  <a:pt x="77685" y="184518"/>
                </a:lnTo>
                <a:lnTo>
                  <a:pt x="76161" y="189090"/>
                </a:lnTo>
                <a:lnTo>
                  <a:pt x="82257" y="192138"/>
                </a:lnTo>
                <a:lnTo>
                  <a:pt x="83781" y="195199"/>
                </a:lnTo>
                <a:lnTo>
                  <a:pt x="92913" y="233311"/>
                </a:lnTo>
                <a:lnTo>
                  <a:pt x="94437" y="279069"/>
                </a:lnTo>
                <a:lnTo>
                  <a:pt x="106629" y="279069"/>
                </a:lnTo>
                <a:lnTo>
                  <a:pt x="109677" y="277533"/>
                </a:lnTo>
                <a:lnTo>
                  <a:pt x="111201" y="276009"/>
                </a:lnTo>
                <a:lnTo>
                  <a:pt x="111201" y="274485"/>
                </a:lnTo>
                <a:lnTo>
                  <a:pt x="181267" y="274485"/>
                </a:lnTo>
                <a:lnTo>
                  <a:pt x="187363" y="272961"/>
                </a:lnTo>
                <a:lnTo>
                  <a:pt x="191935" y="272961"/>
                </a:lnTo>
                <a:lnTo>
                  <a:pt x="193459" y="269913"/>
                </a:lnTo>
                <a:lnTo>
                  <a:pt x="194983" y="268389"/>
                </a:lnTo>
                <a:lnTo>
                  <a:pt x="194983" y="262293"/>
                </a:lnTo>
                <a:lnTo>
                  <a:pt x="193459" y="260769"/>
                </a:lnTo>
                <a:lnTo>
                  <a:pt x="112725" y="260769"/>
                </a:lnTo>
                <a:lnTo>
                  <a:pt x="112725" y="239420"/>
                </a:lnTo>
                <a:lnTo>
                  <a:pt x="111201" y="234835"/>
                </a:lnTo>
                <a:lnTo>
                  <a:pt x="111201" y="210438"/>
                </a:lnTo>
                <a:lnTo>
                  <a:pt x="117297" y="210438"/>
                </a:lnTo>
                <a:lnTo>
                  <a:pt x="123380" y="208914"/>
                </a:lnTo>
                <a:lnTo>
                  <a:pt x="127952" y="207390"/>
                </a:lnTo>
                <a:lnTo>
                  <a:pt x="134048" y="207390"/>
                </a:lnTo>
                <a:lnTo>
                  <a:pt x="146227" y="204342"/>
                </a:lnTo>
                <a:lnTo>
                  <a:pt x="161467" y="201295"/>
                </a:lnTo>
                <a:lnTo>
                  <a:pt x="166039" y="199771"/>
                </a:lnTo>
                <a:lnTo>
                  <a:pt x="190972" y="199771"/>
                </a:lnTo>
                <a:lnTo>
                  <a:pt x="191935" y="195199"/>
                </a:lnTo>
                <a:lnTo>
                  <a:pt x="191935" y="192138"/>
                </a:lnTo>
                <a:lnTo>
                  <a:pt x="103581" y="192138"/>
                </a:lnTo>
                <a:lnTo>
                  <a:pt x="99009" y="189090"/>
                </a:lnTo>
                <a:lnTo>
                  <a:pt x="89865" y="186042"/>
                </a:lnTo>
                <a:lnTo>
                  <a:pt x="86829" y="186042"/>
                </a:lnTo>
                <a:lnTo>
                  <a:pt x="82257" y="184518"/>
                </a:lnTo>
                <a:close/>
              </a:path>
              <a:path w="195579" h="279400">
                <a:moveTo>
                  <a:pt x="190972" y="199771"/>
                </a:moveTo>
                <a:lnTo>
                  <a:pt x="166039" y="199771"/>
                </a:lnTo>
                <a:lnTo>
                  <a:pt x="166039" y="205866"/>
                </a:lnTo>
                <a:lnTo>
                  <a:pt x="167563" y="211962"/>
                </a:lnTo>
                <a:lnTo>
                  <a:pt x="167563" y="225691"/>
                </a:lnTo>
                <a:lnTo>
                  <a:pt x="169087" y="233311"/>
                </a:lnTo>
                <a:lnTo>
                  <a:pt x="169087" y="254660"/>
                </a:lnTo>
                <a:lnTo>
                  <a:pt x="112725" y="260769"/>
                </a:lnTo>
                <a:lnTo>
                  <a:pt x="193459" y="260769"/>
                </a:lnTo>
                <a:lnTo>
                  <a:pt x="193459" y="257721"/>
                </a:lnTo>
                <a:lnTo>
                  <a:pt x="188887" y="256184"/>
                </a:lnTo>
                <a:lnTo>
                  <a:pt x="185839" y="253136"/>
                </a:lnTo>
                <a:lnTo>
                  <a:pt x="179743" y="253136"/>
                </a:lnTo>
                <a:lnTo>
                  <a:pt x="190972" y="199771"/>
                </a:lnTo>
                <a:close/>
              </a:path>
              <a:path w="195579" h="279400">
                <a:moveTo>
                  <a:pt x="170611" y="179946"/>
                </a:moveTo>
                <a:lnTo>
                  <a:pt x="167563" y="179946"/>
                </a:lnTo>
                <a:lnTo>
                  <a:pt x="166039" y="182994"/>
                </a:lnTo>
                <a:lnTo>
                  <a:pt x="159943" y="186042"/>
                </a:lnTo>
                <a:lnTo>
                  <a:pt x="153847" y="186042"/>
                </a:lnTo>
                <a:lnTo>
                  <a:pt x="149275" y="187566"/>
                </a:lnTo>
                <a:lnTo>
                  <a:pt x="103581" y="192138"/>
                </a:lnTo>
                <a:lnTo>
                  <a:pt x="191935" y="192138"/>
                </a:lnTo>
                <a:lnTo>
                  <a:pt x="191935" y="189090"/>
                </a:lnTo>
                <a:lnTo>
                  <a:pt x="187363" y="184518"/>
                </a:lnTo>
                <a:lnTo>
                  <a:pt x="184315" y="184518"/>
                </a:lnTo>
                <a:lnTo>
                  <a:pt x="181267" y="182994"/>
                </a:lnTo>
                <a:lnTo>
                  <a:pt x="178219" y="182994"/>
                </a:lnTo>
                <a:lnTo>
                  <a:pt x="175171" y="181470"/>
                </a:lnTo>
                <a:lnTo>
                  <a:pt x="173659" y="181470"/>
                </a:lnTo>
                <a:lnTo>
                  <a:pt x="170611" y="179946"/>
                </a:lnTo>
                <a:close/>
              </a:path>
              <a:path w="195579" h="279400">
                <a:moveTo>
                  <a:pt x="82257" y="33553"/>
                </a:moveTo>
                <a:lnTo>
                  <a:pt x="79209" y="36601"/>
                </a:lnTo>
                <a:lnTo>
                  <a:pt x="83781" y="41173"/>
                </a:lnTo>
                <a:lnTo>
                  <a:pt x="82257" y="48806"/>
                </a:lnTo>
                <a:lnTo>
                  <a:pt x="82257" y="54902"/>
                </a:lnTo>
                <a:lnTo>
                  <a:pt x="76161" y="73202"/>
                </a:lnTo>
                <a:lnTo>
                  <a:pt x="67017" y="91503"/>
                </a:lnTo>
                <a:lnTo>
                  <a:pt x="60921" y="100647"/>
                </a:lnTo>
                <a:lnTo>
                  <a:pt x="54838" y="108267"/>
                </a:lnTo>
                <a:lnTo>
                  <a:pt x="50266" y="115900"/>
                </a:lnTo>
                <a:lnTo>
                  <a:pt x="44170" y="125044"/>
                </a:lnTo>
                <a:lnTo>
                  <a:pt x="39598" y="129616"/>
                </a:lnTo>
                <a:lnTo>
                  <a:pt x="33502" y="138772"/>
                </a:lnTo>
                <a:lnTo>
                  <a:pt x="25895" y="147916"/>
                </a:lnTo>
                <a:lnTo>
                  <a:pt x="19799" y="157073"/>
                </a:lnTo>
                <a:lnTo>
                  <a:pt x="0" y="176898"/>
                </a:lnTo>
                <a:lnTo>
                  <a:pt x="38172" y="153824"/>
                </a:lnTo>
                <a:lnTo>
                  <a:pt x="67900" y="121593"/>
                </a:lnTo>
                <a:lnTo>
                  <a:pt x="70065" y="118948"/>
                </a:lnTo>
                <a:lnTo>
                  <a:pt x="108153" y="118948"/>
                </a:lnTo>
                <a:lnTo>
                  <a:pt x="99009" y="115900"/>
                </a:lnTo>
                <a:lnTo>
                  <a:pt x="94437" y="115900"/>
                </a:lnTo>
                <a:lnTo>
                  <a:pt x="88353" y="114376"/>
                </a:lnTo>
                <a:lnTo>
                  <a:pt x="80733" y="114376"/>
                </a:lnTo>
                <a:lnTo>
                  <a:pt x="76161" y="112852"/>
                </a:lnTo>
                <a:lnTo>
                  <a:pt x="74637" y="112852"/>
                </a:lnTo>
                <a:lnTo>
                  <a:pt x="84631" y="100126"/>
                </a:lnTo>
                <a:lnTo>
                  <a:pt x="91771" y="89974"/>
                </a:lnTo>
                <a:lnTo>
                  <a:pt x="96056" y="83253"/>
                </a:lnTo>
                <a:lnTo>
                  <a:pt x="97485" y="80822"/>
                </a:lnTo>
                <a:lnTo>
                  <a:pt x="106629" y="67094"/>
                </a:lnTo>
                <a:lnTo>
                  <a:pt x="108153" y="65570"/>
                </a:lnTo>
                <a:lnTo>
                  <a:pt x="111201" y="59474"/>
                </a:lnTo>
                <a:lnTo>
                  <a:pt x="111201" y="53378"/>
                </a:lnTo>
                <a:lnTo>
                  <a:pt x="105105" y="48806"/>
                </a:lnTo>
                <a:lnTo>
                  <a:pt x="102057" y="47282"/>
                </a:lnTo>
                <a:lnTo>
                  <a:pt x="97485" y="44221"/>
                </a:lnTo>
                <a:lnTo>
                  <a:pt x="91389" y="38125"/>
                </a:lnTo>
                <a:lnTo>
                  <a:pt x="86829" y="36601"/>
                </a:lnTo>
                <a:lnTo>
                  <a:pt x="82257" y="33553"/>
                </a:lnTo>
                <a:close/>
              </a:path>
              <a:path w="195579" h="279400">
                <a:moveTo>
                  <a:pt x="161467" y="0"/>
                </a:moveTo>
                <a:lnTo>
                  <a:pt x="150799" y="0"/>
                </a:lnTo>
                <a:lnTo>
                  <a:pt x="149275" y="3048"/>
                </a:lnTo>
                <a:lnTo>
                  <a:pt x="158419" y="6108"/>
                </a:lnTo>
                <a:lnTo>
                  <a:pt x="170611" y="18300"/>
                </a:lnTo>
                <a:lnTo>
                  <a:pt x="170611" y="131152"/>
                </a:lnTo>
                <a:lnTo>
                  <a:pt x="172135" y="141820"/>
                </a:lnTo>
                <a:lnTo>
                  <a:pt x="176695" y="164693"/>
                </a:lnTo>
                <a:lnTo>
                  <a:pt x="178219" y="170789"/>
                </a:lnTo>
                <a:lnTo>
                  <a:pt x="179743" y="175374"/>
                </a:lnTo>
                <a:lnTo>
                  <a:pt x="184315" y="175374"/>
                </a:lnTo>
                <a:lnTo>
                  <a:pt x="184315" y="172313"/>
                </a:lnTo>
                <a:lnTo>
                  <a:pt x="187363" y="157073"/>
                </a:lnTo>
                <a:lnTo>
                  <a:pt x="190411" y="135724"/>
                </a:lnTo>
                <a:lnTo>
                  <a:pt x="190411" y="123520"/>
                </a:lnTo>
                <a:lnTo>
                  <a:pt x="191935" y="111328"/>
                </a:lnTo>
                <a:lnTo>
                  <a:pt x="191945" y="100126"/>
                </a:lnTo>
                <a:lnTo>
                  <a:pt x="193459" y="22872"/>
                </a:lnTo>
                <a:lnTo>
                  <a:pt x="193459" y="15252"/>
                </a:lnTo>
                <a:lnTo>
                  <a:pt x="194983" y="10680"/>
                </a:lnTo>
                <a:lnTo>
                  <a:pt x="191935" y="9156"/>
                </a:lnTo>
                <a:lnTo>
                  <a:pt x="190411" y="7632"/>
                </a:lnTo>
                <a:lnTo>
                  <a:pt x="187363" y="6108"/>
                </a:lnTo>
                <a:lnTo>
                  <a:pt x="185839" y="4572"/>
                </a:lnTo>
                <a:lnTo>
                  <a:pt x="181267" y="3048"/>
                </a:lnTo>
                <a:lnTo>
                  <a:pt x="176695" y="3048"/>
                </a:lnTo>
                <a:lnTo>
                  <a:pt x="172135" y="1524"/>
                </a:lnTo>
                <a:lnTo>
                  <a:pt x="166039" y="1524"/>
                </a:lnTo>
                <a:lnTo>
                  <a:pt x="161467" y="0"/>
                </a:lnTo>
                <a:close/>
              </a:path>
              <a:path w="195579" h="279400">
                <a:moveTo>
                  <a:pt x="108153" y="118948"/>
                </a:moveTo>
                <a:lnTo>
                  <a:pt x="70065" y="118948"/>
                </a:lnTo>
                <a:lnTo>
                  <a:pt x="74637" y="121996"/>
                </a:lnTo>
                <a:lnTo>
                  <a:pt x="77685" y="123520"/>
                </a:lnTo>
                <a:lnTo>
                  <a:pt x="82257" y="126568"/>
                </a:lnTo>
                <a:lnTo>
                  <a:pt x="88353" y="132676"/>
                </a:lnTo>
                <a:lnTo>
                  <a:pt x="92913" y="134200"/>
                </a:lnTo>
                <a:lnTo>
                  <a:pt x="97485" y="138772"/>
                </a:lnTo>
                <a:lnTo>
                  <a:pt x="103581" y="143344"/>
                </a:lnTo>
                <a:lnTo>
                  <a:pt x="108153" y="147916"/>
                </a:lnTo>
                <a:lnTo>
                  <a:pt x="120332" y="154025"/>
                </a:lnTo>
                <a:lnTo>
                  <a:pt x="129476" y="157073"/>
                </a:lnTo>
                <a:lnTo>
                  <a:pt x="134048" y="155549"/>
                </a:lnTo>
                <a:lnTo>
                  <a:pt x="138620" y="150964"/>
                </a:lnTo>
                <a:lnTo>
                  <a:pt x="138620" y="146392"/>
                </a:lnTo>
                <a:lnTo>
                  <a:pt x="137096" y="140296"/>
                </a:lnTo>
                <a:lnTo>
                  <a:pt x="134048" y="135724"/>
                </a:lnTo>
                <a:lnTo>
                  <a:pt x="129476" y="129616"/>
                </a:lnTo>
                <a:lnTo>
                  <a:pt x="123380" y="125044"/>
                </a:lnTo>
                <a:lnTo>
                  <a:pt x="108153" y="11894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116006" y="3267075"/>
            <a:ext cx="170815" cy="271780"/>
          </a:xfrm>
          <a:custGeom>
            <a:avLst/>
            <a:gdLst/>
            <a:ahLst/>
            <a:cxnLst/>
            <a:rect l="l" t="t" r="r" b="b"/>
            <a:pathLst>
              <a:path w="170814" h="271779">
                <a:moveTo>
                  <a:pt x="62458" y="189090"/>
                </a:moveTo>
                <a:lnTo>
                  <a:pt x="51790" y="189090"/>
                </a:lnTo>
                <a:lnTo>
                  <a:pt x="51790" y="192138"/>
                </a:lnTo>
                <a:lnTo>
                  <a:pt x="56362" y="193662"/>
                </a:lnTo>
                <a:lnTo>
                  <a:pt x="62458" y="202819"/>
                </a:lnTo>
                <a:lnTo>
                  <a:pt x="68541" y="218071"/>
                </a:lnTo>
                <a:lnTo>
                  <a:pt x="68541" y="230263"/>
                </a:lnTo>
                <a:lnTo>
                  <a:pt x="70065" y="245516"/>
                </a:lnTo>
                <a:lnTo>
                  <a:pt x="70065" y="259245"/>
                </a:lnTo>
                <a:lnTo>
                  <a:pt x="76161" y="263817"/>
                </a:lnTo>
                <a:lnTo>
                  <a:pt x="80733" y="269913"/>
                </a:lnTo>
                <a:lnTo>
                  <a:pt x="91401" y="271437"/>
                </a:lnTo>
                <a:lnTo>
                  <a:pt x="158419" y="271437"/>
                </a:lnTo>
                <a:lnTo>
                  <a:pt x="162991" y="269913"/>
                </a:lnTo>
                <a:lnTo>
                  <a:pt x="166039" y="268389"/>
                </a:lnTo>
                <a:lnTo>
                  <a:pt x="169087" y="268389"/>
                </a:lnTo>
                <a:lnTo>
                  <a:pt x="169087" y="266865"/>
                </a:lnTo>
                <a:lnTo>
                  <a:pt x="170611" y="263817"/>
                </a:lnTo>
                <a:lnTo>
                  <a:pt x="170611" y="262293"/>
                </a:lnTo>
                <a:lnTo>
                  <a:pt x="167922" y="254832"/>
                </a:lnTo>
                <a:lnTo>
                  <a:pt x="167502" y="254660"/>
                </a:lnTo>
                <a:lnTo>
                  <a:pt x="89877" y="254660"/>
                </a:lnTo>
                <a:lnTo>
                  <a:pt x="88353" y="253136"/>
                </a:lnTo>
                <a:lnTo>
                  <a:pt x="88353" y="198247"/>
                </a:lnTo>
                <a:lnTo>
                  <a:pt x="83781" y="193662"/>
                </a:lnTo>
                <a:lnTo>
                  <a:pt x="77685" y="192138"/>
                </a:lnTo>
                <a:lnTo>
                  <a:pt x="74637" y="190614"/>
                </a:lnTo>
                <a:lnTo>
                  <a:pt x="65493" y="190614"/>
                </a:lnTo>
                <a:lnTo>
                  <a:pt x="62458" y="189090"/>
                </a:lnTo>
                <a:close/>
              </a:path>
              <a:path w="170814" h="271779">
                <a:moveTo>
                  <a:pt x="152834" y="251350"/>
                </a:moveTo>
                <a:lnTo>
                  <a:pt x="149288" y="251612"/>
                </a:lnTo>
                <a:lnTo>
                  <a:pt x="137096" y="251612"/>
                </a:lnTo>
                <a:lnTo>
                  <a:pt x="127952" y="253136"/>
                </a:lnTo>
                <a:lnTo>
                  <a:pt x="118821" y="253136"/>
                </a:lnTo>
                <a:lnTo>
                  <a:pt x="111201" y="254660"/>
                </a:lnTo>
                <a:lnTo>
                  <a:pt x="167502" y="254660"/>
                </a:lnTo>
                <a:lnTo>
                  <a:pt x="160521" y="251804"/>
                </a:lnTo>
                <a:lnTo>
                  <a:pt x="152834" y="251350"/>
                </a:lnTo>
                <a:close/>
              </a:path>
              <a:path w="170814" h="271779">
                <a:moveTo>
                  <a:pt x="137096" y="0"/>
                </a:moveTo>
                <a:lnTo>
                  <a:pt x="126428" y="0"/>
                </a:lnTo>
                <a:lnTo>
                  <a:pt x="126428" y="3048"/>
                </a:lnTo>
                <a:lnTo>
                  <a:pt x="134048" y="6108"/>
                </a:lnTo>
                <a:lnTo>
                  <a:pt x="146240" y="18300"/>
                </a:lnTo>
                <a:lnTo>
                  <a:pt x="146335" y="160693"/>
                </a:lnTo>
                <a:lnTo>
                  <a:pt x="147764" y="169265"/>
                </a:lnTo>
                <a:lnTo>
                  <a:pt x="149288" y="176898"/>
                </a:lnTo>
                <a:lnTo>
                  <a:pt x="150799" y="186042"/>
                </a:lnTo>
                <a:lnTo>
                  <a:pt x="152323" y="192138"/>
                </a:lnTo>
                <a:lnTo>
                  <a:pt x="153847" y="199771"/>
                </a:lnTo>
                <a:lnTo>
                  <a:pt x="155371" y="204342"/>
                </a:lnTo>
                <a:lnTo>
                  <a:pt x="159943" y="204342"/>
                </a:lnTo>
                <a:lnTo>
                  <a:pt x="159943" y="201295"/>
                </a:lnTo>
                <a:lnTo>
                  <a:pt x="161467" y="192138"/>
                </a:lnTo>
                <a:lnTo>
                  <a:pt x="162991" y="184518"/>
                </a:lnTo>
                <a:lnTo>
                  <a:pt x="166039" y="163169"/>
                </a:lnTo>
                <a:lnTo>
                  <a:pt x="166116" y="150351"/>
                </a:lnTo>
                <a:lnTo>
                  <a:pt x="167563" y="138772"/>
                </a:lnTo>
                <a:lnTo>
                  <a:pt x="167563" y="126568"/>
                </a:lnTo>
                <a:lnTo>
                  <a:pt x="169087" y="115900"/>
                </a:lnTo>
                <a:lnTo>
                  <a:pt x="169087" y="15252"/>
                </a:lnTo>
                <a:lnTo>
                  <a:pt x="170611" y="10680"/>
                </a:lnTo>
                <a:lnTo>
                  <a:pt x="169087" y="9156"/>
                </a:lnTo>
                <a:lnTo>
                  <a:pt x="162991" y="6108"/>
                </a:lnTo>
                <a:lnTo>
                  <a:pt x="161467" y="4572"/>
                </a:lnTo>
                <a:lnTo>
                  <a:pt x="156895" y="4572"/>
                </a:lnTo>
                <a:lnTo>
                  <a:pt x="147764" y="1524"/>
                </a:lnTo>
                <a:lnTo>
                  <a:pt x="141668" y="1524"/>
                </a:lnTo>
                <a:lnTo>
                  <a:pt x="137096" y="0"/>
                </a:lnTo>
                <a:close/>
              </a:path>
              <a:path w="170814" h="271779">
                <a:moveTo>
                  <a:pt x="39598" y="41173"/>
                </a:moveTo>
                <a:lnTo>
                  <a:pt x="36550" y="42697"/>
                </a:lnTo>
                <a:lnTo>
                  <a:pt x="39598" y="44221"/>
                </a:lnTo>
                <a:lnTo>
                  <a:pt x="39598" y="48806"/>
                </a:lnTo>
                <a:lnTo>
                  <a:pt x="38074" y="51854"/>
                </a:lnTo>
                <a:lnTo>
                  <a:pt x="36550" y="56426"/>
                </a:lnTo>
                <a:lnTo>
                  <a:pt x="30467" y="62522"/>
                </a:lnTo>
                <a:lnTo>
                  <a:pt x="25895" y="65570"/>
                </a:lnTo>
                <a:lnTo>
                  <a:pt x="22847" y="70154"/>
                </a:lnTo>
                <a:lnTo>
                  <a:pt x="18275" y="74726"/>
                </a:lnTo>
                <a:lnTo>
                  <a:pt x="13703" y="77774"/>
                </a:lnTo>
                <a:lnTo>
                  <a:pt x="9131" y="82346"/>
                </a:lnTo>
                <a:lnTo>
                  <a:pt x="7619" y="88442"/>
                </a:lnTo>
                <a:lnTo>
                  <a:pt x="4571" y="94551"/>
                </a:lnTo>
                <a:lnTo>
                  <a:pt x="1523" y="102171"/>
                </a:lnTo>
                <a:lnTo>
                  <a:pt x="0" y="109804"/>
                </a:lnTo>
                <a:lnTo>
                  <a:pt x="3047" y="128092"/>
                </a:lnTo>
                <a:lnTo>
                  <a:pt x="9131" y="137248"/>
                </a:lnTo>
                <a:lnTo>
                  <a:pt x="13703" y="146392"/>
                </a:lnTo>
                <a:lnTo>
                  <a:pt x="50743" y="161526"/>
                </a:lnTo>
                <a:lnTo>
                  <a:pt x="53314" y="161645"/>
                </a:lnTo>
                <a:lnTo>
                  <a:pt x="63141" y="160693"/>
                </a:lnTo>
                <a:lnTo>
                  <a:pt x="98915" y="140535"/>
                </a:lnTo>
                <a:lnTo>
                  <a:pt x="99134" y="140296"/>
                </a:lnTo>
                <a:lnTo>
                  <a:pt x="54838" y="140296"/>
                </a:lnTo>
                <a:lnTo>
                  <a:pt x="47218" y="138772"/>
                </a:lnTo>
                <a:lnTo>
                  <a:pt x="39598" y="138772"/>
                </a:lnTo>
                <a:lnTo>
                  <a:pt x="33515" y="134200"/>
                </a:lnTo>
                <a:lnTo>
                  <a:pt x="27419" y="131152"/>
                </a:lnTo>
                <a:lnTo>
                  <a:pt x="21323" y="118948"/>
                </a:lnTo>
                <a:lnTo>
                  <a:pt x="21323" y="106743"/>
                </a:lnTo>
                <a:lnTo>
                  <a:pt x="38074" y="79298"/>
                </a:lnTo>
                <a:lnTo>
                  <a:pt x="42646" y="74726"/>
                </a:lnTo>
                <a:lnTo>
                  <a:pt x="48742" y="71678"/>
                </a:lnTo>
                <a:lnTo>
                  <a:pt x="79209" y="71678"/>
                </a:lnTo>
                <a:lnTo>
                  <a:pt x="71589" y="70154"/>
                </a:lnTo>
                <a:lnTo>
                  <a:pt x="63982" y="67094"/>
                </a:lnTo>
                <a:lnTo>
                  <a:pt x="59410" y="65570"/>
                </a:lnTo>
                <a:lnTo>
                  <a:pt x="62458" y="65570"/>
                </a:lnTo>
                <a:lnTo>
                  <a:pt x="62458" y="64046"/>
                </a:lnTo>
                <a:lnTo>
                  <a:pt x="63982" y="64046"/>
                </a:lnTo>
                <a:lnTo>
                  <a:pt x="65493" y="62522"/>
                </a:lnTo>
                <a:lnTo>
                  <a:pt x="68541" y="60998"/>
                </a:lnTo>
                <a:lnTo>
                  <a:pt x="68541" y="57950"/>
                </a:lnTo>
                <a:lnTo>
                  <a:pt x="63982" y="53378"/>
                </a:lnTo>
                <a:lnTo>
                  <a:pt x="60934" y="51854"/>
                </a:lnTo>
                <a:lnTo>
                  <a:pt x="57886" y="48806"/>
                </a:lnTo>
                <a:lnTo>
                  <a:pt x="53314" y="47282"/>
                </a:lnTo>
                <a:lnTo>
                  <a:pt x="50266" y="44221"/>
                </a:lnTo>
                <a:lnTo>
                  <a:pt x="45694" y="44221"/>
                </a:lnTo>
                <a:lnTo>
                  <a:pt x="39598" y="41173"/>
                </a:lnTo>
                <a:close/>
              </a:path>
              <a:path w="170814" h="271779">
                <a:moveTo>
                  <a:pt x="79209" y="71678"/>
                </a:moveTo>
                <a:lnTo>
                  <a:pt x="48742" y="71678"/>
                </a:lnTo>
                <a:lnTo>
                  <a:pt x="59855" y="76393"/>
                </a:lnTo>
                <a:lnTo>
                  <a:pt x="67971" y="80822"/>
                </a:lnTo>
                <a:lnTo>
                  <a:pt x="72947" y="84108"/>
                </a:lnTo>
                <a:lnTo>
                  <a:pt x="74637" y="85394"/>
                </a:lnTo>
                <a:lnTo>
                  <a:pt x="82257" y="94551"/>
                </a:lnTo>
                <a:lnTo>
                  <a:pt x="85305" y="112852"/>
                </a:lnTo>
                <a:lnTo>
                  <a:pt x="82257" y="120473"/>
                </a:lnTo>
                <a:lnTo>
                  <a:pt x="79209" y="129616"/>
                </a:lnTo>
                <a:lnTo>
                  <a:pt x="73113" y="132676"/>
                </a:lnTo>
                <a:lnTo>
                  <a:pt x="68541" y="137248"/>
                </a:lnTo>
                <a:lnTo>
                  <a:pt x="60934" y="138772"/>
                </a:lnTo>
                <a:lnTo>
                  <a:pt x="54838" y="140296"/>
                </a:lnTo>
                <a:lnTo>
                  <a:pt x="99134" y="140296"/>
                </a:lnTo>
                <a:lnTo>
                  <a:pt x="108153" y="111328"/>
                </a:lnTo>
                <a:lnTo>
                  <a:pt x="106629" y="99123"/>
                </a:lnTo>
                <a:lnTo>
                  <a:pt x="102057" y="91503"/>
                </a:lnTo>
                <a:lnTo>
                  <a:pt x="95961" y="82346"/>
                </a:lnTo>
                <a:lnTo>
                  <a:pt x="88353" y="77774"/>
                </a:lnTo>
                <a:lnTo>
                  <a:pt x="79209" y="71678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14037" y="3276231"/>
            <a:ext cx="256540" cy="267335"/>
          </a:xfrm>
          <a:custGeom>
            <a:avLst/>
            <a:gdLst/>
            <a:ahLst/>
            <a:cxnLst/>
            <a:rect l="l" t="t" r="r" b="b"/>
            <a:pathLst>
              <a:path w="256539" h="267335">
                <a:moveTo>
                  <a:pt x="201079" y="265328"/>
                </a:moveTo>
                <a:lnTo>
                  <a:pt x="135572" y="265328"/>
                </a:lnTo>
                <a:lnTo>
                  <a:pt x="143192" y="266852"/>
                </a:lnTo>
                <a:lnTo>
                  <a:pt x="194983" y="266852"/>
                </a:lnTo>
                <a:lnTo>
                  <a:pt x="201079" y="265328"/>
                </a:lnTo>
                <a:close/>
              </a:path>
              <a:path w="256539" h="267335">
                <a:moveTo>
                  <a:pt x="89877" y="195186"/>
                </a:moveTo>
                <a:lnTo>
                  <a:pt x="88353" y="199758"/>
                </a:lnTo>
                <a:lnTo>
                  <a:pt x="89877" y="201282"/>
                </a:lnTo>
                <a:lnTo>
                  <a:pt x="91401" y="201282"/>
                </a:lnTo>
                <a:lnTo>
                  <a:pt x="94437" y="204330"/>
                </a:lnTo>
                <a:lnTo>
                  <a:pt x="94437" y="207390"/>
                </a:lnTo>
                <a:lnTo>
                  <a:pt x="95961" y="210438"/>
                </a:lnTo>
                <a:lnTo>
                  <a:pt x="97485" y="215011"/>
                </a:lnTo>
                <a:lnTo>
                  <a:pt x="99009" y="221106"/>
                </a:lnTo>
                <a:lnTo>
                  <a:pt x="99009" y="227215"/>
                </a:lnTo>
                <a:lnTo>
                  <a:pt x="100533" y="231787"/>
                </a:lnTo>
                <a:lnTo>
                  <a:pt x="100533" y="236359"/>
                </a:lnTo>
                <a:lnTo>
                  <a:pt x="102057" y="242455"/>
                </a:lnTo>
                <a:lnTo>
                  <a:pt x="103581" y="250088"/>
                </a:lnTo>
                <a:lnTo>
                  <a:pt x="105105" y="253136"/>
                </a:lnTo>
                <a:lnTo>
                  <a:pt x="106629" y="257708"/>
                </a:lnTo>
                <a:lnTo>
                  <a:pt x="108153" y="260756"/>
                </a:lnTo>
                <a:lnTo>
                  <a:pt x="111201" y="263804"/>
                </a:lnTo>
                <a:lnTo>
                  <a:pt x="115773" y="263804"/>
                </a:lnTo>
                <a:lnTo>
                  <a:pt x="118821" y="265328"/>
                </a:lnTo>
                <a:lnTo>
                  <a:pt x="204127" y="265328"/>
                </a:lnTo>
                <a:lnTo>
                  <a:pt x="207162" y="263804"/>
                </a:lnTo>
                <a:lnTo>
                  <a:pt x="207162" y="251612"/>
                </a:lnTo>
                <a:lnTo>
                  <a:pt x="205651" y="248564"/>
                </a:lnTo>
                <a:lnTo>
                  <a:pt x="123380" y="248564"/>
                </a:lnTo>
                <a:lnTo>
                  <a:pt x="120345" y="247027"/>
                </a:lnTo>
                <a:lnTo>
                  <a:pt x="120345" y="242455"/>
                </a:lnTo>
                <a:lnTo>
                  <a:pt x="118821" y="219583"/>
                </a:lnTo>
                <a:lnTo>
                  <a:pt x="172135" y="218059"/>
                </a:lnTo>
                <a:lnTo>
                  <a:pt x="184315" y="218059"/>
                </a:lnTo>
                <a:lnTo>
                  <a:pt x="187363" y="216535"/>
                </a:lnTo>
                <a:lnTo>
                  <a:pt x="191935" y="216535"/>
                </a:lnTo>
                <a:lnTo>
                  <a:pt x="196507" y="211962"/>
                </a:lnTo>
                <a:lnTo>
                  <a:pt x="196507" y="208914"/>
                </a:lnTo>
                <a:lnTo>
                  <a:pt x="198031" y="205866"/>
                </a:lnTo>
                <a:lnTo>
                  <a:pt x="117297" y="205866"/>
                </a:lnTo>
                <a:lnTo>
                  <a:pt x="117297" y="202806"/>
                </a:lnTo>
                <a:lnTo>
                  <a:pt x="115773" y="201282"/>
                </a:lnTo>
                <a:lnTo>
                  <a:pt x="114249" y="198234"/>
                </a:lnTo>
                <a:lnTo>
                  <a:pt x="111201" y="198234"/>
                </a:lnTo>
                <a:lnTo>
                  <a:pt x="106629" y="196710"/>
                </a:lnTo>
                <a:lnTo>
                  <a:pt x="92925" y="196710"/>
                </a:lnTo>
                <a:lnTo>
                  <a:pt x="89877" y="195186"/>
                </a:lnTo>
                <a:close/>
              </a:path>
              <a:path w="256539" h="267335">
                <a:moveTo>
                  <a:pt x="193459" y="245503"/>
                </a:moveTo>
                <a:lnTo>
                  <a:pt x="187363" y="245503"/>
                </a:lnTo>
                <a:lnTo>
                  <a:pt x="176707" y="247027"/>
                </a:lnTo>
                <a:lnTo>
                  <a:pt x="158419" y="247027"/>
                </a:lnTo>
                <a:lnTo>
                  <a:pt x="150799" y="248564"/>
                </a:lnTo>
                <a:lnTo>
                  <a:pt x="202603" y="248564"/>
                </a:lnTo>
                <a:lnTo>
                  <a:pt x="199555" y="247027"/>
                </a:lnTo>
                <a:lnTo>
                  <a:pt x="193459" y="245503"/>
                </a:lnTo>
                <a:close/>
              </a:path>
              <a:path w="256539" h="267335">
                <a:moveTo>
                  <a:pt x="198031" y="172313"/>
                </a:moveTo>
                <a:lnTo>
                  <a:pt x="172135" y="172313"/>
                </a:lnTo>
                <a:lnTo>
                  <a:pt x="172135" y="189090"/>
                </a:lnTo>
                <a:lnTo>
                  <a:pt x="170611" y="192138"/>
                </a:lnTo>
                <a:lnTo>
                  <a:pt x="170611" y="199758"/>
                </a:lnTo>
                <a:lnTo>
                  <a:pt x="164515" y="201282"/>
                </a:lnTo>
                <a:lnTo>
                  <a:pt x="158419" y="201282"/>
                </a:lnTo>
                <a:lnTo>
                  <a:pt x="150799" y="202806"/>
                </a:lnTo>
                <a:lnTo>
                  <a:pt x="144716" y="202806"/>
                </a:lnTo>
                <a:lnTo>
                  <a:pt x="137096" y="204330"/>
                </a:lnTo>
                <a:lnTo>
                  <a:pt x="131000" y="204330"/>
                </a:lnTo>
                <a:lnTo>
                  <a:pt x="123380" y="205866"/>
                </a:lnTo>
                <a:lnTo>
                  <a:pt x="198031" y="205866"/>
                </a:lnTo>
                <a:lnTo>
                  <a:pt x="196507" y="204330"/>
                </a:lnTo>
                <a:lnTo>
                  <a:pt x="196507" y="202806"/>
                </a:lnTo>
                <a:lnTo>
                  <a:pt x="193459" y="199758"/>
                </a:lnTo>
                <a:lnTo>
                  <a:pt x="191935" y="199758"/>
                </a:lnTo>
                <a:lnTo>
                  <a:pt x="188887" y="198234"/>
                </a:lnTo>
                <a:lnTo>
                  <a:pt x="184315" y="198234"/>
                </a:lnTo>
                <a:lnTo>
                  <a:pt x="185839" y="195186"/>
                </a:lnTo>
                <a:lnTo>
                  <a:pt x="188887" y="190614"/>
                </a:lnTo>
                <a:lnTo>
                  <a:pt x="191935" y="184505"/>
                </a:lnTo>
                <a:lnTo>
                  <a:pt x="194983" y="179933"/>
                </a:lnTo>
                <a:lnTo>
                  <a:pt x="196507" y="176885"/>
                </a:lnTo>
                <a:lnTo>
                  <a:pt x="198031" y="172313"/>
                </a:lnTo>
                <a:close/>
              </a:path>
              <a:path w="256539" h="267335">
                <a:moveTo>
                  <a:pt x="162991" y="131140"/>
                </a:moveTo>
                <a:lnTo>
                  <a:pt x="138620" y="131140"/>
                </a:lnTo>
                <a:lnTo>
                  <a:pt x="141668" y="161632"/>
                </a:lnTo>
                <a:lnTo>
                  <a:pt x="137096" y="163156"/>
                </a:lnTo>
                <a:lnTo>
                  <a:pt x="129476" y="163156"/>
                </a:lnTo>
                <a:lnTo>
                  <a:pt x="123380" y="164693"/>
                </a:lnTo>
                <a:lnTo>
                  <a:pt x="109677" y="164693"/>
                </a:lnTo>
                <a:lnTo>
                  <a:pt x="102057" y="166217"/>
                </a:lnTo>
                <a:lnTo>
                  <a:pt x="89877" y="166217"/>
                </a:lnTo>
                <a:lnTo>
                  <a:pt x="88353" y="169265"/>
                </a:lnTo>
                <a:lnTo>
                  <a:pt x="97485" y="178409"/>
                </a:lnTo>
                <a:lnTo>
                  <a:pt x="100533" y="182981"/>
                </a:lnTo>
                <a:lnTo>
                  <a:pt x="114249" y="182981"/>
                </a:lnTo>
                <a:lnTo>
                  <a:pt x="121869" y="181457"/>
                </a:lnTo>
                <a:lnTo>
                  <a:pt x="167563" y="173837"/>
                </a:lnTo>
                <a:lnTo>
                  <a:pt x="172135" y="172313"/>
                </a:lnTo>
                <a:lnTo>
                  <a:pt x="198031" y="172313"/>
                </a:lnTo>
                <a:lnTo>
                  <a:pt x="199555" y="169265"/>
                </a:lnTo>
                <a:lnTo>
                  <a:pt x="201079" y="167741"/>
                </a:lnTo>
                <a:lnTo>
                  <a:pt x="201079" y="163156"/>
                </a:lnTo>
                <a:lnTo>
                  <a:pt x="199555" y="161632"/>
                </a:lnTo>
                <a:lnTo>
                  <a:pt x="198031" y="161632"/>
                </a:lnTo>
                <a:lnTo>
                  <a:pt x="196507" y="160108"/>
                </a:lnTo>
                <a:lnTo>
                  <a:pt x="159943" y="160108"/>
                </a:lnTo>
                <a:lnTo>
                  <a:pt x="161467" y="154012"/>
                </a:lnTo>
                <a:lnTo>
                  <a:pt x="161467" y="146392"/>
                </a:lnTo>
                <a:lnTo>
                  <a:pt x="162958" y="138926"/>
                </a:lnTo>
                <a:lnTo>
                  <a:pt x="162991" y="131140"/>
                </a:lnTo>
                <a:close/>
              </a:path>
              <a:path w="256539" h="267335">
                <a:moveTo>
                  <a:pt x="187363" y="158584"/>
                </a:moveTo>
                <a:lnTo>
                  <a:pt x="162991" y="158584"/>
                </a:lnTo>
                <a:lnTo>
                  <a:pt x="159943" y="160108"/>
                </a:lnTo>
                <a:lnTo>
                  <a:pt x="190411" y="160108"/>
                </a:lnTo>
                <a:lnTo>
                  <a:pt x="187363" y="158584"/>
                </a:lnTo>
                <a:close/>
              </a:path>
              <a:path w="256539" h="267335">
                <a:moveTo>
                  <a:pt x="173659" y="155536"/>
                </a:moveTo>
                <a:lnTo>
                  <a:pt x="172135" y="157060"/>
                </a:lnTo>
                <a:lnTo>
                  <a:pt x="167563" y="158584"/>
                </a:lnTo>
                <a:lnTo>
                  <a:pt x="184315" y="158584"/>
                </a:lnTo>
                <a:lnTo>
                  <a:pt x="179743" y="157060"/>
                </a:lnTo>
                <a:lnTo>
                  <a:pt x="176707" y="157060"/>
                </a:lnTo>
                <a:lnTo>
                  <a:pt x="173659" y="155536"/>
                </a:lnTo>
                <a:close/>
              </a:path>
              <a:path w="256539" h="267335">
                <a:moveTo>
                  <a:pt x="28943" y="149440"/>
                </a:moveTo>
                <a:lnTo>
                  <a:pt x="21323" y="149440"/>
                </a:lnTo>
                <a:lnTo>
                  <a:pt x="22847" y="150964"/>
                </a:lnTo>
                <a:lnTo>
                  <a:pt x="27419" y="150964"/>
                </a:lnTo>
                <a:lnTo>
                  <a:pt x="28943" y="149440"/>
                </a:lnTo>
                <a:close/>
              </a:path>
              <a:path w="256539" h="267335">
                <a:moveTo>
                  <a:pt x="233070" y="109791"/>
                </a:moveTo>
                <a:lnTo>
                  <a:pt x="220878" y="109791"/>
                </a:lnTo>
                <a:lnTo>
                  <a:pt x="208741" y="110029"/>
                </a:lnTo>
                <a:lnTo>
                  <a:pt x="137096" y="114363"/>
                </a:lnTo>
                <a:lnTo>
                  <a:pt x="74637" y="121996"/>
                </a:lnTo>
                <a:lnTo>
                  <a:pt x="24750" y="129806"/>
                </a:lnTo>
                <a:lnTo>
                  <a:pt x="0" y="134188"/>
                </a:lnTo>
                <a:lnTo>
                  <a:pt x="0" y="137236"/>
                </a:lnTo>
                <a:lnTo>
                  <a:pt x="16751" y="147916"/>
                </a:lnTo>
                <a:lnTo>
                  <a:pt x="19799" y="149440"/>
                </a:lnTo>
                <a:lnTo>
                  <a:pt x="31991" y="149440"/>
                </a:lnTo>
                <a:lnTo>
                  <a:pt x="35039" y="147916"/>
                </a:lnTo>
                <a:lnTo>
                  <a:pt x="38074" y="147916"/>
                </a:lnTo>
                <a:lnTo>
                  <a:pt x="48742" y="144868"/>
                </a:lnTo>
                <a:lnTo>
                  <a:pt x="57886" y="143344"/>
                </a:lnTo>
                <a:lnTo>
                  <a:pt x="71589" y="140284"/>
                </a:lnTo>
                <a:lnTo>
                  <a:pt x="80779" y="138926"/>
                </a:lnTo>
                <a:lnTo>
                  <a:pt x="89109" y="137426"/>
                </a:lnTo>
                <a:lnTo>
                  <a:pt x="95153" y="136212"/>
                </a:lnTo>
                <a:lnTo>
                  <a:pt x="97485" y="135712"/>
                </a:lnTo>
                <a:lnTo>
                  <a:pt x="123380" y="132664"/>
                </a:lnTo>
                <a:lnTo>
                  <a:pt x="138620" y="131140"/>
                </a:lnTo>
                <a:lnTo>
                  <a:pt x="162991" y="131140"/>
                </a:lnTo>
                <a:lnTo>
                  <a:pt x="180818" y="130259"/>
                </a:lnTo>
                <a:lnTo>
                  <a:pt x="194787" y="129806"/>
                </a:lnTo>
                <a:lnTo>
                  <a:pt x="203902" y="129640"/>
                </a:lnTo>
                <a:lnTo>
                  <a:pt x="252869" y="129616"/>
                </a:lnTo>
                <a:lnTo>
                  <a:pt x="255917" y="126568"/>
                </a:lnTo>
                <a:lnTo>
                  <a:pt x="255917" y="117411"/>
                </a:lnTo>
                <a:lnTo>
                  <a:pt x="254393" y="115887"/>
                </a:lnTo>
                <a:lnTo>
                  <a:pt x="249821" y="114363"/>
                </a:lnTo>
                <a:lnTo>
                  <a:pt x="246773" y="112839"/>
                </a:lnTo>
                <a:lnTo>
                  <a:pt x="239153" y="111315"/>
                </a:lnTo>
                <a:lnTo>
                  <a:pt x="233070" y="109791"/>
                </a:lnTo>
                <a:close/>
              </a:path>
              <a:path w="256539" h="267335">
                <a:moveTo>
                  <a:pt x="252869" y="129616"/>
                </a:moveTo>
                <a:lnTo>
                  <a:pt x="207162" y="129616"/>
                </a:lnTo>
                <a:lnTo>
                  <a:pt x="219400" y="130497"/>
                </a:lnTo>
                <a:lnTo>
                  <a:pt x="228492" y="130949"/>
                </a:lnTo>
                <a:lnTo>
                  <a:pt x="234155" y="131116"/>
                </a:lnTo>
                <a:lnTo>
                  <a:pt x="236105" y="131140"/>
                </a:lnTo>
                <a:lnTo>
                  <a:pt x="248297" y="131140"/>
                </a:lnTo>
                <a:lnTo>
                  <a:pt x="252869" y="129616"/>
                </a:lnTo>
                <a:close/>
              </a:path>
              <a:path w="256539" h="267335">
                <a:moveTo>
                  <a:pt x="85305" y="1524"/>
                </a:moveTo>
                <a:lnTo>
                  <a:pt x="79209" y="1524"/>
                </a:lnTo>
                <a:lnTo>
                  <a:pt x="77685" y="6096"/>
                </a:lnTo>
                <a:lnTo>
                  <a:pt x="80733" y="7620"/>
                </a:lnTo>
                <a:lnTo>
                  <a:pt x="82257" y="9143"/>
                </a:lnTo>
                <a:lnTo>
                  <a:pt x="85305" y="15239"/>
                </a:lnTo>
                <a:lnTo>
                  <a:pt x="86829" y="19824"/>
                </a:lnTo>
                <a:lnTo>
                  <a:pt x="86829" y="25920"/>
                </a:lnTo>
                <a:lnTo>
                  <a:pt x="88353" y="28968"/>
                </a:lnTo>
                <a:lnTo>
                  <a:pt x="88353" y="35064"/>
                </a:lnTo>
                <a:lnTo>
                  <a:pt x="89877" y="39649"/>
                </a:lnTo>
                <a:lnTo>
                  <a:pt x="92925" y="54889"/>
                </a:lnTo>
                <a:lnTo>
                  <a:pt x="94437" y="67094"/>
                </a:lnTo>
                <a:lnTo>
                  <a:pt x="96437" y="76763"/>
                </a:lnTo>
                <a:lnTo>
                  <a:pt x="97866" y="86150"/>
                </a:lnTo>
                <a:lnTo>
                  <a:pt x="98723" y="93250"/>
                </a:lnTo>
                <a:lnTo>
                  <a:pt x="99009" y="96062"/>
                </a:lnTo>
                <a:lnTo>
                  <a:pt x="108153" y="96062"/>
                </a:lnTo>
                <a:lnTo>
                  <a:pt x="111201" y="94538"/>
                </a:lnTo>
                <a:lnTo>
                  <a:pt x="112725" y="93014"/>
                </a:lnTo>
                <a:lnTo>
                  <a:pt x="112725" y="89966"/>
                </a:lnTo>
                <a:lnTo>
                  <a:pt x="196507" y="89966"/>
                </a:lnTo>
                <a:lnTo>
                  <a:pt x="201079" y="88442"/>
                </a:lnTo>
                <a:lnTo>
                  <a:pt x="204127" y="85394"/>
                </a:lnTo>
                <a:lnTo>
                  <a:pt x="205651" y="82346"/>
                </a:lnTo>
                <a:lnTo>
                  <a:pt x="205651" y="80822"/>
                </a:lnTo>
                <a:lnTo>
                  <a:pt x="204127" y="77762"/>
                </a:lnTo>
                <a:lnTo>
                  <a:pt x="112725" y="77762"/>
                </a:lnTo>
                <a:lnTo>
                  <a:pt x="112839" y="54889"/>
                </a:lnTo>
                <a:lnTo>
                  <a:pt x="113368" y="47862"/>
                </a:lnTo>
                <a:lnTo>
                  <a:pt x="113296" y="39452"/>
                </a:lnTo>
                <a:lnTo>
                  <a:pt x="112939" y="33042"/>
                </a:lnTo>
                <a:lnTo>
                  <a:pt x="112725" y="30492"/>
                </a:lnTo>
                <a:lnTo>
                  <a:pt x="118821" y="30492"/>
                </a:lnTo>
                <a:lnTo>
                  <a:pt x="124904" y="28968"/>
                </a:lnTo>
                <a:lnTo>
                  <a:pt x="129476" y="28968"/>
                </a:lnTo>
                <a:lnTo>
                  <a:pt x="144716" y="25920"/>
                </a:lnTo>
                <a:lnTo>
                  <a:pt x="153847" y="24396"/>
                </a:lnTo>
                <a:lnTo>
                  <a:pt x="162991" y="24396"/>
                </a:lnTo>
                <a:lnTo>
                  <a:pt x="175183" y="22872"/>
                </a:lnTo>
                <a:lnTo>
                  <a:pt x="181267" y="21348"/>
                </a:lnTo>
                <a:lnTo>
                  <a:pt x="207548" y="21348"/>
                </a:lnTo>
                <a:lnTo>
                  <a:pt x="208686" y="16776"/>
                </a:lnTo>
                <a:lnTo>
                  <a:pt x="208686" y="12191"/>
                </a:lnTo>
                <a:lnTo>
                  <a:pt x="108153" y="12191"/>
                </a:lnTo>
                <a:lnTo>
                  <a:pt x="105105" y="9143"/>
                </a:lnTo>
                <a:lnTo>
                  <a:pt x="100533" y="6096"/>
                </a:lnTo>
                <a:lnTo>
                  <a:pt x="94437" y="4572"/>
                </a:lnTo>
                <a:lnTo>
                  <a:pt x="85305" y="1524"/>
                </a:lnTo>
                <a:close/>
              </a:path>
              <a:path w="256539" h="267335">
                <a:moveTo>
                  <a:pt x="207548" y="21348"/>
                </a:moveTo>
                <a:lnTo>
                  <a:pt x="181267" y="21348"/>
                </a:lnTo>
                <a:lnTo>
                  <a:pt x="179743" y="30492"/>
                </a:lnTo>
                <a:lnTo>
                  <a:pt x="179743" y="44221"/>
                </a:lnTo>
                <a:lnTo>
                  <a:pt x="180340" y="53365"/>
                </a:lnTo>
                <a:lnTo>
                  <a:pt x="180302" y="62522"/>
                </a:lnTo>
                <a:lnTo>
                  <a:pt x="179957" y="68020"/>
                </a:lnTo>
                <a:lnTo>
                  <a:pt x="179743" y="70142"/>
                </a:lnTo>
                <a:lnTo>
                  <a:pt x="112725" y="77762"/>
                </a:lnTo>
                <a:lnTo>
                  <a:pt x="204127" y="77762"/>
                </a:lnTo>
                <a:lnTo>
                  <a:pt x="204127" y="76238"/>
                </a:lnTo>
                <a:lnTo>
                  <a:pt x="199555" y="71666"/>
                </a:lnTo>
                <a:lnTo>
                  <a:pt x="194983" y="70142"/>
                </a:lnTo>
                <a:lnTo>
                  <a:pt x="196507" y="62522"/>
                </a:lnTo>
                <a:lnTo>
                  <a:pt x="199555" y="53365"/>
                </a:lnTo>
                <a:lnTo>
                  <a:pt x="201079" y="44221"/>
                </a:lnTo>
                <a:lnTo>
                  <a:pt x="202603" y="36588"/>
                </a:lnTo>
                <a:lnTo>
                  <a:pt x="205651" y="28968"/>
                </a:lnTo>
                <a:lnTo>
                  <a:pt x="207548" y="21348"/>
                </a:lnTo>
                <a:close/>
              </a:path>
              <a:path w="256539" h="267335">
                <a:moveTo>
                  <a:pt x="187363" y="0"/>
                </a:moveTo>
                <a:lnTo>
                  <a:pt x="185839" y="0"/>
                </a:lnTo>
                <a:lnTo>
                  <a:pt x="182791" y="3048"/>
                </a:lnTo>
                <a:lnTo>
                  <a:pt x="179743" y="3048"/>
                </a:lnTo>
                <a:lnTo>
                  <a:pt x="170611" y="7620"/>
                </a:lnTo>
                <a:lnTo>
                  <a:pt x="167563" y="7620"/>
                </a:lnTo>
                <a:lnTo>
                  <a:pt x="108153" y="12191"/>
                </a:lnTo>
                <a:lnTo>
                  <a:pt x="208686" y="12191"/>
                </a:lnTo>
                <a:lnTo>
                  <a:pt x="208686" y="6096"/>
                </a:lnTo>
                <a:lnTo>
                  <a:pt x="201079" y="4572"/>
                </a:lnTo>
                <a:lnTo>
                  <a:pt x="198031" y="4572"/>
                </a:lnTo>
                <a:lnTo>
                  <a:pt x="191935" y="1524"/>
                </a:lnTo>
                <a:lnTo>
                  <a:pt x="190411" y="1524"/>
                </a:lnTo>
                <a:lnTo>
                  <a:pt x="187363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55851" y="4000563"/>
            <a:ext cx="118808" cy="118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40712" y="3985310"/>
            <a:ext cx="249821" cy="1784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02713" y="3941089"/>
            <a:ext cx="169545" cy="271780"/>
          </a:xfrm>
          <a:custGeom>
            <a:avLst/>
            <a:gdLst/>
            <a:ahLst/>
            <a:cxnLst/>
            <a:rect l="l" t="t" r="r" b="b"/>
            <a:pathLst>
              <a:path w="169544" h="271779">
                <a:moveTo>
                  <a:pt x="135585" y="0"/>
                </a:moveTo>
                <a:lnTo>
                  <a:pt x="126441" y="0"/>
                </a:lnTo>
                <a:lnTo>
                  <a:pt x="124917" y="4584"/>
                </a:lnTo>
                <a:lnTo>
                  <a:pt x="134061" y="6108"/>
                </a:lnTo>
                <a:lnTo>
                  <a:pt x="138620" y="12204"/>
                </a:lnTo>
                <a:lnTo>
                  <a:pt x="144716" y="16776"/>
                </a:lnTo>
                <a:lnTo>
                  <a:pt x="144716" y="68630"/>
                </a:lnTo>
                <a:lnTo>
                  <a:pt x="144954" y="78062"/>
                </a:lnTo>
                <a:lnTo>
                  <a:pt x="145478" y="86925"/>
                </a:lnTo>
                <a:lnTo>
                  <a:pt x="146002" y="93501"/>
                </a:lnTo>
                <a:lnTo>
                  <a:pt x="146240" y="96075"/>
                </a:lnTo>
                <a:lnTo>
                  <a:pt x="146240" y="184518"/>
                </a:lnTo>
                <a:lnTo>
                  <a:pt x="147764" y="198247"/>
                </a:lnTo>
                <a:lnTo>
                  <a:pt x="148002" y="209208"/>
                </a:lnTo>
                <a:lnTo>
                  <a:pt x="148526" y="218451"/>
                </a:lnTo>
                <a:lnTo>
                  <a:pt x="149050" y="224834"/>
                </a:lnTo>
                <a:lnTo>
                  <a:pt x="150407" y="237940"/>
                </a:lnTo>
                <a:lnTo>
                  <a:pt x="151384" y="246664"/>
                </a:lnTo>
                <a:lnTo>
                  <a:pt x="152336" y="254673"/>
                </a:lnTo>
                <a:lnTo>
                  <a:pt x="152336" y="266865"/>
                </a:lnTo>
                <a:lnTo>
                  <a:pt x="153860" y="271437"/>
                </a:lnTo>
                <a:lnTo>
                  <a:pt x="158432" y="271437"/>
                </a:lnTo>
                <a:lnTo>
                  <a:pt x="158432" y="268389"/>
                </a:lnTo>
                <a:lnTo>
                  <a:pt x="159956" y="259245"/>
                </a:lnTo>
                <a:lnTo>
                  <a:pt x="161480" y="251612"/>
                </a:lnTo>
                <a:lnTo>
                  <a:pt x="163004" y="240944"/>
                </a:lnTo>
                <a:lnTo>
                  <a:pt x="163004" y="230263"/>
                </a:lnTo>
                <a:lnTo>
                  <a:pt x="164515" y="218071"/>
                </a:lnTo>
                <a:lnTo>
                  <a:pt x="166039" y="204342"/>
                </a:lnTo>
                <a:lnTo>
                  <a:pt x="166039" y="193675"/>
                </a:lnTo>
                <a:lnTo>
                  <a:pt x="166920" y="169272"/>
                </a:lnTo>
                <a:lnTo>
                  <a:pt x="167373" y="148301"/>
                </a:lnTo>
                <a:lnTo>
                  <a:pt x="167539" y="133621"/>
                </a:lnTo>
                <a:lnTo>
                  <a:pt x="167563" y="15252"/>
                </a:lnTo>
                <a:lnTo>
                  <a:pt x="169087" y="10680"/>
                </a:lnTo>
                <a:lnTo>
                  <a:pt x="166039" y="9156"/>
                </a:lnTo>
                <a:lnTo>
                  <a:pt x="164515" y="7632"/>
                </a:lnTo>
                <a:lnTo>
                  <a:pt x="161480" y="6108"/>
                </a:lnTo>
                <a:lnTo>
                  <a:pt x="159956" y="4584"/>
                </a:lnTo>
                <a:lnTo>
                  <a:pt x="155384" y="3048"/>
                </a:lnTo>
                <a:lnTo>
                  <a:pt x="150812" y="3048"/>
                </a:lnTo>
                <a:lnTo>
                  <a:pt x="146240" y="1524"/>
                </a:lnTo>
                <a:lnTo>
                  <a:pt x="141668" y="1524"/>
                </a:lnTo>
                <a:lnTo>
                  <a:pt x="135585" y="0"/>
                </a:lnTo>
                <a:close/>
              </a:path>
              <a:path w="169544" h="271779">
                <a:moveTo>
                  <a:pt x="42659" y="48806"/>
                </a:moveTo>
                <a:lnTo>
                  <a:pt x="39611" y="48806"/>
                </a:lnTo>
                <a:lnTo>
                  <a:pt x="38087" y="50330"/>
                </a:lnTo>
                <a:lnTo>
                  <a:pt x="41135" y="51854"/>
                </a:lnTo>
                <a:lnTo>
                  <a:pt x="39611" y="54902"/>
                </a:lnTo>
                <a:lnTo>
                  <a:pt x="39611" y="59474"/>
                </a:lnTo>
                <a:lnTo>
                  <a:pt x="36563" y="62522"/>
                </a:lnTo>
                <a:lnTo>
                  <a:pt x="35039" y="67106"/>
                </a:lnTo>
                <a:lnTo>
                  <a:pt x="31991" y="70154"/>
                </a:lnTo>
                <a:lnTo>
                  <a:pt x="27419" y="73202"/>
                </a:lnTo>
                <a:lnTo>
                  <a:pt x="9143" y="91503"/>
                </a:lnTo>
                <a:lnTo>
                  <a:pt x="7619" y="96075"/>
                </a:lnTo>
                <a:lnTo>
                  <a:pt x="4571" y="102171"/>
                </a:lnTo>
                <a:lnTo>
                  <a:pt x="3047" y="109804"/>
                </a:lnTo>
                <a:lnTo>
                  <a:pt x="0" y="118948"/>
                </a:lnTo>
                <a:lnTo>
                  <a:pt x="3047" y="137248"/>
                </a:lnTo>
                <a:lnTo>
                  <a:pt x="15239" y="155549"/>
                </a:lnTo>
                <a:lnTo>
                  <a:pt x="52268" y="170683"/>
                </a:lnTo>
                <a:lnTo>
                  <a:pt x="54838" y="170802"/>
                </a:lnTo>
                <a:lnTo>
                  <a:pt x="64671" y="169847"/>
                </a:lnTo>
                <a:lnTo>
                  <a:pt x="99433" y="150977"/>
                </a:lnTo>
                <a:lnTo>
                  <a:pt x="56362" y="150977"/>
                </a:lnTo>
                <a:lnTo>
                  <a:pt x="41135" y="147916"/>
                </a:lnTo>
                <a:lnTo>
                  <a:pt x="35039" y="143344"/>
                </a:lnTo>
                <a:lnTo>
                  <a:pt x="28943" y="140296"/>
                </a:lnTo>
                <a:lnTo>
                  <a:pt x="25895" y="134200"/>
                </a:lnTo>
                <a:lnTo>
                  <a:pt x="21336" y="126568"/>
                </a:lnTo>
                <a:lnTo>
                  <a:pt x="21336" y="114376"/>
                </a:lnTo>
                <a:lnTo>
                  <a:pt x="22847" y="108280"/>
                </a:lnTo>
                <a:lnTo>
                  <a:pt x="25895" y="99123"/>
                </a:lnTo>
                <a:lnTo>
                  <a:pt x="31991" y="93027"/>
                </a:lnTo>
                <a:lnTo>
                  <a:pt x="38087" y="85394"/>
                </a:lnTo>
                <a:lnTo>
                  <a:pt x="44183" y="82346"/>
                </a:lnTo>
                <a:lnTo>
                  <a:pt x="50279" y="80822"/>
                </a:lnTo>
                <a:lnTo>
                  <a:pt x="53314" y="79298"/>
                </a:lnTo>
                <a:lnTo>
                  <a:pt x="78454" y="79298"/>
                </a:lnTo>
                <a:lnTo>
                  <a:pt x="74650" y="77774"/>
                </a:lnTo>
                <a:lnTo>
                  <a:pt x="65506" y="74726"/>
                </a:lnTo>
                <a:lnTo>
                  <a:pt x="62458" y="74726"/>
                </a:lnTo>
                <a:lnTo>
                  <a:pt x="62458" y="73202"/>
                </a:lnTo>
                <a:lnTo>
                  <a:pt x="63982" y="73202"/>
                </a:lnTo>
                <a:lnTo>
                  <a:pt x="65506" y="71678"/>
                </a:lnTo>
                <a:lnTo>
                  <a:pt x="67030" y="71678"/>
                </a:lnTo>
                <a:lnTo>
                  <a:pt x="67030" y="70154"/>
                </a:lnTo>
                <a:lnTo>
                  <a:pt x="70078" y="68630"/>
                </a:lnTo>
                <a:lnTo>
                  <a:pt x="70078" y="65582"/>
                </a:lnTo>
                <a:lnTo>
                  <a:pt x="62458" y="57950"/>
                </a:lnTo>
                <a:lnTo>
                  <a:pt x="59410" y="56426"/>
                </a:lnTo>
                <a:lnTo>
                  <a:pt x="54838" y="54902"/>
                </a:lnTo>
                <a:lnTo>
                  <a:pt x="51790" y="51854"/>
                </a:lnTo>
                <a:lnTo>
                  <a:pt x="42659" y="48806"/>
                </a:lnTo>
                <a:close/>
              </a:path>
              <a:path w="169544" h="271779">
                <a:moveTo>
                  <a:pt x="78454" y="79298"/>
                </a:moveTo>
                <a:lnTo>
                  <a:pt x="53314" y="79298"/>
                </a:lnTo>
                <a:lnTo>
                  <a:pt x="65506" y="82346"/>
                </a:lnTo>
                <a:lnTo>
                  <a:pt x="71602" y="86931"/>
                </a:lnTo>
                <a:lnTo>
                  <a:pt x="79209" y="93027"/>
                </a:lnTo>
                <a:lnTo>
                  <a:pt x="83781" y="99123"/>
                </a:lnTo>
                <a:lnTo>
                  <a:pt x="86829" y="105219"/>
                </a:lnTo>
                <a:lnTo>
                  <a:pt x="86829" y="112852"/>
                </a:lnTo>
                <a:lnTo>
                  <a:pt x="88353" y="118948"/>
                </a:lnTo>
                <a:lnTo>
                  <a:pt x="63982" y="149440"/>
                </a:lnTo>
                <a:lnTo>
                  <a:pt x="56362" y="150977"/>
                </a:lnTo>
                <a:lnTo>
                  <a:pt x="99433" y="150977"/>
                </a:lnTo>
                <a:lnTo>
                  <a:pt x="109772" y="123045"/>
                </a:lnTo>
                <a:lnTo>
                  <a:pt x="109677" y="108280"/>
                </a:lnTo>
                <a:lnTo>
                  <a:pt x="103593" y="99123"/>
                </a:lnTo>
                <a:lnTo>
                  <a:pt x="97497" y="91503"/>
                </a:lnTo>
                <a:lnTo>
                  <a:pt x="89877" y="85394"/>
                </a:lnTo>
                <a:lnTo>
                  <a:pt x="82257" y="80822"/>
                </a:lnTo>
                <a:lnTo>
                  <a:pt x="78454" y="79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02268" y="3991419"/>
            <a:ext cx="248297" cy="1753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740444" y="3941089"/>
            <a:ext cx="632180" cy="2714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83825" y="3941089"/>
            <a:ext cx="814971" cy="2714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17618" y="3941089"/>
            <a:ext cx="169545" cy="270510"/>
          </a:xfrm>
          <a:custGeom>
            <a:avLst/>
            <a:gdLst/>
            <a:ahLst/>
            <a:cxnLst/>
            <a:rect l="l" t="t" r="r" b="b"/>
            <a:pathLst>
              <a:path w="169545" h="270510">
                <a:moveTo>
                  <a:pt x="68554" y="170802"/>
                </a:moveTo>
                <a:lnTo>
                  <a:pt x="60934" y="170802"/>
                </a:lnTo>
                <a:lnTo>
                  <a:pt x="60934" y="175374"/>
                </a:lnTo>
                <a:lnTo>
                  <a:pt x="62458" y="176898"/>
                </a:lnTo>
                <a:lnTo>
                  <a:pt x="65506" y="178422"/>
                </a:lnTo>
                <a:lnTo>
                  <a:pt x="67030" y="179946"/>
                </a:lnTo>
                <a:lnTo>
                  <a:pt x="68554" y="182994"/>
                </a:lnTo>
                <a:lnTo>
                  <a:pt x="71602" y="184518"/>
                </a:lnTo>
                <a:lnTo>
                  <a:pt x="71717" y="190614"/>
                </a:lnTo>
                <a:lnTo>
                  <a:pt x="77685" y="269913"/>
                </a:lnTo>
                <a:lnTo>
                  <a:pt x="82257" y="269913"/>
                </a:lnTo>
                <a:lnTo>
                  <a:pt x="85305" y="268389"/>
                </a:lnTo>
                <a:lnTo>
                  <a:pt x="89877" y="268389"/>
                </a:lnTo>
                <a:lnTo>
                  <a:pt x="89877" y="262293"/>
                </a:lnTo>
                <a:lnTo>
                  <a:pt x="158432" y="262293"/>
                </a:lnTo>
                <a:lnTo>
                  <a:pt x="162991" y="260769"/>
                </a:lnTo>
                <a:lnTo>
                  <a:pt x="167563" y="256197"/>
                </a:lnTo>
                <a:lnTo>
                  <a:pt x="167563" y="250088"/>
                </a:lnTo>
                <a:lnTo>
                  <a:pt x="91401" y="250088"/>
                </a:lnTo>
                <a:lnTo>
                  <a:pt x="91401" y="216547"/>
                </a:lnTo>
                <a:lnTo>
                  <a:pt x="124917" y="216547"/>
                </a:lnTo>
                <a:lnTo>
                  <a:pt x="132524" y="215023"/>
                </a:lnTo>
                <a:lnTo>
                  <a:pt x="144716" y="211962"/>
                </a:lnTo>
                <a:lnTo>
                  <a:pt x="161467" y="211962"/>
                </a:lnTo>
                <a:lnTo>
                  <a:pt x="161467" y="204342"/>
                </a:lnTo>
                <a:lnTo>
                  <a:pt x="91401" y="204342"/>
                </a:lnTo>
                <a:lnTo>
                  <a:pt x="91401" y="181470"/>
                </a:lnTo>
                <a:lnTo>
                  <a:pt x="82257" y="175374"/>
                </a:lnTo>
                <a:lnTo>
                  <a:pt x="76161" y="173850"/>
                </a:lnTo>
                <a:lnTo>
                  <a:pt x="68554" y="170802"/>
                </a:lnTo>
                <a:close/>
              </a:path>
              <a:path w="169545" h="270510">
                <a:moveTo>
                  <a:pt x="135572" y="262293"/>
                </a:moveTo>
                <a:lnTo>
                  <a:pt x="95973" y="262293"/>
                </a:lnTo>
                <a:lnTo>
                  <a:pt x="102069" y="263817"/>
                </a:lnTo>
                <a:lnTo>
                  <a:pt x="129489" y="263817"/>
                </a:lnTo>
                <a:lnTo>
                  <a:pt x="135572" y="262293"/>
                </a:lnTo>
                <a:close/>
              </a:path>
              <a:path w="169545" h="270510">
                <a:moveTo>
                  <a:pt x="161467" y="211962"/>
                </a:moveTo>
                <a:lnTo>
                  <a:pt x="144716" y="211962"/>
                </a:lnTo>
                <a:lnTo>
                  <a:pt x="146240" y="242468"/>
                </a:lnTo>
                <a:lnTo>
                  <a:pt x="134048" y="245516"/>
                </a:lnTo>
                <a:lnTo>
                  <a:pt x="126441" y="245516"/>
                </a:lnTo>
                <a:lnTo>
                  <a:pt x="111201" y="248564"/>
                </a:lnTo>
                <a:lnTo>
                  <a:pt x="103581" y="248564"/>
                </a:lnTo>
                <a:lnTo>
                  <a:pt x="95973" y="250088"/>
                </a:lnTo>
                <a:lnTo>
                  <a:pt x="167563" y="250088"/>
                </a:lnTo>
                <a:lnTo>
                  <a:pt x="166039" y="247040"/>
                </a:lnTo>
                <a:lnTo>
                  <a:pt x="166039" y="243992"/>
                </a:lnTo>
                <a:lnTo>
                  <a:pt x="159956" y="242468"/>
                </a:lnTo>
                <a:lnTo>
                  <a:pt x="159956" y="227215"/>
                </a:lnTo>
                <a:lnTo>
                  <a:pt x="161467" y="216547"/>
                </a:lnTo>
                <a:lnTo>
                  <a:pt x="161467" y="211962"/>
                </a:lnTo>
                <a:close/>
              </a:path>
              <a:path w="169545" h="270510">
                <a:moveTo>
                  <a:pt x="124917" y="216547"/>
                </a:moveTo>
                <a:lnTo>
                  <a:pt x="91401" y="216547"/>
                </a:lnTo>
                <a:lnTo>
                  <a:pt x="95973" y="219595"/>
                </a:lnTo>
                <a:lnTo>
                  <a:pt x="111201" y="219595"/>
                </a:lnTo>
                <a:lnTo>
                  <a:pt x="124917" y="216547"/>
                </a:lnTo>
                <a:close/>
              </a:path>
              <a:path w="169545" h="270510">
                <a:moveTo>
                  <a:pt x="131013" y="158597"/>
                </a:moveTo>
                <a:lnTo>
                  <a:pt x="129489" y="163169"/>
                </a:lnTo>
                <a:lnTo>
                  <a:pt x="135572" y="166217"/>
                </a:lnTo>
                <a:lnTo>
                  <a:pt x="138620" y="172326"/>
                </a:lnTo>
                <a:lnTo>
                  <a:pt x="141668" y="175374"/>
                </a:lnTo>
                <a:lnTo>
                  <a:pt x="141668" y="182994"/>
                </a:lnTo>
                <a:lnTo>
                  <a:pt x="143192" y="186042"/>
                </a:lnTo>
                <a:lnTo>
                  <a:pt x="143192" y="195199"/>
                </a:lnTo>
                <a:lnTo>
                  <a:pt x="133365" y="197199"/>
                </a:lnTo>
                <a:lnTo>
                  <a:pt x="125106" y="198628"/>
                </a:lnTo>
                <a:lnTo>
                  <a:pt x="119416" y="199485"/>
                </a:lnTo>
                <a:lnTo>
                  <a:pt x="117297" y="199771"/>
                </a:lnTo>
                <a:lnTo>
                  <a:pt x="108750" y="201128"/>
                </a:lnTo>
                <a:lnTo>
                  <a:pt x="100349" y="202628"/>
                </a:lnTo>
                <a:lnTo>
                  <a:pt x="91401" y="204342"/>
                </a:lnTo>
                <a:lnTo>
                  <a:pt x="161467" y="204342"/>
                </a:lnTo>
                <a:lnTo>
                  <a:pt x="161467" y="198247"/>
                </a:lnTo>
                <a:lnTo>
                  <a:pt x="162991" y="190614"/>
                </a:lnTo>
                <a:lnTo>
                  <a:pt x="162991" y="169265"/>
                </a:lnTo>
                <a:lnTo>
                  <a:pt x="153860" y="163169"/>
                </a:lnTo>
                <a:lnTo>
                  <a:pt x="147764" y="161645"/>
                </a:lnTo>
                <a:lnTo>
                  <a:pt x="140144" y="160121"/>
                </a:lnTo>
                <a:lnTo>
                  <a:pt x="131013" y="158597"/>
                </a:lnTo>
                <a:close/>
              </a:path>
              <a:path w="169545" h="270510">
                <a:moveTo>
                  <a:pt x="74637" y="82346"/>
                </a:moveTo>
                <a:lnTo>
                  <a:pt x="53314" y="82346"/>
                </a:lnTo>
                <a:lnTo>
                  <a:pt x="57886" y="86931"/>
                </a:lnTo>
                <a:lnTo>
                  <a:pt x="59410" y="91503"/>
                </a:lnTo>
                <a:lnTo>
                  <a:pt x="59410" y="105219"/>
                </a:lnTo>
                <a:lnTo>
                  <a:pt x="57886" y="114376"/>
                </a:lnTo>
                <a:lnTo>
                  <a:pt x="56362" y="125044"/>
                </a:lnTo>
                <a:lnTo>
                  <a:pt x="50266" y="135724"/>
                </a:lnTo>
                <a:lnTo>
                  <a:pt x="45320" y="144680"/>
                </a:lnTo>
                <a:lnTo>
                  <a:pt x="40367" y="152501"/>
                </a:lnTo>
                <a:lnTo>
                  <a:pt x="13190" y="180922"/>
                </a:lnTo>
                <a:lnTo>
                  <a:pt x="10668" y="182994"/>
                </a:lnTo>
                <a:lnTo>
                  <a:pt x="12191" y="186042"/>
                </a:lnTo>
                <a:lnTo>
                  <a:pt x="22847" y="182994"/>
                </a:lnTo>
                <a:lnTo>
                  <a:pt x="33515" y="175374"/>
                </a:lnTo>
                <a:lnTo>
                  <a:pt x="42659" y="169265"/>
                </a:lnTo>
                <a:lnTo>
                  <a:pt x="71531" y="135463"/>
                </a:lnTo>
                <a:lnTo>
                  <a:pt x="73126" y="132676"/>
                </a:lnTo>
                <a:lnTo>
                  <a:pt x="76161" y="128092"/>
                </a:lnTo>
                <a:lnTo>
                  <a:pt x="82257" y="112852"/>
                </a:lnTo>
                <a:lnTo>
                  <a:pt x="82257" y="105219"/>
                </a:lnTo>
                <a:lnTo>
                  <a:pt x="164515" y="105219"/>
                </a:lnTo>
                <a:lnTo>
                  <a:pt x="165468" y="97599"/>
                </a:lnTo>
                <a:lnTo>
                  <a:pt x="82257" y="97599"/>
                </a:lnTo>
                <a:lnTo>
                  <a:pt x="80733" y="88455"/>
                </a:lnTo>
                <a:lnTo>
                  <a:pt x="74637" y="82346"/>
                </a:lnTo>
                <a:close/>
              </a:path>
              <a:path w="169545" h="270510">
                <a:moveTo>
                  <a:pt x="164515" y="105219"/>
                </a:moveTo>
                <a:lnTo>
                  <a:pt x="144716" y="105219"/>
                </a:lnTo>
                <a:lnTo>
                  <a:pt x="146073" y="117063"/>
                </a:lnTo>
                <a:lnTo>
                  <a:pt x="147574" y="126763"/>
                </a:lnTo>
                <a:lnTo>
                  <a:pt x="148788" y="133317"/>
                </a:lnTo>
                <a:lnTo>
                  <a:pt x="149288" y="135724"/>
                </a:lnTo>
                <a:lnTo>
                  <a:pt x="152336" y="147916"/>
                </a:lnTo>
                <a:lnTo>
                  <a:pt x="153860" y="155549"/>
                </a:lnTo>
                <a:lnTo>
                  <a:pt x="158432" y="155549"/>
                </a:lnTo>
                <a:lnTo>
                  <a:pt x="159956" y="152501"/>
                </a:lnTo>
                <a:lnTo>
                  <a:pt x="159993" y="144680"/>
                </a:lnTo>
                <a:lnTo>
                  <a:pt x="161467" y="137248"/>
                </a:lnTo>
                <a:lnTo>
                  <a:pt x="164515" y="115900"/>
                </a:lnTo>
                <a:lnTo>
                  <a:pt x="164515" y="105219"/>
                </a:lnTo>
                <a:close/>
              </a:path>
              <a:path w="169545" h="270510">
                <a:moveTo>
                  <a:pt x="53314" y="18300"/>
                </a:moveTo>
                <a:lnTo>
                  <a:pt x="51790" y="19824"/>
                </a:lnTo>
                <a:lnTo>
                  <a:pt x="54838" y="25933"/>
                </a:lnTo>
                <a:lnTo>
                  <a:pt x="54838" y="33553"/>
                </a:lnTo>
                <a:lnTo>
                  <a:pt x="53314" y="41173"/>
                </a:lnTo>
                <a:lnTo>
                  <a:pt x="51790" y="50330"/>
                </a:lnTo>
                <a:lnTo>
                  <a:pt x="48742" y="59474"/>
                </a:lnTo>
                <a:lnTo>
                  <a:pt x="39611" y="77774"/>
                </a:lnTo>
                <a:lnTo>
                  <a:pt x="31991" y="86931"/>
                </a:lnTo>
                <a:lnTo>
                  <a:pt x="19799" y="102171"/>
                </a:lnTo>
                <a:lnTo>
                  <a:pt x="0" y="121996"/>
                </a:lnTo>
                <a:lnTo>
                  <a:pt x="1524" y="125044"/>
                </a:lnTo>
                <a:lnTo>
                  <a:pt x="11594" y="118731"/>
                </a:lnTo>
                <a:lnTo>
                  <a:pt x="20377" y="112274"/>
                </a:lnTo>
                <a:lnTo>
                  <a:pt x="26587" y="107245"/>
                </a:lnTo>
                <a:lnTo>
                  <a:pt x="28943" y="105219"/>
                </a:lnTo>
                <a:lnTo>
                  <a:pt x="38537" y="97145"/>
                </a:lnTo>
                <a:lnTo>
                  <a:pt x="46272" y="89782"/>
                </a:lnTo>
                <a:lnTo>
                  <a:pt x="51435" y="84420"/>
                </a:lnTo>
                <a:lnTo>
                  <a:pt x="53314" y="82346"/>
                </a:lnTo>
                <a:lnTo>
                  <a:pt x="74637" y="82346"/>
                </a:lnTo>
                <a:lnTo>
                  <a:pt x="70078" y="76250"/>
                </a:lnTo>
                <a:lnTo>
                  <a:pt x="59410" y="74726"/>
                </a:lnTo>
                <a:lnTo>
                  <a:pt x="67030" y="65582"/>
                </a:lnTo>
                <a:lnTo>
                  <a:pt x="71602" y="57950"/>
                </a:lnTo>
                <a:lnTo>
                  <a:pt x="79209" y="50330"/>
                </a:lnTo>
                <a:lnTo>
                  <a:pt x="80733" y="47282"/>
                </a:lnTo>
                <a:lnTo>
                  <a:pt x="82257" y="45758"/>
                </a:lnTo>
                <a:lnTo>
                  <a:pt x="82257" y="44221"/>
                </a:lnTo>
                <a:lnTo>
                  <a:pt x="83781" y="44221"/>
                </a:lnTo>
                <a:lnTo>
                  <a:pt x="83781" y="42697"/>
                </a:lnTo>
                <a:lnTo>
                  <a:pt x="82257" y="41173"/>
                </a:lnTo>
                <a:lnTo>
                  <a:pt x="82257" y="38125"/>
                </a:lnTo>
                <a:lnTo>
                  <a:pt x="79209" y="36601"/>
                </a:lnTo>
                <a:lnTo>
                  <a:pt x="76161" y="33553"/>
                </a:lnTo>
                <a:lnTo>
                  <a:pt x="67030" y="27457"/>
                </a:lnTo>
                <a:lnTo>
                  <a:pt x="63982" y="24409"/>
                </a:lnTo>
                <a:lnTo>
                  <a:pt x="57886" y="21348"/>
                </a:lnTo>
                <a:lnTo>
                  <a:pt x="53314" y="18300"/>
                </a:lnTo>
                <a:close/>
              </a:path>
              <a:path w="169545" h="270510">
                <a:moveTo>
                  <a:pt x="108153" y="114376"/>
                </a:moveTo>
                <a:lnTo>
                  <a:pt x="99021" y="114376"/>
                </a:lnTo>
                <a:lnTo>
                  <a:pt x="103581" y="115900"/>
                </a:lnTo>
                <a:lnTo>
                  <a:pt x="108153" y="114376"/>
                </a:lnTo>
                <a:close/>
              </a:path>
              <a:path w="169545" h="270510">
                <a:moveTo>
                  <a:pt x="144716" y="105219"/>
                </a:moveTo>
                <a:lnTo>
                  <a:pt x="83781" y="105219"/>
                </a:lnTo>
                <a:lnTo>
                  <a:pt x="85305" y="108280"/>
                </a:lnTo>
                <a:lnTo>
                  <a:pt x="88353" y="109804"/>
                </a:lnTo>
                <a:lnTo>
                  <a:pt x="89877" y="111328"/>
                </a:lnTo>
                <a:lnTo>
                  <a:pt x="95973" y="114376"/>
                </a:lnTo>
                <a:lnTo>
                  <a:pt x="109677" y="114376"/>
                </a:lnTo>
                <a:lnTo>
                  <a:pt x="112725" y="112852"/>
                </a:lnTo>
                <a:lnTo>
                  <a:pt x="115773" y="112852"/>
                </a:lnTo>
                <a:lnTo>
                  <a:pt x="121869" y="111328"/>
                </a:lnTo>
                <a:lnTo>
                  <a:pt x="126441" y="109804"/>
                </a:lnTo>
                <a:lnTo>
                  <a:pt x="144716" y="105219"/>
                </a:lnTo>
                <a:close/>
              </a:path>
              <a:path w="169545" h="270510">
                <a:moveTo>
                  <a:pt x="135572" y="0"/>
                </a:moveTo>
                <a:lnTo>
                  <a:pt x="126441" y="0"/>
                </a:lnTo>
                <a:lnTo>
                  <a:pt x="124917" y="4584"/>
                </a:lnTo>
                <a:lnTo>
                  <a:pt x="134048" y="6108"/>
                </a:lnTo>
                <a:lnTo>
                  <a:pt x="138620" y="12204"/>
                </a:lnTo>
                <a:lnTo>
                  <a:pt x="144716" y="16776"/>
                </a:lnTo>
                <a:lnTo>
                  <a:pt x="144716" y="88455"/>
                </a:lnTo>
                <a:lnTo>
                  <a:pt x="137096" y="89979"/>
                </a:lnTo>
                <a:lnTo>
                  <a:pt x="129489" y="89979"/>
                </a:lnTo>
                <a:lnTo>
                  <a:pt x="114249" y="93027"/>
                </a:lnTo>
                <a:lnTo>
                  <a:pt x="106629" y="93027"/>
                </a:lnTo>
                <a:lnTo>
                  <a:pt x="91401" y="96075"/>
                </a:lnTo>
                <a:lnTo>
                  <a:pt x="82257" y="97599"/>
                </a:lnTo>
                <a:lnTo>
                  <a:pt x="165468" y="97599"/>
                </a:lnTo>
                <a:lnTo>
                  <a:pt x="166039" y="93027"/>
                </a:lnTo>
                <a:lnTo>
                  <a:pt x="166156" y="77774"/>
                </a:lnTo>
                <a:lnTo>
                  <a:pt x="167446" y="27457"/>
                </a:lnTo>
                <a:lnTo>
                  <a:pt x="167563" y="15252"/>
                </a:lnTo>
                <a:lnTo>
                  <a:pt x="169087" y="10680"/>
                </a:lnTo>
                <a:lnTo>
                  <a:pt x="167563" y="9156"/>
                </a:lnTo>
                <a:lnTo>
                  <a:pt x="161467" y="6108"/>
                </a:lnTo>
                <a:lnTo>
                  <a:pt x="159956" y="4584"/>
                </a:lnTo>
                <a:lnTo>
                  <a:pt x="155384" y="3048"/>
                </a:lnTo>
                <a:lnTo>
                  <a:pt x="152336" y="3048"/>
                </a:lnTo>
                <a:lnTo>
                  <a:pt x="146240" y="1524"/>
                </a:lnTo>
                <a:lnTo>
                  <a:pt x="141668" y="1524"/>
                </a:lnTo>
                <a:lnTo>
                  <a:pt x="135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18697" y="3941089"/>
            <a:ext cx="175260" cy="268605"/>
          </a:xfrm>
          <a:custGeom>
            <a:avLst/>
            <a:gdLst/>
            <a:ahLst/>
            <a:cxnLst/>
            <a:rect l="l" t="t" r="r" b="b"/>
            <a:pathLst>
              <a:path w="175260" h="268604">
                <a:moveTo>
                  <a:pt x="106629" y="166217"/>
                </a:moveTo>
                <a:lnTo>
                  <a:pt x="105105" y="167741"/>
                </a:lnTo>
                <a:lnTo>
                  <a:pt x="108153" y="169265"/>
                </a:lnTo>
                <a:lnTo>
                  <a:pt x="106629" y="172326"/>
                </a:lnTo>
                <a:lnTo>
                  <a:pt x="106629" y="175374"/>
                </a:lnTo>
                <a:lnTo>
                  <a:pt x="103581" y="181470"/>
                </a:lnTo>
                <a:lnTo>
                  <a:pt x="99021" y="184518"/>
                </a:lnTo>
                <a:lnTo>
                  <a:pt x="82257" y="201295"/>
                </a:lnTo>
                <a:lnTo>
                  <a:pt x="79209" y="205866"/>
                </a:lnTo>
                <a:lnTo>
                  <a:pt x="77685" y="210438"/>
                </a:lnTo>
                <a:lnTo>
                  <a:pt x="76161" y="218071"/>
                </a:lnTo>
                <a:lnTo>
                  <a:pt x="74637" y="224167"/>
                </a:lnTo>
                <a:lnTo>
                  <a:pt x="76161" y="231787"/>
                </a:lnTo>
                <a:lnTo>
                  <a:pt x="76161" y="239420"/>
                </a:lnTo>
                <a:lnTo>
                  <a:pt x="82257" y="247040"/>
                </a:lnTo>
                <a:lnTo>
                  <a:pt x="86829" y="254673"/>
                </a:lnTo>
                <a:lnTo>
                  <a:pt x="95973" y="260769"/>
                </a:lnTo>
                <a:lnTo>
                  <a:pt x="106629" y="268389"/>
                </a:lnTo>
                <a:lnTo>
                  <a:pt x="131000" y="268389"/>
                </a:lnTo>
                <a:lnTo>
                  <a:pt x="140144" y="262293"/>
                </a:lnTo>
                <a:lnTo>
                  <a:pt x="150812" y="257721"/>
                </a:lnTo>
                <a:lnTo>
                  <a:pt x="156908" y="248564"/>
                </a:lnTo>
                <a:lnTo>
                  <a:pt x="114249" y="248564"/>
                </a:lnTo>
                <a:lnTo>
                  <a:pt x="109677" y="247040"/>
                </a:lnTo>
                <a:lnTo>
                  <a:pt x="100545" y="240944"/>
                </a:lnTo>
                <a:lnTo>
                  <a:pt x="94449" y="231787"/>
                </a:lnTo>
                <a:lnTo>
                  <a:pt x="94449" y="227215"/>
                </a:lnTo>
                <a:lnTo>
                  <a:pt x="92925" y="224167"/>
                </a:lnTo>
                <a:lnTo>
                  <a:pt x="94449" y="219595"/>
                </a:lnTo>
                <a:lnTo>
                  <a:pt x="94449" y="215023"/>
                </a:lnTo>
                <a:lnTo>
                  <a:pt x="97497" y="211962"/>
                </a:lnTo>
                <a:lnTo>
                  <a:pt x="100545" y="205866"/>
                </a:lnTo>
                <a:lnTo>
                  <a:pt x="103581" y="202818"/>
                </a:lnTo>
                <a:lnTo>
                  <a:pt x="106629" y="201295"/>
                </a:lnTo>
                <a:lnTo>
                  <a:pt x="108153" y="198247"/>
                </a:lnTo>
                <a:lnTo>
                  <a:pt x="111201" y="196723"/>
                </a:lnTo>
                <a:lnTo>
                  <a:pt x="112725" y="195199"/>
                </a:lnTo>
                <a:lnTo>
                  <a:pt x="145732" y="195199"/>
                </a:lnTo>
                <a:lnTo>
                  <a:pt x="141668" y="192150"/>
                </a:lnTo>
                <a:lnTo>
                  <a:pt x="134048" y="190614"/>
                </a:lnTo>
                <a:lnTo>
                  <a:pt x="127965" y="187566"/>
                </a:lnTo>
                <a:lnTo>
                  <a:pt x="124917" y="187566"/>
                </a:lnTo>
                <a:lnTo>
                  <a:pt x="124917" y="186042"/>
                </a:lnTo>
                <a:lnTo>
                  <a:pt x="127965" y="186042"/>
                </a:lnTo>
                <a:lnTo>
                  <a:pt x="129476" y="184518"/>
                </a:lnTo>
                <a:lnTo>
                  <a:pt x="131000" y="184518"/>
                </a:lnTo>
                <a:lnTo>
                  <a:pt x="131000" y="179946"/>
                </a:lnTo>
                <a:lnTo>
                  <a:pt x="126441" y="175374"/>
                </a:lnTo>
                <a:lnTo>
                  <a:pt x="120345" y="170802"/>
                </a:lnTo>
                <a:lnTo>
                  <a:pt x="114249" y="167741"/>
                </a:lnTo>
                <a:lnTo>
                  <a:pt x="106629" y="166217"/>
                </a:lnTo>
                <a:close/>
              </a:path>
              <a:path w="175260" h="268604">
                <a:moveTo>
                  <a:pt x="145732" y="195199"/>
                </a:moveTo>
                <a:lnTo>
                  <a:pt x="115773" y="195199"/>
                </a:lnTo>
                <a:lnTo>
                  <a:pt x="129476" y="198247"/>
                </a:lnTo>
                <a:lnTo>
                  <a:pt x="143192" y="211962"/>
                </a:lnTo>
                <a:lnTo>
                  <a:pt x="143192" y="219595"/>
                </a:lnTo>
                <a:lnTo>
                  <a:pt x="144716" y="227215"/>
                </a:lnTo>
                <a:lnTo>
                  <a:pt x="143192" y="233311"/>
                </a:lnTo>
                <a:lnTo>
                  <a:pt x="140144" y="239420"/>
                </a:lnTo>
                <a:lnTo>
                  <a:pt x="135572" y="243992"/>
                </a:lnTo>
                <a:lnTo>
                  <a:pt x="131000" y="247040"/>
                </a:lnTo>
                <a:lnTo>
                  <a:pt x="126441" y="247040"/>
                </a:lnTo>
                <a:lnTo>
                  <a:pt x="120345" y="248564"/>
                </a:lnTo>
                <a:lnTo>
                  <a:pt x="156908" y="248564"/>
                </a:lnTo>
                <a:lnTo>
                  <a:pt x="164515" y="239420"/>
                </a:lnTo>
                <a:lnTo>
                  <a:pt x="164515" y="215023"/>
                </a:lnTo>
                <a:lnTo>
                  <a:pt x="158419" y="208914"/>
                </a:lnTo>
                <a:lnTo>
                  <a:pt x="153860" y="201295"/>
                </a:lnTo>
                <a:lnTo>
                  <a:pt x="145732" y="195199"/>
                </a:lnTo>
                <a:close/>
              </a:path>
              <a:path w="175260" h="268604">
                <a:moveTo>
                  <a:pt x="77685" y="105219"/>
                </a:moveTo>
                <a:lnTo>
                  <a:pt x="59410" y="105219"/>
                </a:lnTo>
                <a:lnTo>
                  <a:pt x="62458" y="106743"/>
                </a:lnTo>
                <a:lnTo>
                  <a:pt x="63982" y="109804"/>
                </a:lnTo>
                <a:lnTo>
                  <a:pt x="67030" y="114376"/>
                </a:lnTo>
                <a:lnTo>
                  <a:pt x="65506" y="120472"/>
                </a:lnTo>
                <a:lnTo>
                  <a:pt x="65506" y="129628"/>
                </a:lnTo>
                <a:lnTo>
                  <a:pt x="48363" y="166433"/>
                </a:lnTo>
                <a:lnTo>
                  <a:pt x="18799" y="199459"/>
                </a:lnTo>
                <a:lnTo>
                  <a:pt x="16751" y="201295"/>
                </a:lnTo>
                <a:lnTo>
                  <a:pt x="16751" y="202818"/>
                </a:lnTo>
                <a:lnTo>
                  <a:pt x="62432" y="174919"/>
                </a:lnTo>
                <a:lnTo>
                  <a:pt x="79209" y="150977"/>
                </a:lnTo>
                <a:lnTo>
                  <a:pt x="82257" y="146392"/>
                </a:lnTo>
                <a:lnTo>
                  <a:pt x="83781" y="138772"/>
                </a:lnTo>
                <a:lnTo>
                  <a:pt x="86829" y="132676"/>
                </a:lnTo>
                <a:lnTo>
                  <a:pt x="86829" y="120472"/>
                </a:lnTo>
                <a:lnTo>
                  <a:pt x="85305" y="114376"/>
                </a:lnTo>
                <a:lnTo>
                  <a:pt x="83781" y="109804"/>
                </a:lnTo>
                <a:lnTo>
                  <a:pt x="77685" y="105219"/>
                </a:lnTo>
                <a:close/>
              </a:path>
              <a:path w="175260" h="268604">
                <a:moveTo>
                  <a:pt x="172135" y="118948"/>
                </a:moveTo>
                <a:lnTo>
                  <a:pt x="152336" y="118948"/>
                </a:lnTo>
                <a:lnTo>
                  <a:pt x="152336" y="137248"/>
                </a:lnTo>
                <a:lnTo>
                  <a:pt x="153860" y="146392"/>
                </a:lnTo>
                <a:lnTo>
                  <a:pt x="155384" y="154025"/>
                </a:lnTo>
                <a:lnTo>
                  <a:pt x="156908" y="163169"/>
                </a:lnTo>
                <a:lnTo>
                  <a:pt x="159943" y="175374"/>
                </a:lnTo>
                <a:lnTo>
                  <a:pt x="161467" y="178422"/>
                </a:lnTo>
                <a:lnTo>
                  <a:pt x="164515" y="178422"/>
                </a:lnTo>
                <a:lnTo>
                  <a:pt x="166039" y="175374"/>
                </a:lnTo>
                <a:lnTo>
                  <a:pt x="167524" y="167938"/>
                </a:lnTo>
                <a:lnTo>
                  <a:pt x="167563" y="160121"/>
                </a:lnTo>
                <a:lnTo>
                  <a:pt x="169087" y="149440"/>
                </a:lnTo>
                <a:lnTo>
                  <a:pt x="170611" y="140296"/>
                </a:lnTo>
                <a:lnTo>
                  <a:pt x="172135" y="128092"/>
                </a:lnTo>
                <a:lnTo>
                  <a:pt x="172135" y="118948"/>
                </a:lnTo>
                <a:close/>
              </a:path>
              <a:path w="175260" h="268604">
                <a:moveTo>
                  <a:pt x="76156" y="64046"/>
                </a:moveTo>
                <a:lnTo>
                  <a:pt x="59410" y="64046"/>
                </a:lnTo>
                <a:lnTo>
                  <a:pt x="57886" y="70154"/>
                </a:lnTo>
                <a:lnTo>
                  <a:pt x="51790" y="85394"/>
                </a:lnTo>
                <a:lnTo>
                  <a:pt x="45694" y="93027"/>
                </a:lnTo>
                <a:lnTo>
                  <a:pt x="41135" y="100647"/>
                </a:lnTo>
                <a:lnTo>
                  <a:pt x="28943" y="115900"/>
                </a:lnTo>
                <a:lnTo>
                  <a:pt x="15239" y="129628"/>
                </a:lnTo>
                <a:lnTo>
                  <a:pt x="12191" y="134200"/>
                </a:lnTo>
                <a:lnTo>
                  <a:pt x="7619" y="138772"/>
                </a:lnTo>
                <a:lnTo>
                  <a:pt x="4571" y="140296"/>
                </a:lnTo>
                <a:lnTo>
                  <a:pt x="1524" y="143344"/>
                </a:lnTo>
                <a:lnTo>
                  <a:pt x="0" y="143344"/>
                </a:lnTo>
                <a:lnTo>
                  <a:pt x="59410" y="105219"/>
                </a:lnTo>
                <a:lnTo>
                  <a:pt x="77685" y="105219"/>
                </a:lnTo>
                <a:lnTo>
                  <a:pt x="73113" y="102171"/>
                </a:lnTo>
                <a:lnTo>
                  <a:pt x="63982" y="100647"/>
                </a:lnTo>
                <a:lnTo>
                  <a:pt x="70078" y="93027"/>
                </a:lnTo>
                <a:lnTo>
                  <a:pt x="74637" y="88455"/>
                </a:lnTo>
                <a:lnTo>
                  <a:pt x="79209" y="82346"/>
                </a:lnTo>
                <a:lnTo>
                  <a:pt x="85305" y="76250"/>
                </a:lnTo>
                <a:lnTo>
                  <a:pt x="85305" y="74726"/>
                </a:lnTo>
                <a:lnTo>
                  <a:pt x="86829" y="73202"/>
                </a:lnTo>
                <a:lnTo>
                  <a:pt x="83781" y="70154"/>
                </a:lnTo>
                <a:lnTo>
                  <a:pt x="80733" y="68630"/>
                </a:lnTo>
                <a:lnTo>
                  <a:pt x="76156" y="64046"/>
                </a:lnTo>
                <a:close/>
              </a:path>
              <a:path w="175260" h="268604">
                <a:moveTo>
                  <a:pt x="143192" y="0"/>
                </a:moveTo>
                <a:lnTo>
                  <a:pt x="132524" y="0"/>
                </a:lnTo>
                <a:lnTo>
                  <a:pt x="132524" y="3048"/>
                </a:lnTo>
                <a:lnTo>
                  <a:pt x="140144" y="6108"/>
                </a:lnTo>
                <a:lnTo>
                  <a:pt x="146240" y="12204"/>
                </a:lnTo>
                <a:lnTo>
                  <a:pt x="152336" y="16776"/>
                </a:lnTo>
                <a:lnTo>
                  <a:pt x="152336" y="62522"/>
                </a:lnTo>
                <a:lnTo>
                  <a:pt x="150812" y="73202"/>
                </a:lnTo>
                <a:lnTo>
                  <a:pt x="150812" y="100647"/>
                </a:lnTo>
                <a:lnTo>
                  <a:pt x="144716" y="102171"/>
                </a:lnTo>
                <a:lnTo>
                  <a:pt x="137096" y="102171"/>
                </a:lnTo>
                <a:lnTo>
                  <a:pt x="131000" y="103695"/>
                </a:lnTo>
                <a:lnTo>
                  <a:pt x="123393" y="103695"/>
                </a:lnTo>
                <a:lnTo>
                  <a:pt x="100545" y="108280"/>
                </a:lnTo>
                <a:lnTo>
                  <a:pt x="89877" y="109804"/>
                </a:lnTo>
                <a:lnTo>
                  <a:pt x="89877" y="112852"/>
                </a:lnTo>
                <a:lnTo>
                  <a:pt x="92925" y="115900"/>
                </a:lnTo>
                <a:lnTo>
                  <a:pt x="95973" y="117424"/>
                </a:lnTo>
                <a:lnTo>
                  <a:pt x="97497" y="118948"/>
                </a:lnTo>
                <a:lnTo>
                  <a:pt x="100545" y="120472"/>
                </a:lnTo>
                <a:lnTo>
                  <a:pt x="102057" y="123520"/>
                </a:lnTo>
                <a:lnTo>
                  <a:pt x="105105" y="123520"/>
                </a:lnTo>
                <a:lnTo>
                  <a:pt x="108153" y="125044"/>
                </a:lnTo>
                <a:lnTo>
                  <a:pt x="112725" y="126568"/>
                </a:lnTo>
                <a:lnTo>
                  <a:pt x="120345" y="126568"/>
                </a:lnTo>
                <a:lnTo>
                  <a:pt x="123393" y="125044"/>
                </a:lnTo>
                <a:lnTo>
                  <a:pt x="132524" y="123520"/>
                </a:lnTo>
                <a:lnTo>
                  <a:pt x="140144" y="120472"/>
                </a:lnTo>
                <a:lnTo>
                  <a:pt x="152336" y="118948"/>
                </a:lnTo>
                <a:lnTo>
                  <a:pt x="172135" y="118948"/>
                </a:lnTo>
                <a:lnTo>
                  <a:pt x="172135" y="115900"/>
                </a:lnTo>
                <a:lnTo>
                  <a:pt x="173659" y="105219"/>
                </a:lnTo>
                <a:lnTo>
                  <a:pt x="173755" y="37553"/>
                </a:lnTo>
                <a:lnTo>
                  <a:pt x="175183" y="28981"/>
                </a:lnTo>
                <a:lnTo>
                  <a:pt x="175183" y="10680"/>
                </a:lnTo>
                <a:lnTo>
                  <a:pt x="173659" y="9156"/>
                </a:lnTo>
                <a:lnTo>
                  <a:pt x="172135" y="6108"/>
                </a:lnTo>
                <a:lnTo>
                  <a:pt x="169087" y="4584"/>
                </a:lnTo>
                <a:lnTo>
                  <a:pt x="167563" y="4584"/>
                </a:lnTo>
                <a:lnTo>
                  <a:pt x="162991" y="3048"/>
                </a:lnTo>
                <a:lnTo>
                  <a:pt x="158419" y="3048"/>
                </a:lnTo>
                <a:lnTo>
                  <a:pt x="153860" y="1524"/>
                </a:lnTo>
                <a:lnTo>
                  <a:pt x="147764" y="1524"/>
                </a:lnTo>
                <a:lnTo>
                  <a:pt x="143192" y="0"/>
                </a:lnTo>
                <a:close/>
              </a:path>
              <a:path w="175260" h="268604">
                <a:moveTo>
                  <a:pt x="94449" y="33553"/>
                </a:moveTo>
                <a:lnTo>
                  <a:pt x="54959" y="44943"/>
                </a:lnTo>
                <a:lnTo>
                  <a:pt x="11995" y="51473"/>
                </a:lnTo>
                <a:lnTo>
                  <a:pt x="1524" y="51854"/>
                </a:lnTo>
                <a:lnTo>
                  <a:pt x="4571" y="54902"/>
                </a:lnTo>
                <a:lnTo>
                  <a:pt x="10667" y="59474"/>
                </a:lnTo>
                <a:lnTo>
                  <a:pt x="22847" y="65582"/>
                </a:lnTo>
                <a:lnTo>
                  <a:pt x="30467" y="68630"/>
                </a:lnTo>
                <a:lnTo>
                  <a:pt x="48742" y="65582"/>
                </a:lnTo>
                <a:lnTo>
                  <a:pt x="59410" y="64046"/>
                </a:lnTo>
                <a:lnTo>
                  <a:pt x="76156" y="64046"/>
                </a:lnTo>
                <a:lnTo>
                  <a:pt x="73113" y="60998"/>
                </a:lnTo>
                <a:lnTo>
                  <a:pt x="80733" y="59474"/>
                </a:lnTo>
                <a:lnTo>
                  <a:pt x="89877" y="56426"/>
                </a:lnTo>
                <a:lnTo>
                  <a:pt x="108153" y="53378"/>
                </a:lnTo>
                <a:lnTo>
                  <a:pt x="115773" y="51854"/>
                </a:lnTo>
                <a:lnTo>
                  <a:pt x="127965" y="48806"/>
                </a:lnTo>
                <a:lnTo>
                  <a:pt x="131000" y="48806"/>
                </a:lnTo>
                <a:lnTo>
                  <a:pt x="131000" y="45758"/>
                </a:lnTo>
                <a:lnTo>
                  <a:pt x="127965" y="44221"/>
                </a:lnTo>
                <a:lnTo>
                  <a:pt x="123393" y="42697"/>
                </a:lnTo>
                <a:lnTo>
                  <a:pt x="111201" y="39649"/>
                </a:lnTo>
                <a:lnTo>
                  <a:pt x="106629" y="38125"/>
                </a:lnTo>
                <a:lnTo>
                  <a:pt x="100545" y="36601"/>
                </a:lnTo>
                <a:lnTo>
                  <a:pt x="94449" y="33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24348" y="3945674"/>
            <a:ext cx="248920" cy="264160"/>
          </a:xfrm>
          <a:custGeom>
            <a:avLst/>
            <a:gdLst/>
            <a:ahLst/>
            <a:cxnLst/>
            <a:rect l="l" t="t" r="r" b="b"/>
            <a:pathLst>
              <a:path w="248920" h="264160">
                <a:moveTo>
                  <a:pt x="124904" y="0"/>
                </a:moveTo>
                <a:lnTo>
                  <a:pt x="123380" y="1524"/>
                </a:lnTo>
                <a:lnTo>
                  <a:pt x="126428" y="3048"/>
                </a:lnTo>
                <a:lnTo>
                  <a:pt x="124904" y="6096"/>
                </a:lnTo>
                <a:lnTo>
                  <a:pt x="124904" y="10668"/>
                </a:lnTo>
                <a:lnTo>
                  <a:pt x="121856" y="13715"/>
                </a:lnTo>
                <a:lnTo>
                  <a:pt x="120345" y="16763"/>
                </a:lnTo>
                <a:lnTo>
                  <a:pt x="114249" y="22872"/>
                </a:lnTo>
                <a:lnTo>
                  <a:pt x="109677" y="25920"/>
                </a:lnTo>
                <a:lnTo>
                  <a:pt x="97485" y="38112"/>
                </a:lnTo>
                <a:lnTo>
                  <a:pt x="95961" y="42697"/>
                </a:lnTo>
                <a:lnTo>
                  <a:pt x="92925" y="48793"/>
                </a:lnTo>
                <a:lnTo>
                  <a:pt x="89877" y="64046"/>
                </a:lnTo>
                <a:lnTo>
                  <a:pt x="92925" y="79286"/>
                </a:lnTo>
                <a:lnTo>
                  <a:pt x="97485" y="86918"/>
                </a:lnTo>
                <a:lnTo>
                  <a:pt x="102057" y="96062"/>
                </a:lnTo>
                <a:lnTo>
                  <a:pt x="137096" y="109791"/>
                </a:lnTo>
                <a:lnTo>
                  <a:pt x="150799" y="109791"/>
                </a:lnTo>
                <a:lnTo>
                  <a:pt x="161467" y="105219"/>
                </a:lnTo>
                <a:lnTo>
                  <a:pt x="173659" y="99110"/>
                </a:lnTo>
                <a:lnTo>
                  <a:pt x="178874" y="89966"/>
                </a:lnTo>
                <a:lnTo>
                  <a:pt x="132524" y="89966"/>
                </a:lnTo>
                <a:lnTo>
                  <a:pt x="126428" y="88442"/>
                </a:lnTo>
                <a:lnTo>
                  <a:pt x="114249" y="82346"/>
                </a:lnTo>
                <a:lnTo>
                  <a:pt x="111201" y="76238"/>
                </a:lnTo>
                <a:lnTo>
                  <a:pt x="109677" y="71666"/>
                </a:lnTo>
                <a:lnTo>
                  <a:pt x="108153" y="65570"/>
                </a:lnTo>
                <a:lnTo>
                  <a:pt x="108153" y="59461"/>
                </a:lnTo>
                <a:lnTo>
                  <a:pt x="112725" y="45745"/>
                </a:lnTo>
                <a:lnTo>
                  <a:pt x="115773" y="42697"/>
                </a:lnTo>
                <a:lnTo>
                  <a:pt x="117297" y="39636"/>
                </a:lnTo>
                <a:lnTo>
                  <a:pt x="120345" y="36588"/>
                </a:lnTo>
                <a:lnTo>
                  <a:pt x="123380" y="35064"/>
                </a:lnTo>
                <a:lnTo>
                  <a:pt x="126428" y="32016"/>
                </a:lnTo>
                <a:lnTo>
                  <a:pt x="132524" y="28968"/>
                </a:lnTo>
                <a:lnTo>
                  <a:pt x="161467" y="28968"/>
                </a:lnTo>
                <a:lnTo>
                  <a:pt x="155371" y="25920"/>
                </a:lnTo>
                <a:lnTo>
                  <a:pt x="147764" y="22872"/>
                </a:lnTo>
                <a:lnTo>
                  <a:pt x="143192" y="22872"/>
                </a:lnTo>
                <a:lnTo>
                  <a:pt x="144716" y="21348"/>
                </a:lnTo>
                <a:lnTo>
                  <a:pt x="147764" y="21348"/>
                </a:lnTo>
                <a:lnTo>
                  <a:pt x="149288" y="19824"/>
                </a:lnTo>
                <a:lnTo>
                  <a:pt x="152323" y="18287"/>
                </a:lnTo>
                <a:lnTo>
                  <a:pt x="152323" y="16763"/>
                </a:lnTo>
                <a:lnTo>
                  <a:pt x="149288" y="13715"/>
                </a:lnTo>
                <a:lnTo>
                  <a:pt x="147764" y="10668"/>
                </a:lnTo>
                <a:lnTo>
                  <a:pt x="135572" y="4572"/>
                </a:lnTo>
                <a:lnTo>
                  <a:pt x="131000" y="3048"/>
                </a:lnTo>
                <a:lnTo>
                  <a:pt x="124904" y="0"/>
                </a:lnTo>
                <a:close/>
              </a:path>
              <a:path w="248920" h="264160">
                <a:moveTo>
                  <a:pt x="161467" y="28968"/>
                </a:moveTo>
                <a:lnTo>
                  <a:pt x="134048" y="28968"/>
                </a:lnTo>
                <a:lnTo>
                  <a:pt x="149288" y="32016"/>
                </a:lnTo>
                <a:lnTo>
                  <a:pt x="156895" y="39636"/>
                </a:lnTo>
                <a:lnTo>
                  <a:pt x="164515" y="48793"/>
                </a:lnTo>
                <a:lnTo>
                  <a:pt x="166039" y="56413"/>
                </a:lnTo>
                <a:lnTo>
                  <a:pt x="167563" y="65570"/>
                </a:lnTo>
                <a:lnTo>
                  <a:pt x="161467" y="80810"/>
                </a:lnTo>
                <a:lnTo>
                  <a:pt x="156895" y="83870"/>
                </a:lnTo>
                <a:lnTo>
                  <a:pt x="152323" y="88442"/>
                </a:lnTo>
                <a:lnTo>
                  <a:pt x="144716" y="89966"/>
                </a:lnTo>
                <a:lnTo>
                  <a:pt x="178874" y="89966"/>
                </a:lnTo>
                <a:lnTo>
                  <a:pt x="184148" y="80767"/>
                </a:lnTo>
                <a:lnTo>
                  <a:pt x="186410" y="72810"/>
                </a:lnTo>
                <a:lnTo>
                  <a:pt x="187244" y="66570"/>
                </a:lnTo>
                <a:lnTo>
                  <a:pt x="187363" y="53365"/>
                </a:lnTo>
                <a:lnTo>
                  <a:pt x="181267" y="45745"/>
                </a:lnTo>
                <a:lnTo>
                  <a:pt x="176707" y="38112"/>
                </a:lnTo>
                <a:lnTo>
                  <a:pt x="161467" y="28968"/>
                </a:lnTo>
                <a:close/>
              </a:path>
              <a:path w="248920" h="264160">
                <a:moveTo>
                  <a:pt x="100533" y="193662"/>
                </a:moveTo>
                <a:lnTo>
                  <a:pt x="85305" y="193662"/>
                </a:lnTo>
                <a:lnTo>
                  <a:pt x="83781" y="196710"/>
                </a:lnTo>
                <a:lnTo>
                  <a:pt x="88353" y="201282"/>
                </a:lnTo>
                <a:lnTo>
                  <a:pt x="92925" y="210438"/>
                </a:lnTo>
                <a:lnTo>
                  <a:pt x="92925" y="216535"/>
                </a:lnTo>
                <a:lnTo>
                  <a:pt x="94437" y="224155"/>
                </a:lnTo>
                <a:lnTo>
                  <a:pt x="94437" y="228726"/>
                </a:lnTo>
                <a:lnTo>
                  <a:pt x="95961" y="233311"/>
                </a:lnTo>
                <a:lnTo>
                  <a:pt x="95961" y="239407"/>
                </a:lnTo>
                <a:lnTo>
                  <a:pt x="97485" y="247027"/>
                </a:lnTo>
                <a:lnTo>
                  <a:pt x="99009" y="250088"/>
                </a:lnTo>
                <a:lnTo>
                  <a:pt x="100533" y="254660"/>
                </a:lnTo>
                <a:lnTo>
                  <a:pt x="105105" y="259232"/>
                </a:lnTo>
                <a:lnTo>
                  <a:pt x="109677" y="260756"/>
                </a:lnTo>
                <a:lnTo>
                  <a:pt x="112725" y="262280"/>
                </a:lnTo>
                <a:lnTo>
                  <a:pt x="135572" y="262280"/>
                </a:lnTo>
                <a:lnTo>
                  <a:pt x="143192" y="263804"/>
                </a:lnTo>
                <a:lnTo>
                  <a:pt x="187363" y="263804"/>
                </a:lnTo>
                <a:lnTo>
                  <a:pt x="191935" y="262280"/>
                </a:lnTo>
                <a:lnTo>
                  <a:pt x="198031" y="259232"/>
                </a:lnTo>
                <a:lnTo>
                  <a:pt x="198031" y="257708"/>
                </a:lnTo>
                <a:lnTo>
                  <a:pt x="199555" y="256184"/>
                </a:lnTo>
                <a:lnTo>
                  <a:pt x="199555" y="250088"/>
                </a:lnTo>
                <a:lnTo>
                  <a:pt x="198031" y="248551"/>
                </a:lnTo>
                <a:lnTo>
                  <a:pt x="196507" y="245503"/>
                </a:lnTo>
                <a:lnTo>
                  <a:pt x="117297" y="245503"/>
                </a:lnTo>
                <a:lnTo>
                  <a:pt x="114249" y="243979"/>
                </a:lnTo>
                <a:lnTo>
                  <a:pt x="114249" y="239407"/>
                </a:lnTo>
                <a:lnTo>
                  <a:pt x="112725" y="216535"/>
                </a:lnTo>
                <a:lnTo>
                  <a:pt x="164515" y="215011"/>
                </a:lnTo>
                <a:lnTo>
                  <a:pt x="176707" y="215011"/>
                </a:lnTo>
                <a:lnTo>
                  <a:pt x="179743" y="213487"/>
                </a:lnTo>
                <a:lnTo>
                  <a:pt x="182791" y="213487"/>
                </a:lnTo>
                <a:lnTo>
                  <a:pt x="185839" y="210438"/>
                </a:lnTo>
                <a:lnTo>
                  <a:pt x="188887" y="208914"/>
                </a:lnTo>
                <a:lnTo>
                  <a:pt x="188887" y="202806"/>
                </a:lnTo>
                <a:lnTo>
                  <a:pt x="112725" y="202806"/>
                </a:lnTo>
                <a:lnTo>
                  <a:pt x="111201" y="199758"/>
                </a:lnTo>
                <a:lnTo>
                  <a:pt x="109677" y="198234"/>
                </a:lnTo>
                <a:lnTo>
                  <a:pt x="109677" y="195186"/>
                </a:lnTo>
                <a:lnTo>
                  <a:pt x="105105" y="195186"/>
                </a:lnTo>
                <a:lnTo>
                  <a:pt x="100533" y="193662"/>
                </a:lnTo>
                <a:close/>
              </a:path>
              <a:path w="248920" h="264160">
                <a:moveTo>
                  <a:pt x="184315" y="242455"/>
                </a:moveTo>
                <a:lnTo>
                  <a:pt x="179743" y="242455"/>
                </a:lnTo>
                <a:lnTo>
                  <a:pt x="169087" y="243979"/>
                </a:lnTo>
                <a:lnTo>
                  <a:pt x="152323" y="243979"/>
                </a:lnTo>
                <a:lnTo>
                  <a:pt x="144716" y="245503"/>
                </a:lnTo>
                <a:lnTo>
                  <a:pt x="193459" y="245503"/>
                </a:lnTo>
                <a:lnTo>
                  <a:pt x="190411" y="243979"/>
                </a:lnTo>
                <a:lnTo>
                  <a:pt x="184315" y="242455"/>
                </a:lnTo>
                <a:close/>
              </a:path>
              <a:path w="248920" h="264160">
                <a:moveTo>
                  <a:pt x="190411" y="169265"/>
                </a:moveTo>
                <a:lnTo>
                  <a:pt x="164515" y="169265"/>
                </a:lnTo>
                <a:lnTo>
                  <a:pt x="164515" y="186029"/>
                </a:lnTo>
                <a:lnTo>
                  <a:pt x="162991" y="189090"/>
                </a:lnTo>
                <a:lnTo>
                  <a:pt x="162991" y="196710"/>
                </a:lnTo>
                <a:lnTo>
                  <a:pt x="112725" y="202806"/>
                </a:lnTo>
                <a:lnTo>
                  <a:pt x="188887" y="202806"/>
                </a:lnTo>
                <a:lnTo>
                  <a:pt x="188887" y="201282"/>
                </a:lnTo>
                <a:lnTo>
                  <a:pt x="187363" y="198234"/>
                </a:lnTo>
                <a:lnTo>
                  <a:pt x="184315" y="195186"/>
                </a:lnTo>
                <a:lnTo>
                  <a:pt x="175183" y="195186"/>
                </a:lnTo>
                <a:lnTo>
                  <a:pt x="178231" y="192138"/>
                </a:lnTo>
                <a:lnTo>
                  <a:pt x="181267" y="187566"/>
                </a:lnTo>
                <a:lnTo>
                  <a:pt x="182791" y="181457"/>
                </a:lnTo>
                <a:lnTo>
                  <a:pt x="188887" y="172313"/>
                </a:lnTo>
                <a:lnTo>
                  <a:pt x="190411" y="169265"/>
                </a:lnTo>
                <a:close/>
              </a:path>
              <a:path w="248920" h="264160">
                <a:moveTo>
                  <a:pt x="172135" y="154012"/>
                </a:moveTo>
                <a:lnTo>
                  <a:pt x="164515" y="154012"/>
                </a:lnTo>
                <a:lnTo>
                  <a:pt x="159943" y="155536"/>
                </a:lnTo>
                <a:lnTo>
                  <a:pt x="153847" y="155536"/>
                </a:lnTo>
                <a:lnTo>
                  <a:pt x="149288" y="157060"/>
                </a:lnTo>
                <a:lnTo>
                  <a:pt x="144716" y="157060"/>
                </a:lnTo>
                <a:lnTo>
                  <a:pt x="123380" y="160108"/>
                </a:lnTo>
                <a:lnTo>
                  <a:pt x="114249" y="161632"/>
                </a:lnTo>
                <a:lnTo>
                  <a:pt x="103581" y="161632"/>
                </a:lnTo>
                <a:lnTo>
                  <a:pt x="92925" y="163156"/>
                </a:lnTo>
                <a:lnTo>
                  <a:pt x="85305" y="163156"/>
                </a:lnTo>
                <a:lnTo>
                  <a:pt x="83781" y="164680"/>
                </a:lnTo>
                <a:lnTo>
                  <a:pt x="83781" y="167741"/>
                </a:lnTo>
                <a:lnTo>
                  <a:pt x="86829" y="170789"/>
                </a:lnTo>
                <a:lnTo>
                  <a:pt x="89877" y="172313"/>
                </a:lnTo>
                <a:lnTo>
                  <a:pt x="91401" y="175361"/>
                </a:lnTo>
                <a:lnTo>
                  <a:pt x="95961" y="179933"/>
                </a:lnTo>
                <a:lnTo>
                  <a:pt x="102057" y="178409"/>
                </a:lnTo>
                <a:lnTo>
                  <a:pt x="115773" y="178409"/>
                </a:lnTo>
                <a:lnTo>
                  <a:pt x="159943" y="169265"/>
                </a:lnTo>
                <a:lnTo>
                  <a:pt x="190411" y="169265"/>
                </a:lnTo>
                <a:lnTo>
                  <a:pt x="191935" y="166217"/>
                </a:lnTo>
                <a:lnTo>
                  <a:pt x="191935" y="158584"/>
                </a:lnTo>
                <a:lnTo>
                  <a:pt x="179743" y="155536"/>
                </a:lnTo>
                <a:lnTo>
                  <a:pt x="172135" y="154012"/>
                </a:lnTo>
                <a:close/>
              </a:path>
              <a:path w="248920" h="264160">
                <a:moveTo>
                  <a:pt x="233070" y="118935"/>
                </a:moveTo>
                <a:lnTo>
                  <a:pt x="179743" y="118935"/>
                </a:lnTo>
                <a:lnTo>
                  <a:pt x="132524" y="121983"/>
                </a:lnTo>
                <a:lnTo>
                  <a:pt x="73113" y="129616"/>
                </a:lnTo>
                <a:lnTo>
                  <a:pt x="25322" y="137426"/>
                </a:lnTo>
                <a:lnTo>
                  <a:pt x="0" y="143332"/>
                </a:lnTo>
                <a:lnTo>
                  <a:pt x="16751" y="154012"/>
                </a:lnTo>
                <a:lnTo>
                  <a:pt x="22847" y="157060"/>
                </a:lnTo>
                <a:lnTo>
                  <a:pt x="28943" y="157060"/>
                </a:lnTo>
                <a:lnTo>
                  <a:pt x="38074" y="154012"/>
                </a:lnTo>
                <a:lnTo>
                  <a:pt x="47218" y="152488"/>
                </a:lnTo>
                <a:lnTo>
                  <a:pt x="57886" y="149440"/>
                </a:lnTo>
                <a:lnTo>
                  <a:pt x="70065" y="147916"/>
                </a:lnTo>
                <a:lnTo>
                  <a:pt x="82257" y="144856"/>
                </a:lnTo>
                <a:lnTo>
                  <a:pt x="120345" y="140284"/>
                </a:lnTo>
                <a:lnTo>
                  <a:pt x="168132" y="137617"/>
                </a:lnTo>
                <a:lnTo>
                  <a:pt x="245249" y="137236"/>
                </a:lnTo>
                <a:lnTo>
                  <a:pt x="248297" y="134188"/>
                </a:lnTo>
                <a:lnTo>
                  <a:pt x="248297" y="125044"/>
                </a:lnTo>
                <a:lnTo>
                  <a:pt x="246773" y="123507"/>
                </a:lnTo>
                <a:lnTo>
                  <a:pt x="243725" y="121983"/>
                </a:lnTo>
                <a:lnTo>
                  <a:pt x="239153" y="120459"/>
                </a:lnTo>
                <a:lnTo>
                  <a:pt x="233070" y="118935"/>
                </a:lnTo>
                <a:close/>
              </a:path>
              <a:path w="248920" h="264160">
                <a:moveTo>
                  <a:pt x="245249" y="137236"/>
                </a:moveTo>
                <a:lnTo>
                  <a:pt x="187363" y="137236"/>
                </a:lnTo>
                <a:lnTo>
                  <a:pt x="206239" y="137474"/>
                </a:lnTo>
                <a:lnTo>
                  <a:pt x="219546" y="137998"/>
                </a:lnTo>
                <a:lnTo>
                  <a:pt x="227427" y="138522"/>
                </a:lnTo>
                <a:lnTo>
                  <a:pt x="230022" y="138760"/>
                </a:lnTo>
                <a:lnTo>
                  <a:pt x="242201" y="138760"/>
                </a:lnTo>
                <a:lnTo>
                  <a:pt x="245249" y="137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173179" y="3941089"/>
            <a:ext cx="224154" cy="271780"/>
          </a:xfrm>
          <a:custGeom>
            <a:avLst/>
            <a:gdLst/>
            <a:ahLst/>
            <a:cxnLst/>
            <a:rect l="l" t="t" r="r" b="b"/>
            <a:pathLst>
              <a:path w="224154" h="271779">
                <a:moveTo>
                  <a:pt x="10668" y="48806"/>
                </a:moveTo>
                <a:lnTo>
                  <a:pt x="1524" y="48806"/>
                </a:lnTo>
                <a:lnTo>
                  <a:pt x="0" y="51854"/>
                </a:lnTo>
                <a:lnTo>
                  <a:pt x="1524" y="53378"/>
                </a:lnTo>
                <a:lnTo>
                  <a:pt x="3048" y="56426"/>
                </a:lnTo>
                <a:lnTo>
                  <a:pt x="13715" y="96075"/>
                </a:lnTo>
                <a:lnTo>
                  <a:pt x="16192" y="112539"/>
                </a:lnTo>
                <a:lnTo>
                  <a:pt x="18697" y="129628"/>
                </a:lnTo>
                <a:lnTo>
                  <a:pt x="21336" y="147916"/>
                </a:lnTo>
                <a:lnTo>
                  <a:pt x="31991" y="147916"/>
                </a:lnTo>
                <a:lnTo>
                  <a:pt x="31991" y="146392"/>
                </a:lnTo>
                <a:lnTo>
                  <a:pt x="33515" y="146392"/>
                </a:lnTo>
                <a:lnTo>
                  <a:pt x="33515" y="143344"/>
                </a:lnTo>
                <a:lnTo>
                  <a:pt x="102069" y="143344"/>
                </a:lnTo>
                <a:lnTo>
                  <a:pt x="106641" y="141820"/>
                </a:lnTo>
                <a:lnTo>
                  <a:pt x="109689" y="140296"/>
                </a:lnTo>
                <a:lnTo>
                  <a:pt x="109689" y="138772"/>
                </a:lnTo>
                <a:lnTo>
                  <a:pt x="111213" y="137248"/>
                </a:lnTo>
                <a:lnTo>
                  <a:pt x="111213" y="134200"/>
                </a:lnTo>
                <a:lnTo>
                  <a:pt x="109689" y="131152"/>
                </a:lnTo>
                <a:lnTo>
                  <a:pt x="109689" y="129628"/>
                </a:lnTo>
                <a:lnTo>
                  <a:pt x="33515" y="129628"/>
                </a:lnTo>
                <a:lnTo>
                  <a:pt x="33515" y="118948"/>
                </a:lnTo>
                <a:lnTo>
                  <a:pt x="35039" y="105219"/>
                </a:lnTo>
                <a:lnTo>
                  <a:pt x="34801" y="94906"/>
                </a:lnTo>
                <a:lnTo>
                  <a:pt x="34277" y="85591"/>
                </a:lnTo>
                <a:lnTo>
                  <a:pt x="33753" y="78848"/>
                </a:lnTo>
                <a:lnTo>
                  <a:pt x="33515" y="76250"/>
                </a:lnTo>
                <a:lnTo>
                  <a:pt x="36563" y="76250"/>
                </a:lnTo>
                <a:lnTo>
                  <a:pt x="38087" y="74726"/>
                </a:lnTo>
                <a:lnTo>
                  <a:pt x="41135" y="74726"/>
                </a:lnTo>
                <a:lnTo>
                  <a:pt x="44183" y="73202"/>
                </a:lnTo>
                <a:lnTo>
                  <a:pt x="51803" y="73202"/>
                </a:lnTo>
                <a:lnTo>
                  <a:pt x="57886" y="71678"/>
                </a:lnTo>
                <a:lnTo>
                  <a:pt x="73126" y="68630"/>
                </a:lnTo>
                <a:lnTo>
                  <a:pt x="82270" y="65582"/>
                </a:lnTo>
                <a:lnTo>
                  <a:pt x="114557" y="65582"/>
                </a:lnTo>
                <a:lnTo>
                  <a:pt x="115773" y="59474"/>
                </a:lnTo>
                <a:lnTo>
                  <a:pt x="115773" y="56426"/>
                </a:lnTo>
                <a:lnTo>
                  <a:pt x="27432" y="56426"/>
                </a:lnTo>
                <a:lnTo>
                  <a:pt x="24384" y="53378"/>
                </a:lnTo>
                <a:lnTo>
                  <a:pt x="10668" y="48806"/>
                </a:lnTo>
                <a:close/>
              </a:path>
              <a:path w="224154" h="271779">
                <a:moveTo>
                  <a:pt x="92925" y="143344"/>
                </a:moveTo>
                <a:lnTo>
                  <a:pt x="79222" y="143344"/>
                </a:lnTo>
                <a:lnTo>
                  <a:pt x="86829" y="144868"/>
                </a:lnTo>
                <a:lnTo>
                  <a:pt x="92925" y="143344"/>
                </a:lnTo>
                <a:close/>
              </a:path>
              <a:path w="224154" h="271779">
                <a:moveTo>
                  <a:pt x="114557" y="65582"/>
                </a:moveTo>
                <a:lnTo>
                  <a:pt x="88353" y="65582"/>
                </a:lnTo>
                <a:lnTo>
                  <a:pt x="88353" y="123520"/>
                </a:lnTo>
                <a:lnTo>
                  <a:pt x="82270" y="125044"/>
                </a:lnTo>
                <a:lnTo>
                  <a:pt x="74650" y="125044"/>
                </a:lnTo>
                <a:lnTo>
                  <a:pt x="67030" y="126568"/>
                </a:lnTo>
                <a:lnTo>
                  <a:pt x="59410" y="126568"/>
                </a:lnTo>
                <a:lnTo>
                  <a:pt x="51803" y="128092"/>
                </a:lnTo>
                <a:lnTo>
                  <a:pt x="45707" y="128092"/>
                </a:lnTo>
                <a:lnTo>
                  <a:pt x="38087" y="129628"/>
                </a:lnTo>
                <a:lnTo>
                  <a:pt x="109689" y="129628"/>
                </a:lnTo>
                <a:lnTo>
                  <a:pt x="108165" y="126568"/>
                </a:lnTo>
                <a:lnTo>
                  <a:pt x="102069" y="123520"/>
                </a:lnTo>
                <a:lnTo>
                  <a:pt x="103593" y="115900"/>
                </a:lnTo>
                <a:lnTo>
                  <a:pt x="106641" y="105219"/>
                </a:lnTo>
                <a:lnTo>
                  <a:pt x="109689" y="83870"/>
                </a:lnTo>
                <a:lnTo>
                  <a:pt x="112737" y="74726"/>
                </a:lnTo>
                <a:lnTo>
                  <a:pt x="114557" y="65582"/>
                </a:lnTo>
                <a:close/>
              </a:path>
              <a:path w="224154" h="271779">
                <a:moveTo>
                  <a:pt x="91401" y="44221"/>
                </a:moveTo>
                <a:lnTo>
                  <a:pt x="89877" y="45758"/>
                </a:lnTo>
                <a:lnTo>
                  <a:pt x="80746" y="50330"/>
                </a:lnTo>
                <a:lnTo>
                  <a:pt x="73126" y="50330"/>
                </a:lnTo>
                <a:lnTo>
                  <a:pt x="27432" y="56426"/>
                </a:lnTo>
                <a:lnTo>
                  <a:pt x="115773" y="56426"/>
                </a:lnTo>
                <a:lnTo>
                  <a:pt x="115773" y="53378"/>
                </a:lnTo>
                <a:lnTo>
                  <a:pt x="114249" y="50330"/>
                </a:lnTo>
                <a:lnTo>
                  <a:pt x="108165" y="48806"/>
                </a:lnTo>
                <a:lnTo>
                  <a:pt x="91401" y="44221"/>
                </a:lnTo>
                <a:close/>
              </a:path>
              <a:path w="224154" h="271779">
                <a:moveTo>
                  <a:pt x="132537" y="0"/>
                </a:moveTo>
                <a:lnTo>
                  <a:pt x="123393" y="0"/>
                </a:lnTo>
                <a:lnTo>
                  <a:pt x="121869" y="4584"/>
                </a:lnTo>
                <a:lnTo>
                  <a:pt x="131013" y="6108"/>
                </a:lnTo>
                <a:lnTo>
                  <a:pt x="135585" y="12204"/>
                </a:lnTo>
                <a:lnTo>
                  <a:pt x="141668" y="16776"/>
                </a:lnTo>
                <a:lnTo>
                  <a:pt x="141668" y="112852"/>
                </a:lnTo>
                <a:lnTo>
                  <a:pt x="143192" y="123520"/>
                </a:lnTo>
                <a:lnTo>
                  <a:pt x="143192" y="132676"/>
                </a:lnTo>
                <a:lnTo>
                  <a:pt x="147764" y="155549"/>
                </a:lnTo>
                <a:lnTo>
                  <a:pt x="150812" y="161645"/>
                </a:lnTo>
                <a:lnTo>
                  <a:pt x="150812" y="166217"/>
                </a:lnTo>
                <a:lnTo>
                  <a:pt x="155384" y="166217"/>
                </a:lnTo>
                <a:lnTo>
                  <a:pt x="155384" y="163169"/>
                </a:lnTo>
                <a:lnTo>
                  <a:pt x="156908" y="157073"/>
                </a:lnTo>
                <a:lnTo>
                  <a:pt x="156908" y="152501"/>
                </a:lnTo>
                <a:lnTo>
                  <a:pt x="158432" y="143344"/>
                </a:lnTo>
                <a:lnTo>
                  <a:pt x="159956" y="135724"/>
                </a:lnTo>
                <a:lnTo>
                  <a:pt x="161480" y="126568"/>
                </a:lnTo>
                <a:lnTo>
                  <a:pt x="161480" y="117424"/>
                </a:lnTo>
                <a:lnTo>
                  <a:pt x="163004" y="108280"/>
                </a:lnTo>
                <a:lnTo>
                  <a:pt x="220384" y="108280"/>
                </a:lnTo>
                <a:lnTo>
                  <a:pt x="219367" y="105219"/>
                </a:lnTo>
                <a:lnTo>
                  <a:pt x="207175" y="96075"/>
                </a:lnTo>
                <a:lnTo>
                  <a:pt x="199555" y="94551"/>
                </a:lnTo>
                <a:lnTo>
                  <a:pt x="190423" y="91503"/>
                </a:lnTo>
                <a:lnTo>
                  <a:pt x="163004" y="91503"/>
                </a:lnTo>
                <a:lnTo>
                  <a:pt x="163885" y="75658"/>
                </a:lnTo>
                <a:lnTo>
                  <a:pt x="164337" y="63101"/>
                </a:lnTo>
                <a:lnTo>
                  <a:pt x="164504" y="54832"/>
                </a:lnTo>
                <a:lnTo>
                  <a:pt x="164528" y="10680"/>
                </a:lnTo>
                <a:lnTo>
                  <a:pt x="161480" y="7632"/>
                </a:lnTo>
                <a:lnTo>
                  <a:pt x="158432" y="6108"/>
                </a:lnTo>
                <a:lnTo>
                  <a:pt x="156908" y="4584"/>
                </a:lnTo>
                <a:lnTo>
                  <a:pt x="152336" y="3048"/>
                </a:lnTo>
                <a:lnTo>
                  <a:pt x="147764" y="3048"/>
                </a:lnTo>
                <a:lnTo>
                  <a:pt x="143192" y="1524"/>
                </a:lnTo>
                <a:lnTo>
                  <a:pt x="138633" y="1524"/>
                </a:lnTo>
                <a:lnTo>
                  <a:pt x="132537" y="0"/>
                </a:lnTo>
                <a:close/>
              </a:path>
              <a:path w="224154" h="271779">
                <a:moveTo>
                  <a:pt x="220384" y="108280"/>
                </a:moveTo>
                <a:lnTo>
                  <a:pt x="163004" y="108280"/>
                </a:lnTo>
                <a:lnTo>
                  <a:pt x="173659" y="111328"/>
                </a:lnTo>
                <a:lnTo>
                  <a:pt x="185851" y="117424"/>
                </a:lnTo>
                <a:lnTo>
                  <a:pt x="193471" y="118948"/>
                </a:lnTo>
                <a:lnTo>
                  <a:pt x="199555" y="121996"/>
                </a:lnTo>
                <a:lnTo>
                  <a:pt x="207175" y="123520"/>
                </a:lnTo>
                <a:lnTo>
                  <a:pt x="216319" y="123520"/>
                </a:lnTo>
                <a:lnTo>
                  <a:pt x="219367" y="120472"/>
                </a:lnTo>
                <a:lnTo>
                  <a:pt x="223939" y="114376"/>
                </a:lnTo>
                <a:lnTo>
                  <a:pt x="220891" y="109804"/>
                </a:lnTo>
                <a:lnTo>
                  <a:pt x="220384" y="108280"/>
                </a:lnTo>
                <a:close/>
              </a:path>
              <a:path w="224154" h="271779">
                <a:moveTo>
                  <a:pt x="150812" y="269913"/>
                </a:moveTo>
                <a:lnTo>
                  <a:pt x="85305" y="269913"/>
                </a:lnTo>
                <a:lnTo>
                  <a:pt x="92925" y="271437"/>
                </a:lnTo>
                <a:lnTo>
                  <a:pt x="146240" y="271437"/>
                </a:lnTo>
                <a:lnTo>
                  <a:pt x="150812" y="269913"/>
                </a:lnTo>
                <a:close/>
              </a:path>
              <a:path w="224154" h="271779">
                <a:moveTo>
                  <a:pt x="60934" y="173850"/>
                </a:moveTo>
                <a:lnTo>
                  <a:pt x="44183" y="173850"/>
                </a:lnTo>
                <a:lnTo>
                  <a:pt x="44183" y="176898"/>
                </a:lnTo>
                <a:lnTo>
                  <a:pt x="47231" y="179946"/>
                </a:lnTo>
                <a:lnTo>
                  <a:pt x="50279" y="187566"/>
                </a:lnTo>
                <a:lnTo>
                  <a:pt x="53327" y="192150"/>
                </a:lnTo>
                <a:lnTo>
                  <a:pt x="56375" y="201295"/>
                </a:lnTo>
                <a:lnTo>
                  <a:pt x="59410" y="208914"/>
                </a:lnTo>
                <a:lnTo>
                  <a:pt x="59410" y="221119"/>
                </a:lnTo>
                <a:lnTo>
                  <a:pt x="60934" y="248564"/>
                </a:lnTo>
                <a:lnTo>
                  <a:pt x="60934" y="260769"/>
                </a:lnTo>
                <a:lnTo>
                  <a:pt x="67030" y="265341"/>
                </a:lnTo>
                <a:lnTo>
                  <a:pt x="71602" y="269913"/>
                </a:lnTo>
                <a:lnTo>
                  <a:pt x="155384" y="269913"/>
                </a:lnTo>
                <a:lnTo>
                  <a:pt x="156908" y="268389"/>
                </a:lnTo>
                <a:lnTo>
                  <a:pt x="159956" y="266865"/>
                </a:lnTo>
                <a:lnTo>
                  <a:pt x="159956" y="262293"/>
                </a:lnTo>
                <a:lnTo>
                  <a:pt x="161480" y="256197"/>
                </a:lnTo>
                <a:lnTo>
                  <a:pt x="158445" y="254673"/>
                </a:lnTo>
                <a:lnTo>
                  <a:pt x="80746" y="254673"/>
                </a:lnTo>
                <a:lnTo>
                  <a:pt x="79222" y="253136"/>
                </a:lnTo>
                <a:lnTo>
                  <a:pt x="79222" y="225691"/>
                </a:lnTo>
                <a:lnTo>
                  <a:pt x="149288" y="225691"/>
                </a:lnTo>
                <a:lnTo>
                  <a:pt x="149288" y="216547"/>
                </a:lnTo>
                <a:lnTo>
                  <a:pt x="79222" y="216547"/>
                </a:lnTo>
                <a:lnTo>
                  <a:pt x="77698" y="196723"/>
                </a:lnTo>
                <a:lnTo>
                  <a:pt x="88353" y="196723"/>
                </a:lnTo>
                <a:lnTo>
                  <a:pt x="97497" y="195199"/>
                </a:lnTo>
                <a:lnTo>
                  <a:pt x="115773" y="195199"/>
                </a:lnTo>
                <a:lnTo>
                  <a:pt x="124917" y="193675"/>
                </a:lnTo>
                <a:lnTo>
                  <a:pt x="134061" y="193675"/>
                </a:lnTo>
                <a:lnTo>
                  <a:pt x="143192" y="192150"/>
                </a:lnTo>
                <a:lnTo>
                  <a:pt x="149288" y="192150"/>
                </a:lnTo>
                <a:lnTo>
                  <a:pt x="155384" y="190614"/>
                </a:lnTo>
                <a:lnTo>
                  <a:pt x="159956" y="186042"/>
                </a:lnTo>
                <a:lnTo>
                  <a:pt x="159956" y="178422"/>
                </a:lnTo>
                <a:lnTo>
                  <a:pt x="74650" y="178422"/>
                </a:lnTo>
                <a:lnTo>
                  <a:pt x="74650" y="176898"/>
                </a:lnTo>
                <a:lnTo>
                  <a:pt x="71602" y="176898"/>
                </a:lnTo>
                <a:lnTo>
                  <a:pt x="68554" y="175374"/>
                </a:lnTo>
                <a:lnTo>
                  <a:pt x="65506" y="175374"/>
                </a:lnTo>
                <a:lnTo>
                  <a:pt x="60934" y="173850"/>
                </a:lnTo>
                <a:close/>
              </a:path>
              <a:path w="224154" h="271779">
                <a:moveTo>
                  <a:pt x="150812" y="250088"/>
                </a:moveTo>
                <a:lnTo>
                  <a:pt x="137109" y="251612"/>
                </a:lnTo>
                <a:lnTo>
                  <a:pt x="86829" y="254673"/>
                </a:lnTo>
                <a:lnTo>
                  <a:pt x="158445" y="254673"/>
                </a:lnTo>
                <a:lnTo>
                  <a:pt x="155384" y="253136"/>
                </a:lnTo>
                <a:lnTo>
                  <a:pt x="150812" y="250088"/>
                </a:lnTo>
                <a:close/>
              </a:path>
              <a:path w="224154" h="271779">
                <a:moveTo>
                  <a:pt x="105117" y="233311"/>
                </a:moveTo>
                <a:lnTo>
                  <a:pt x="94449" y="233311"/>
                </a:lnTo>
                <a:lnTo>
                  <a:pt x="97497" y="234848"/>
                </a:lnTo>
                <a:lnTo>
                  <a:pt x="105117" y="233311"/>
                </a:lnTo>
                <a:close/>
              </a:path>
              <a:path w="224154" h="271779">
                <a:moveTo>
                  <a:pt x="138633" y="228739"/>
                </a:moveTo>
                <a:lnTo>
                  <a:pt x="83794" y="228739"/>
                </a:lnTo>
                <a:lnTo>
                  <a:pt x="85305" y="230263"/>
                </a:lnTo>
                <a:lnTo>
                  <a:pt x="89877" y="233311"/>
                </a:lnTo>
                <a:lnTo>
                  <a:pt x="114249" y="233311"/>
                </a:lnTo>
                <a:lnTo>
                  <a:pt x="121869" y="231787"/>
                </a:lnTo>
                <a:lnTo>
                  <a:pt x="127965" y="230263"/>
                </a:lnTo>
                <a:lnTo>
                  <a:pt x="132537" y="230263"/>
                </a:lnTo>
                <a:lnTo>
                  <a:pt x="138633" y="228739"/>
                </a:lnTo>
                <a:close/>
              </a:path>
              <a:path w="224154" h="271779">
                <a:moveTo>
                  <a:pt x="149288" y="225691"/>
                </a:moveTo>
                <a:lnTo>
                  <a:pt x="79222" y="225691"/>
                </a:lnTo>
                <a:lnTo>
                  <a:pt x="79222" y="227215"/>
                </a:lnTo>
                <a:lnTo>
                  <a:pt x="82270" y="228739"/>
                </a:lnTo>
                <a:lnTo>
                  <a:pt x="141668" y="228739"/>
                </a:lnTo>
                <a:lnTo>
                  <a:pt x="149288" y="225691"/>
                </a:lnTo>
                <a:close/>
              </a:path>
              <a:path w="224154" h="271779">
                <a:moveTo>
                  <a:pt x="149288" y="210438"/>
                </a:moveTo>
                <a:lnTo>
                  <a:pt x="131013" y="211962"/>
                </a:lnTo>
                <a:lnTo>
                  <a:pt x="120345" y="211962"/>
                </a:lnTo>
                <a:lnTo>
                  <a:pt x="109689" y="213499"/>
                </a:lnTo>
                <a:lnTo>
                  <a:pt x="100545" y="215023"/>
                </a:lnTo>
                <a:lnTo>
                  <a:pt x="92925" y="215023"/>
                </a:lnTo>
                <a:lnTo>
                  <a:pt x="79222" y="216547"/>
                </a:lnTo>
                <a:lnTo>
                  <a:pt x="149288" y="216547"/>
                </a:lnTo>
                <a:lnTo>
                  <a:pt x="149288" y="210438"/>
                </a:lnTo>
                <a:close/>
              </a:path>
              <a:path w="224154" h="271779">
                <a:moveTo>
                  <a:pt x="152336" y="172326"/>
                </a:moveTo>
                <a:lnTo>
                  <a:pt x="143192" y="173850"/>
                </a:lnTo>
                <a:lnTo>
                  <a:pt x="138633" y="175374"/>
                </a:lnTo>
                <a:lnTo>
                  <a:pt x="127965" y="175374"/>
                </a:lnTo>
                <a:lnTo>
                  <a:pt x="121869" y="176898"/>
                </a:lnTo>
                <a:lnTo>
                  <a:pt x="108165" y="176898"/>
                </a:lnTo>
                <a:lnTo>
                  <a:pt x="100545" y="178422"/>
                </a:lnTo>
                <a:lnTo>
                  <a:pt x="159956" y="178422"/>
                </a:lnTo>
                <a:lnTo>
                  <a:pt x="156908" y="175374"/>
                </a:lnTo>
                <a:lnTo>
                  <a:pt x="152336" y="172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949843" y="4314697"/>
            <a:ext cx="227329" cy="271780"/>
          </a:xfrm>
          <a:custGeom>
            <a:avLst/>
            <a:gdLst/>
            <a:ahLst/>
            <a:cxnLst/>
            <a:rect l="l" t="t" r="r" b="b"/>
            <a:pathLst>
              <a:path w="227330" h="271779">
                <a:moveTo>
                  <a:pt x="42659" y="45745"/>
                </a:moveTo>
                <a:lnTo>
                  <a:pt x="38087" y="45745"/>
                </a:lnTo>
                <a:lnTo>
                  <a:pt x="36563" y="47269"/>
                </a:lnTo>
                <a:lnTo>
                  <a:pt x="39611" y="48793"/>
                </a:lnTo>
                <a:lnTo>
                  <a:pt x="38087" y="53378"/>
                </a:lnTo>
                <a:lnTo>
                  <a:pt x="38087" y="56426"/>
                </a:lnTo>
                <a:lnTo>
                  <a:pt x="36563" y="59474"/>
                </a:lnTo>
                <a:lnTo>
                  <a:pt x="33515" y="64046"/>
                </a:lnTo>
                <a:lnTo>
                  <a:pt x="25895" y="71678"/>
                </a:lnTo>
                <a:lnTo>
                  <a:pt x="21323" y="74726"/>
                </a:lnTo>
                <a:lnTo>
                  <a:pt x="7612" y="88466"/>
                </a:lnTo>
                <a:lnTo>
                  <a:pt x="6095" y="93027"/>
                </a:lnTo>
                <a:lnTo>
                  <a:pt x="3047" y="99123"/>
                </a:lnTo>
                <a:lnTo>
                  <a:pt x="1524" y="108267"/>
                </a:lnTo>
                <a:lnTo>
                  <a:pt x="0" y="115900"/>
                </a:lnTo>
                <a:lnTo>
                  <a:pt x="1524" y="125044"/>
                </a:lnTo>
                <a:lnTo>
                  <a:pt x="1524" y="134200"/>
                </a:lnTo>
                <a:lnTo>
                  <a:pt x="35323" y="164765"/>
                </a:lnTo>
                <a:lnTo>
                  <a:pt x="53314" y="169265"/>
                </a:lnTo>
                <a:lnTo>
                  <a:pt x="63147" y="168313"/>
                </a:lnTo>
                <a:lnTo>
                  <a:pt x="98254" y="147916"/>
                </a:lnTo>
                <a:lnTo>
                  <a:pt x="54838" y="147916"/>
                </a:lnTo>
                <a:lnTo>
                  <a:pt x="39611" y="144868"/>
                </a:lnTo>
                <a:lnTo>
                  <a:pt x="33515" y="141820"/>
                </a:lnTo>
                <a:lnTo>
                  <a:pt x="27419" y="137248"/>
                </a:lnTo>
                <a:lnTo>
                  <a:pt x="24371" y="131140"/>
                </a:lnTo>
                <a:lnTo>
                  <a:pt x="19812" y="123520"/>
                </a:lnTo>
                <a:lnTo>
                  <a:pt x="19812" y="111315"/>
                </a:lnTo>
                <a:lnTo>
                  <a:pt x="21323" y="105219"/>
                </a:lnTo>
                <a:lnTo>
                  <a:pt x="24371" y="96075"/>
                </a:lnTo>
                <a:lnTo>
                  <a:pt x="30467" y="89966"/>
                </a:lnTo>
                <a:lnTo>
                  <a:pt x="38087" y="83870"/>
                </a:lnTo>
                <a:lnTo>
                  <a:pt x="44183" y="80822"/>
                </a:lnTo>
                <a:lnTo>
                  <a:pt x="48742" y="77774"/>
                </a:lnTo>
                <a:lnTo>
                  <a:pt x="51790" y="76250"/>
                </a:lnTo>
                <a:lnTo>
                  <a:pt x="76930" y="76250"/>
                </a:lnTo>
                <a:lnTo>
                  <a:pt x="73126" y="74726"/>
                </a:lnTo>
                <a:lnTo>
                  <a:pt x="63982" y="71678"/>
                </a:lnTo>
                <a:lnTo>
                  <a:pt x="60934" y="71678"/>
                </a:lnTo>
                <a:lnTo>
                  <a:pt x="60934" y="70142"/>
                </a:lnTo>
                <a:lnTo>
                  <a:pt x="62458" y="70142"/>
                </a:lnTo>
                <a:lnTo>
                  <a:pt x="63982" y="68618"/>
                </a:lnTo>
                <a:lnTo>
                  <a:pt x="65506" y="68618"/>
                </a:lnTo>
                <a:lnTo>
                  <a:pt x="68554" y="67094"/>
                </a:lnTo>
                <a:lnTo>
                  <a:pt x="68554" y="62522"/>
                </a:lnTo>
                <a:lnTo>
                  <a:pt x="63982" y="57950"/>
                </a:lnTo>
                <a:lnTo>
                  <a:pt x="60934" y="56426"/>
                </a:lnTo>
                <a:lnTo>
                  <a:pt x="57886" y="53378"/>
                </a:lnTo>
                <a:lnTo>
                  <a:pt x="53314" y="51854"/>
                </a:lnTo>
                <a:lnTo>
                  <a:pt x="50266" y="48793"/>
                </a:lnTo>
                <a:lnTo>
                  <a:pt x="45707" y="47269"/>
                </a:lnTo>
                <a:lnTo>
                  <a:pt x="42659" y="45745"/>
                </a:lnTo>
                <a:close/>
              </a:path>
              <a:path w="227330" h="271779">
                <a:moveTo>
                  <a:pt x="76930" y="76250"/>
                </a:moveTo>
                <a:lnTo>
                  <a:pt x="51790" y="76250"/>
                </a:lnTo>
                <a:lnTo>
                  <a:pt x="62909" y="80322"/>
                </a:lnTo>
                <a:lnTo>
                  <a:pt x="71024" y="84823"/>
                </a:lnTo>
                <a:lnTo>
                  <a:pt x="75997" y="88466"/>
                </a:lnTo>
                <a:lnTo>
                  <a:pt x="77685" y="89966"/>
                </a:lnTo>
                <a:lnTo>
                  <a:pt x="85305" y="99123"/>
                </a:lnTo>
                <a:lnTo>
                  <a:pt x="85305" y="109791"/>
                </a:lnTo>
                <a:lnTo>
                  <a:pt x="86829" y="118948"/>
                </a:lnTo>
                <a:lnTo>
                  <a:pt x="83781" y="128092"/>
                </a:lnTo>
                <a:lnTo>
                  <a:pt x="79209" y="137248"/>
                </a:lnTo>
                <a:lnTo>
                  <a:pt x="74650" y="140296"/>
                </a:lnTo>
                <a:lnTo>
                  <a:pt x="68554" y="144868"/>
                </a:lnTo>
                <a:lnTo>
                  <a:pt x="62458" y="146392"/>
                </a:lnTo>
                <a:lnTo>
                  <a:pt x="54838" y="147916"/>
                </a:lnTo>
                <a:lnTo>
                  <a:pt x="98254" y="147916"/>
                </a:lnTo>
                <a:lnTo>
                  <a:pt x="108248" y="119996"/>
                </a:lnTo>
                <a:lnTo>
                  <a:pt x="108153" y="105219"/>
                </a:lnTo>
                <a:lnTo>
                  <a:pt x="102069" y="96075"/>
                </a:lnTo>
                <a:lnTo>
                  <a:pt x="95973" y="88442"/>
                </a:lnTo>
                <a:lnTo>
                  <a:pt x="88353" y="82346"/>
                </a:lnTo>
                <a:lnTo>
                  <a:pt x="80733" y="77774"/>
                </a:lnTo>
                <a:lnTo>
                  <a:pt x="76930" y="76250"/>
                </a:lnTo>
                <a:close/>
              </a:path>
              <a:path w="227330" h="271779">
                <a:moveTo>
                  <a:pt x="129489" y="0"/>
                </a:moveTo>
                <a:lnTo>
                  <a:pt x="118821" y="0"/>
                </a:lnTo>
                <a:lnTo>
                  <a:pt x="118821" y="4571"/>
                </a:lnTo>
                <a:lnTo>
                  <a:pt x="126441" y="6095"/>
                </a:lnTo>
                <a:lnTo>
                  <a:pt x="132537" y="12204"/>
                </a:lnTo>
                <a:lnTo>
                  <a:pt x="138620" y="16776"/>
                </a:lnTo>
                <a:lnTo>
                  <a:pt x="138620" y="175374"/>
                </a:lnTo>
                <a:lnTo>
                  <a:pt x="140144" y="184518"/>
                </a:lnTo>
                <a:lnTo>
                  <a:pt x="140144" y="198246"/>
                </a:lnTo>
                <a:lnTo>
                  <a:pt x="143192" y="228739"/>
                </a:lnTo>
                <a:lnTo>
                  <a:pt x="143430" y="238581"/>
                </a:lnTo>
                <a:lnTo>
                  <a:pt x="147764" y="271437"/>
                </a:lnTo>
                <a:lnTo>
                  <a:pt x="150812" y="271437"/>
                </a:lnTo>
                <a:lnTo>
                  <a:pt x="152336" y="268389"/>
                </a:lnTo>
                <a:lnTo>
                  <a:pt x="153860" y="260769"/>
                </a:lnTo>
                <a:lnTo>
                  <a:pt x="153860" y="251612"/>
                </a:lnTo>
                <a:lnTo>
                  <a:pt x="156908" y="230263"/>
                </a:lnTo>
                <a:lnTo>
                  <a:pt x="158432" y="218071"/>
                </a:lnTo>
                <a:lnTo>
                  <a:pt x="159956" y="204343"/>
                </a:lnTo>
                <a:lnTo>
                  <a:pt x="159956" y="134200"/>
                </a:lnTo>
                <a:lnTo>
                  <a:pt x="223424" y="134200"/>
                </a:lnTo>
                <a:lnTo>
                  <a:pt x="194983" y="120472"/>
                </a:lnTo>
                <a:lnTo>
                  <a:pt x="159956" y="120472"/>
                </a:lnTo>
                <a:lnTo>
                  <a:pt x="159956" y="18300"/>
                </a:lnTo>
                <a:lnTo>
                  <a:pt x="161480" y="15252"/>
                </a:lnTo>
                <a:lnTo>
                  <a:pt x="161480" y="10680"/>
                </a:lnTo>
                <a:lnTo>
                  <a:pt x="158432" y="7632"/>
                </a:lnTo>
                <a:lnTo>
                  <a:pt x="155384" y="6095"/>
                </a:lnTo>
                <a:lnTo>
                  <a:pt x="153860" y="4571"/>
                </a:lnTo>
                <a:lnTo>
                  <a:pt x="149288" y="4571"/>
                </a:lnTo>
                <a:lnTo>
                  <a:pt x="140144" y="1524"/>
                </a:lnTo>
                <a:lnTo>
                  <a:pt x="134048" y="1524"/>
                </a:lnTo>
                <a:lnTo>
                  <a:pt x="129489" y="0"/>
                </a:lnTo>
                <a:close/>
              </a:path>
              <a:path w="227330" h="271779">
                <a:moveTo>
                  <a:pt x="223424" y="134200"/>
                </a:moveTo>
                <a:lnTo>
                  <a:pt x="159956" y="134200"/>
                </a:lnTo>
                <a:lnTo>
                  <a:pt x="182803" y="141820"/>
                </a:lnTo>
                <a:lnTo>
                  <a:pt x="190411" y="144868"/>
                </a:lnTo>
                <a:lnTo>
                  <a:pt x="196507" y="147916"/>
                </a:lnTo>
                <a:lnTo>
                  <a:pt x="204127" y="149440"/>
                </a:lnTo>
                <a:lnTo>
                  <a:pt x="210223" y="150964"/>
                </a:lnTo>
                <a:lnTo>
                  <a:pt x="220878" y="150964"/>
                </a:lnTo>
                <a:lnTo>
                  <a:pt x="222402" y="147916"/>
                </a:lnTo>
                <a:lnTo>
                  <a:pt x="226974" y="141820"/>
                </a:lnTo>
                <a:lnTo>
                  <a:pt x="225450" y="137248"/>
                </a:lnTo>
                <a:lnTo>
                  <a:pt x="223424" y="134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263648" y="4354347"/>
            <a:ext cx="249821" cy="1829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16517" y="4314697"/>
            <a:ext cx="236220" cy="271780"/>
          </a:xfrm>
          <a:custGeom>
            <a:avLst/>
            <a:gdLst/>
            <a:ahLst/>
            <a:cxnLst/>
            <a:rect l="l" t="t" r="r" b="b"/>
            <a:pathLst>
              <a:path w="236219" h="271779">
                <a:moveTo>
                  <a:pt x="137096" y="0"/>
                </a:moveTo>
                <a:lnTo>
                  <a:pt x="127965" y="0"/>
                </a:lnTo>
                <a:lnTo>
                  <a:pt x="126441" y="4571"/>
                </a:lnTo>
                <a:lnTo>
                  <a:pt x="135572" y="6095"/>
                </a:lnTo>
                <a:lnTo>
                  <a:pt x="140144" y="12204"/>
                </a:lnTo>
                <a:lnTo>
                  <a:pt x="146240" y="16776"/>
                </a:lnTo>
                <a:lnTo>
                  <a:pt x="146240" y="96075"/>
                </a:lnTo>
                <a:lnTo>
                  <a:pt x="147121" y="107031"/>
                </a:lnTo>
                <a:lnTo>
                  <a:pt x="147573" y="116274"/>
                </a:lnTo>
                <a:lnTo>
                  <a:pt x="147723" y="121996"/>
                </a:lnTo>
                <a:lnTo>
                  <a:pt x="147764" y="184518"/>
                </a:lnTo>
                <a:lnTo>
                  <a:pt x="149288" y="198246"/>
                </a:lnTo>
                <a:lnTo>
                  <a:pt x="151931" y="238581"/>
                </a:lnTo>
                <a:lnTo>
                  <a:pt x="155384" y="266865"/>
                </a:lnTo>
                <a:lnTo>
                  <a:pt x="155384" y="271437"/>
                </a:lnTo>
                <a:lnTo>
                  <a:pt x="159956" y="271437"/>
                </a:lnTo>
                <a:lnTo>
                  <a:pt x="159956" y="268389"/>
                </a:lnTo>
                <a:lnTo>
                  <a:pt x="161480" y="260769"/>
                </a:lnTo>
                <a:lnTo>
                  <a:pt x="162991" y="251612"/>
                </a:lnTo>
                <a:lnTo>
                  <a:pt x="166039" y="230263"/>
                </a:lnTo>
                <a:lnTo>
                  <a:pt x="166039" y="218071"/>
                </a:lnTo>
                <a:lnTo>
                  <a:pt x="167563" y="204343"/>
                </a:lnTo>
                <a:lnTo>
                  <a:pt x="167563" y="193662"/>
                </a:lnTo>
                <a:lnTo>
                  <a:pt x="168444" y="182706"/>
                </a:lnTo>
                <a:lnTo>
                  <a:pt x="168897" y="173462"/>
                </a:lnTo>
                <a:lnTo>
                  <a:pt x="169063" y="167076"/>
                </a:lnTo>
                <a:lnTo>
                  <a:pt x="169087" y="135724"/>
                </a:lnTo>
                <a:lnTo>
                  <a:pt x="231927" y="135724"/>
                </a:lnTo>
                <a:lnTo>
                  <a:pt x="231546" y="134200"/>
                </a:lnTo>
                <a:lnTo>
                  <a:pt x="225450" y="131140"/>
                </a:lnTo>
                <a:lnTo>
                  <a:pt x="219354" y="126568"/>
                </a:lnTo>
                <a:lnTo>
                  <a:pt x="211747" y="123520"/>
                </a:lnTo>
                <a:lnTo>
                  <a:pt x="202603" y="121996"/>
                </a:lnTo>
                <a:lnTo>
                  <a:pt x="169087" y="121996"/>
                </a:lnTo>
                <a:lnTo>
                  <a:pt x="169087" y="10680"/>
                </a:lnTo>
                <a:lnTo>
                  <a:pt x="166039" y="7632"/>
                </a:lnTo>
                <a:lnTo>
                  <a:pt x="162991" y="6095"/>
                </a:lnTo>
                <a:lnTo>
                  <a:pt x="161480" y="4571"/>
                </a:lnTo>
                <a:lnTo>
                  <a:pt x="156908" y="4571"/>
                </a:lnTo>
                <a:lnTo>
                  <a:pt x="147764" y="1524"/>
                </a:lnTo>
                <a:lnTo>
                  <a:pt x="143192" y="1524"/>
                </a:lnTo>
                <a:lnTo>
                  <a:pt x="137096" y="0"/>
                </a:lnTo>
                <a:close/>
              </a:path>
              <a:path w="236219" h="271779">
                <a:moveTo>
                  <a:pt x="231927" y="135724"/>
                </a:moveTo>
                <a:lnTo>
                  <a:pt x="169087" y="135724"/>
                </a:lnTo>
                <a:lnTo>
                  <a:pt x="172135" y="137248"/>
                </a:lnTo>
                <a:lnTo>
                  <a:pt x="185851" y="141820"/>
                </a:lnTo>
                <a:lnTo>
                  <a:pt x="191935" y="143344"/>
                </a:lnTo>
                <a:lnTo>
                  <a:pt x="198031" y="146392"/>
                </a:lnTo>
                <a:lnTo>
                  <a:pt x="205651" y="149440"/>
                </a:lnTo>
                <a:lnTo>
                  <a:pt x="211747" y="150964"/>
                </a:lnTo>
                <a:lnTo>
                  <a:pt x="219354" y="154012"/>
                </a:lnTo>
                <a:lnTo>
                  <a:pt x="228498" y="154012"/>
                </a:lnTo>
                <a:lnTo>
                  <a:pt x="231546" y="150964"/>
                </a:lnTo>
                <a:lnTo>
                  <a:pt x="236118" y="144868"/>
                </a:lnTo>
                <a:lnTo>
                  <a:pt x="233070" y="140296"/>
                </a:lnTo>
                <a:lnTo>
                  <a:pt x="231927" y="135724"/>
                </a:lnTo>
                <a:close/>
              </a:path>
              <a:path w="236219" h="271779">
                <a:moveTo>
                  <a:pt x="116281" y="76250"/>
                </a:moveTo>
                <a:lnTo>
                  <a:pt x="86829" y="76250"/>
                </a:lnTo>
                <a:lnTo>
                  <a:pt x="85305" y="83870"/>
                </a:lnTo>
                <a:lnTo>
                  <a:pt x="82257" y="93027"/>
                </a:lnTo>
                <a:lnTo>
                  <a:pt x="79209" y="100647"/>
                </a:lnTo>
                <a:lnTo>
                  <a:pt x="74650" y="112852"/>
                </a:lnTo>
                <a:lnTo>
                  <a:pt x="69459" y="121402"/>
                </a:lnTo>
                <a:lnTo>
                  <a:pt x="63982" y="129813"/>
                </a:lnTo>
                <a:lnTo>
                  <a:pt x="59648" y="136222"/>
                </a:lnTo>
                <a:lnTo>
                  <a:pt x="57886" y="138772"/>
                </a:lnTo>
                <a:lnTo>
                  <a:pt x="51790" y="147916"/>
                </a:lnTo>
                <a:lnTo>
                  <a:pt x="42659" y="158597"/>
                </a:lnTo>
                <a:lnTo>
                  <a:pt x="35063" y="165314"/>
                </a:lnTo>
                <a:lnTo>
                  <a:pt x="28752" y="171176"/>
                </a:lnTo>
                <a:lnTo>
                  <a:pt x="24392" y="175374"/>
                </a:lnTo>
                <a:lnTo>
                  <a:pt x="22847" y="176898"/>
                </a:lnTo>
                <a:lnTo>
                  <a:pt x="14782" y="183613"/>
                </a:lnTo>
                <a:lnTo>
                  <a:pt x="7427" y="189471"/>
                </a:lnTo>
                <a:lnTo>
                  <a:pt x="2071" y="193614"/>
                </a:lnTo>
                <a:lnTo>
                  <a:pt x="0" y="195186"/>
                </a:lnTo>
                <a:lnTo>
                  <a:pt x="3047" y="198246"/>
                </a:lnTo>
                <a:lnTo>
                  <a:pt x="40825" y="176898"/>
                </a:lnTo>
                <a:lnTo>
                  <a:pt x="42727" y="175324"/>
                </a:lnTo>
                <a:lnTo>
                  <a:pt x="51367" y="169056"/>
                </a:lnTo>
                <a:lnTo>
                  <a:pt x="58650" y="162599"/>
                </a:lnTo>
                <a:lnTo>
                  <a:pt x="63649" y="157573"/>
                </a:lnTo>
                <a:lnTo>
                  <a:pt x="65506" y="155549"/>
                </a:lnTo>
                <a:lnTo>
                  <a:pt x="73976" y="147467"/>
                </a:lnTo>
                <a:lnTo>
                  <a:pt x="80735" y="140101"/>
                </a:lnTo>
                <a:lnTo>
                  <a:pt x="85210" y="134738"/>
                </a:lnTo>
                <a:lnTo>
                  <a:pt x="86829" y="132664"/>
                </a:lnTo>
                <a:lnTo>
                  <a:pt x="94187" y="123470"/>
                </a:lnTo>
                <a:lnTo>
                  <a:pt x="113298" y="87115"/>
                </a:lnTo>
                <a:lnTo>
                  <a:pt x="115773" y="77774"/>
                </a:lnTo>
                <a:lnTo>
                  <a:pt x="116281" y="76250"/>
                </a:lnTo>
                <a:close/>
              </a:path>
              <a:path w="236219" h="271779">
                <a:moveTo>
                  <a:pt x="86829" y="57950"/>
                </a:moveTo>
                <a:lnTo>
                  <a:pt x="85305" y="57950"/>
                </a:lnTo>
                <a:lnTo>
                  <a:pt x="80733" y="60998"/>
                </a:lnTo>
                <a:lnTo>
                  <a:pt x="74650" y="62522"/>
                </a:lnTo>
                <a:lnTo>
                  <a:pt x="63982" y="65570"/>
                </a:lnTo>
                <a:lnTo>
                  <a:pt x="53314" y="67094"/>
                </a:lnTo>
                <a:lnTo>
                  <a:pt x="39611" y="68618"/>
                </a:lnTo>
                <a:lnTo>
                  <a:pt x="29064" y="70387"/>
                </a:lnTo>
                <a:lnTo>
                  <a:pt x="19234" y="71296"/>
                </a:lnTo>
                <a:lnTo>
                  <a:pt x="11975" y="71630"/>
                </a:lnTo>
                <a:lnTo>
                  <a:pt x="9143" y="71678"/>
                </a:lnTo>
                <a:lnTo>
                  <a:pt x="7619" y="73202"/>
                </a:lnTo>
                <a:lnTo>
                  <a:pt x="9143" y="74726"/>
                </a:lnTo>
                <a:lnTo>
                  <a:pt x="10668" y="77774"/>
                </a:lnTo>
                <a:lnTo>
                  <a:pt x="12191" y="79298"/>
                </a:lnTo>
                <a:lnTo>
                  <a:pt x="15239" y="80822"/>
                </a:lnTo>
                <a:lnTo>
                  <a:pt x="16763" y="82346"/>
                </a:lnTo>
                <a:lnTo>
                  <a:pt x="21323" y="85394"/>
                </a:lnTo>
                <a:lnTo>
                  <a:pt x="24371" y="88442"/>
                </a:lnTo>
                <a:lnTo>
                  <a:pt x="28943" y="89966"/>
                </a:lnTo>
                <a:lnTo>
                  <a:pt x="35039" y="91503"/>
                </a:lnTo>
                <a:lnTo>
                  <a:pt x="44183" y="88442"/>
                </a:lnTo>
                <a:lnTo>
                  <a:pt x="47231" y="86918"/>
                </a:lnTo>
                <a:lnTo>
                  <a:pt x="54838" y="85394"/>
                </a:lnTo>
                <a:lnTo>
                  <a:pt x="60934" y="82346"/>
                </a:lnTo>
                <a:lnTo>
                  <a:pt x="68554" y="80822"/>
                </a:lnTo>
                <a:lnTo>
                  <a:pt x="77685" y="77774"/>
                </a:lnTo>
                <a:lnTo>
                  <a:pt x="86829" y="76250"/>
                </a:lnTo>
                <a:lnTo>
                  <a:pt x="116281" y="76250"/>
                </a:lnTo>
                <a:lnTo>
                  <a:pt x="117297" y="73202"/>
                </a:lnTo>
                <a:lnTo>
                  <a:pt x="117297" y="68618"/>
                </a:lnTo>
                <a:lnTo>
                  <a:pt x="111201" y="67094"/>
                </a:lnTo>
                <a:lnTo>
                  <a:pt x="108153" y="67094"/>
                </a:lnTo>
                <a:lnTo>
                  <a:pt x="103593" y="64046"/>
                </a:lnTo>
                <a:lnTo>
                  <a:pt x="99021" y="62522"/>
                </a:lnTo>
                <a:lnTo>
                  <a:pt x="95973" y="60998"/>
                </a:lnTo>
                <a:lnTo>
                  <a:pt x="86829" y="579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755684" y="4363491"/>
            <a:ext cx="248297" cy="1738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90811" y="4314697"/>
            <a:ext cx="984059" cy="2714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54080" y="4314697"/>
            <a:ext cx="869823" cy="28059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38153" y="4314697"/>
            <a:ext cx="175260" cy="268605"/>
          </a:xfrm>
          <a:custGeom>
            <a:avLst/>
            <a:gdLst/>
            <a:ahLst/>
            <a:cxnLst/>
            <a:rect l="l" t="t" r="r" b="b"/>
            <a:pathLst>
              <a:path w="175260" h="268604">
                <a:moveTo>
                  <a:pt x="114249" y="167741"/>
                </a:moveTo>
                <a:lnTo>
                  <a:pt x="105105" y="167741"/>
                </a:lnTo>
                <a:lnTo>
                  <a:pt x="106629" y="169265"/>
                </a:lnTo>
                <a:lnTo>
                  <a:pt x="106629" y="172313"/>
                </a:lnTo>
                <a:lnTo>
                  <a:pt x="102057" y="181470"/>
                </a:lnTo>
                <a:lnTo>
                  <a:pt x="92913" y="190614"/>
                </a:lnTo>
                <a:lnTo>
                  <a:pt x="88353" y="193662"/>
                </a:lnTo>
                <a:lnTo>
                  <a:pt x="85305" y="198246"/>
                </a:lnTo>
                <a:lnTo>
                  <a:pt x="80733" y="201294"/>
                </a:lnTo>
                <a:lnTo>
                  <a:pt x="79209" y="205866"/>
                </a:lnTo>
                <a:lnTo>
                  <a:pt x="76161" y="210438"/>
                </a:lnTo>
                <a:lnTo>
                  <a:pt x="74637" y="218071"/>
                </a:lnTo>
                <a:lnTo>
                  <a:pt x="74637" y="231787"/>
                </a:lnTo>
                <a:lnTo>
                  <a:pt x="76161" y="239420"/>
                </a:lnTo>
                <a:lnTo>
                  <a:pt x="85305" y="254660"/>
                </a:lnTo>
                <a:lnTo>
                  <a:pt x="95961" y="260769"/>
                </a:lnTo>
                <a:lnTo>
                  <a:pt x="105105" y="268389"/>
                </a:lnTo>
                <a:lnTo>
                  <a:pt x="129476" y="268389"/>
                </a:lnTo>
                <a:lnTo>
                  <a:pt x="140144" y="263817"/>
                </a:lnTo>
                <a:lnTo>
                  <a:pt x="150799" y="257708"/>
                </a:lnTo>
                <a:lnTo>
                  <a:pt x="156895" y="248564"/>
                </a:lnTo>
                <a:lnTo>
                  <a:pt x="114249" y="248564"/>
                </a:lnTo>
                <a:lnTo>
                  <a:pt x="108153" y="247040"/>
                </a:lnTo>
                <a:lnTo>
                  <a:pt x="103581" y="243992"/>
                </a:lnTo>
                <a:lnTo>
                  <a:pt x="99009" y="242468"/>
                </a:lnTo>
                <a:lnTo>
                  <a:pt x="95961" y="236359"/>
                </a:lnTo>
                <a:lnTo>
                  <a:pt x="94437" y="231787"/>
                </a:lnTo>
                <a:lnTo>
                  <a:pt x="92913" y="228739"/>
                </a:lnTo>
                <a:lnTo>
                  <a:pt x="92913" y="219595"/>
                </a:lnTo>
                <a:lnTo>
                  <a:pt x="94437" y="215010"/>
                </a:lnTo>
                <a:lnTo>
                  <a:pt x="97485" y="208914"/>
                </a:lnTo>
                <a:lnTo>
                  <a:pt x="109677" y="196722"/>
                </a:lnTo>
                <a:lnTo>
                  <a:pt x="112725" y="195186"/>
                </a:lnTo>
                <a:lnTo>
                  <a:pt x="144197" y="195186"/>
                </a:lnTo>
                <a:lnTo>
                  <a:pt x="140144" y="192138"/>
                </a:lnTo>
                <a:lnTo>
                  <a:pt x="127952" y="189090"/>
                </a:lnTo>
                <a:lnTo>
                  <a:pt x="123380" y="187566"/>
                </a:lnTo>
                <a:lnTo>
                  <a:pt x="124904" y="186042"/>
                </a:lnTo>
                <a:lnTo>
                  <a:pt x="127952" y="186042"/>
                </a:lnTo>
                <a:lnTo>
                  <a:pt x="131000" y="184518"/>
                </a:lnTo>
                <a:lnTo>
                  <a:pt x="131000" y="179946"/>
                </a:lnTo>
                <a:lnTo>
                  <a:pt x="129476" y="178422"/>
                </a:lnTo>
                <a:lnTo>
                  <a:pt x="124904" y="175374"/>
                </a:lnTo>
                <a:lnTo>
                  <a:pt x="118821" y="172313"/>
                </a:lnTo>
                <a:lnTo>
                  <a:pt x="114249" y="167741"/>
                </a:lnTo>
                <a:close/>
              </a:path>
              <a:path w="175260" h="268604">
                <a:moveTo>
                  <a:pt x="144197" y="195186"/>
                </a:moveTo>
                <a:lnTo>
                  <a:pt x="114249" y="195186"/>
                </a:lnTo>
                <a:lnTo>
                  <a:pt x="129476" y="198246"/>
                </a:lnTo>
                <a:lnTo>
                  <a:pt x="135572" y="204343"/>
                </a:lnTo>
                <a:lnTo>
                  <a:pt x="141668" y="211962"/>
                </a:lnTo>
                <a:lnTo>
                  <a:pt x="144716" y="227215"/>
                </a:lnTo>
                <a:lnTo>
                  <a:pt x="138620" y="239420"/>
                </a:lnTo>
                <a:lnTo>
                  <a:pt x="135572" y="243992"/>
                </a:lnTo>
                <a:lnTo>
                  <a:pt x="131000" y="247040"/>
                </a:lnTo>
                <a:lnTo>
                  <a:pt x="124904" y="248564"/>
                </a:lnTo>
                <a:lnTo>
                  <a:pt x="156895" y="248564"/>
                </a:lnTo>
                <a:lnTo>
                  <a:pt x="162991" y="239420"/>
                </a:lnTo>
                <a:lnTo>
                  <a:pt x="162991" y="215010"/>
                </a:lnTo>
                <a:lnTo>
                  <a:pt x="158419" y="208914"/>
                </a:lnTo>
                <a:lnTo>
                  <a:pt x="153847" y="201294"/>
                </a:lnTo>
                <a:lnTo>
                  <a:pt x="146240" y="196722"/>
                </a:lnTo>
                <a:lnTo>
                  <a:pt x="144197" y="195186"/>
                </a:lnTo>
                <a:close/>
              </a:path>
              <a:path w="175260" h="268604">
                <a:moveTo>
                  <a:pt x="77685" y="105219"/>
                </a:moveTo>
                <a:lnTo>
                  <a:pt x="57886" y="105219"/>
                </a:lnTo>
                <a:lnTo>
                  <a:pt x="60934" y="106743"/>
                </a:lnTo>
                <a:lnTo>
                  <a:pt x="63969" y="109791"/>
                </a:lnTo>
                <a:lnTo>
                  <a:pt x="65493" y="114376"/>
                </a:lnTo>
                <a:lnTo>
                  <a:pt x="65493" y="129616"/>
                </a:lnTo>
                <a:lnTo>
                  <a:pt x="48361" y="166433"/>
                </a:lnTo>
                <a:lnTo>
                  <a:pt x="17513" y="199459"/>
                </a:lnTo>
                <a:lnTo>
                  <a:pt x="15227" y="201294"/>
                </a:lnTo>
                <a:lnTo>
                  <a:pt x="16751" y="202819"/>
                </a:lnTo>
                <a:lnTo>
                  <a:pt x="25895" y="199770"/>
                </a:lnTo>
                <a:lnTo>
                  <a:pt x="36550" y="195186"/>
                </a:lnTo>
                <a:lnTo>
                  <a:pt x="44170" y="190614"/>
                </a:lnTo>
                <a:lnTo>
                  <a:pt x="53314" y="181470"/>
                </a:lnTo>
                <a:lnTo>
                  <a:pt x="60903" y="174914"/>
                </a:lnTo>
                <a:lnTo>
                  <a:pt x="67209" y="167933"/>
                </a:lnTo>
                <a:lnTo>
                  <a:pt x="71518" y="162383"/>
                </a:lnTo>
                <a:lnTo>
                  <a:pt x="73113" y="160121"/>
                </a:lnTo>
                <a:lnTo>
                  <a:pt x="76161" y="157073"/>
                </a:lnTo>
                <a:lnTo>
                  <a:pt x="79209" y="150964"/>
                </a:lnTo>
                <a:lnTo>
                  <a:pt x="82257" y="146392"/>
                </a:lnTo>
                <a:lnTo>
                  <a:pt x="83781" y="140296"/>
                </a:lnTo>
                <a:lnTo>
                  <a:pt x="85305" y="132664"/>
                </a:lnTo>
                <a:lnTo>
                  <a:pt x="86829" y="126568"/>
                </a:lnTo>
                <a:lnTo>
                  <a:pt x="86829" y="120472"/>
                </a:lnTo>
                <a:lnTo>
                  <a:pt x="85305" y="115900"/>
                </a:lnTo>
                <a:lnTo>
                  <a:pt x="82257" y="109791"/>
                </a:lnTo>
                <a:lnTo>
                  <a:pt x="77685" y="105219"/>
                </a:lnTo>
                <a:close/>
              </a:path>
              <a:path w="175260" h="268604">
                <a:moveTo>
                  <a:pt x="171918" y="118948"/>
                </a:moveTo>
                <a:lnTo>
                  <a:pt x="150799" y="118948"/>
                </a:lnTo>
                <a:lnTo>
                  <a:pt x="150799" y="128092"/>
                </a:lnTo>
                <a:lnTo>
                  <a:pt x="155371" y="155549"/>
                </a:lnTo>
                <a:lnTo>
                  <a:pt x="156895" y="163169"/>
                </a:lnTo>
                <a:lnTo>
                  <a:pt x="159828" y="174914"/>
                </a:lnTo>
                <a:lnTo>
                  <a:pt x="159943" y="178422"/>
                </a:lnTo>
                <a:lnTo>
                  <a:pt x="164515" y="178422"/>
                </a:lnTo>
                <a:lnTo>
                  <a:pt x="164607" y="174914"/>
                </a:lnTo>
                <a:lnTo>
                  <a:pt x="167563" y="160121"/>
                </a:lnTo>
                <a:lnTo>
                  <a:pt x="169087" y="150964"/>
                </a:lnTo>
                <a:lnTo>
                  <a:pt x="170516" y="140961"/>
                </a:lnTo>
                <a:lnTo>
                  <a:pt x="170611" y="128092"/>
                </a:lnTo>
                <a:lnTo>
                  <a:pt x="171918" y="118948"/>
                </a:lnTo>
                <a:close/>
              </a:path>
              <a:path w="175260" h="268604">
                <a:moveTo>
                  <a:pt x="76161" y="64046"/>
                </a:moveTo>
                <a:lnTo>
                  <a:pt x="57886" y="64046"/>
                </a:lnTo>
                <a:lnTo>
                  <a:pt x="57886" y="70142"/>
                </a:lnTo>
                <a:lnTo>
                  <a:pt x="53314" y="77774"/>
                </a:lnTo>
                <a:lnTo>
                  <a:pt x="28943" y="115900"/>
                </a:lnTo>
                <a:lnTo>
                  <a:pt x="0" y="143344"/>
                </a:lnTo>
                <a:lnTo>
                  <a:pt x="3048" y="146392"/>
                </a:lnTo>
                <a:lnTo>
                  <a:pt x="42461" y="119374"/>
                </a:lnTo>
                <a:lnTo>
                  <a:pt x="57886" y="105219"/>
                </a:lnTo>
                <a:lnTo>
                  <a:pt x="77685" y="105219"/>
                </a:lnTo>
                <a:lnTo>
                  <a:pt x="71589" y="102171"/>
                </a:lnTo>
                <a:lnTo>
                  <a:pt x="62458" y="100647"/>
                </a:lnTo>
                <a:lnTo>
                  <a:pt x="74637" y="88442"/>
                </a:lnTo>
                <a:lnTo>
                  <a:pt x="79209" y="82346"/>
                </a:lnTo>
                <a:lnTo>
                  <a:pt x="85305" y="76250"/>
                </a:lnTo>
                <a:lnTo>
                  <a:pt x="85305" y="73202"/>
                </a:lnTo>
                <a:lnTo>
                  <a:pt x="83781" y="71678"/>
                </a:lnTo>
                <a:lnTo>
                  <a:pt x="83781" y="70142"/>
                </a:lnTo>
                <a:lnTo>
                  <a:pt x="80733" y="68618"/>
                </a:lnTo>
                <a:lnTo>
                  <a:pt x="76161" y="64046"/>
                </a:lnTo>
                <a:close/>
              </a:path>
              <a:path w="175260" h="268604">
                <a:moveTo>
                  <a:pt x="141668" y="0"/>
                </a:moveTo>
                <a:lnTo>
                  <a:pt x="132524" y="0"/>
                </a:lnTo>
                <a:lnTo>
                  <a:pt x="131000" y="3047"/>
                </a:lnTo>
                <a:lnTo>
                  <a:pt x="140144" y="6095"/>
                </a:lnTo>
                <a:lnTo>
                  <a:pt x="150799" y="16776"/>
                </a:lnTo>
                <a:lnTo>
                  <a:pt x="150799" y="100647"/>
                </a:lnTo>
                <a:lnTo>
                  <a:pt x="143192" y="102171"/>
                </a:lnTo>
                <a:lnTo>
                  <a:pt x="137096" y="102171"/>
                </a:lnTo>
                <a:lnTo>
                  <a:pt x="121856" y="105219"/>
                </a:lnTo>
                <a:lnTo>
                  <a:pt x="115773" y="105219"/>
                </a:lnTo>
                <a:lnTo>
                  <a:pt x="106629" y="106743"/>
                </a:lnTo>
                <a:lnTo>
                  <a:pt x="99009" y="108267"/>
                </a:lnTo>
                <a:lnTo>
                  <a:pt x="89877" y="109791"/>
                </a:lnTo>
                <a:lnTo>
                  <a:pt x="88353" y="112852"/>
                </a:lnTo>
                <a:lnTo>
                  <a:pt x="89877" y="114376"/>
                </a:lnTo>
                <a:lnTo>
                  <a:pt x="91401" y="114376"/>
                </a:lnTo>
                <a:lnTo>
                  <a:pt x="94437" y="117424"/>
                </a:lnTo>
                <a:lnTo>
                  <a:pt x="97485" y="118948"/>
                </a:lnTo>
                <a:lnTo>
                  <a:pt x="102057" y="123520"/>
                </a:lnTo>
                <a:lnTo>
                  <a:pt x="105105" y="125044"/>
                </a:lnTo>
                <a:lnTo>
                  <a:pt x="108153" y="125044"/>
                </a:lnTo>
                <a:lnTo>
                  <a:pt x="111201" y="126568"/>
                </a:lnTo>
                <a:lnTo>
                  <a:pt x="120332" y="126568"/>
                </a:lnTo>
                <a:lnTo>
                  <a:pt x="121856" y="125044"/>
                </a:lnTo>
                <a:lnTo>
                  <a:pt x="131000" y="123520"/>
                </a:lnTo>
                <a:lnTo>
                  <a:pt x="140144" y="120472"/>
                </a:lnTo>
                <a:lnTo>
                  <a:pt x="150799" y="118948"/>
                </a:lnTo>
                <a:lnTo>
                  <a:pt x="171918" y="118948"/>
                </a:lnTo>
                <a:lnTo>
                  <a:pt x="172135" y="117424"/>
                </a:lnTo>
                <a:lnTo>
                  <a:pt x="172135" y="94551"/>
                </a:lnTo>
                <a:lnTo>
                  <a:pt x="173659" y="82346"/>
                </a:lnTo>
                <a:lnTo>
                  <a:pt x="173659" y="15252"/>
                </a:lnTo>
                <a:lnTo>
                  <a:pt x="175183" y="10680"/>
                </a:lnTo>
                <a:lnTo>
                  <a:pt x="172135" y="9156"/>
                </a:lnTo>
                <a:lnTo>
                  <a:pt x="170611" y="6095"/>
                </a:lnTo>
                <a:lnTo>
                  <a:pt x="167563" y="6095"/>
                </a:lnTo>
                <a:lnTo>
                  <a:pt x="166039" y="4571"/>
                </a:lnTo>
                <a:lnTo>
                  <a:pt x="161467" y="3047"/>
                </a:lnTo>
                <a:lnTo>
                  <a:pt x="158419" y="3047"/>
                </a:lnTo>
                <a:lnTo>
                  <a:pt x="152323" y="1524"/>
                </a:lnTo>
                <a:lnTo>
                  <a:pt x="147764" y="1524"/>
                </a:lnTo>
                <a:lnTo>
                  <a:pt x="141668" y="0"/>
                </a:lnTo>
                <a:close/>
              </a:path>
              <a:path w="175260" h="268604">
                <a:moveTo>
                  <a:pt x="94437" y="35077"/>
                </a:moveTo>
                <a:lnTo>
                  <a:pt x="53666" y="44935"/>
                </a:lnTo>
                <a:lnTo>
                  <a:pt x="11993" y="51471"/>
                </a:lnTo>
                <a:lnTo>
                  <a:pt x="1524" y="51854"/>
                </a:lnTo>
                <a:lnTo>
                  <a:pt x="0" y="53378"/>
                </a:lnTo>
                <a:lnTo>
                  <a:pt x="3048" y="54902"/>
                </a:lnTo>
                <a:lnTo>
                  <a:pt x="9131" y="59474"/>
                </a:lnTo>
                <a:lnTo>
                  <a:pt x="15227" y="62522"/>
                </a:lnTo>
                <a:lnTo>
                  <a:pt x="30467" y="68618"/>
                </a:lnTo>
                <a:lnTo>
                  <a:pt x="39598" y="67094"/>
                </a:lnTo>
                <a:lnTo>
                  <a:pt x="47218" y="67094"/>
                </a:lnTo>
                <a:lnTo>
                  <a:pt x="57886" y="64046"/>
                </a:lnTo>
                <a:lnTo>
                  <a:pt x="76161" y="64046"/>
                </a:lnTo>
                <a:lnTo>
                  <a:pt x="71589" y="60998"/>
                </a:lnTo>
                <a:lnTo>
                  <a:pt x="79209" y="59474"/>
                </a:lnTo>
                <a:lnTo>
                  <a:pt x="89877" y="56426"/>
                </a:lnTo>
                <a:lnTo>
                  <a:pt x="99009" y="54902"/>
                </a:lnTo>
                <a:lnTo>
                  <a:pt x="106629" y="53378"/>
                </a:lnTo>
                <a:lnTo>
                  <a:pt x="115773" y="51854"/>
                </a:lnTo>
                <a:lnTo>
                  <a:pt x="127952" y="48793"/>
                </a:lnTo>
                <a:lnTo>
                  <a:pt x="129476" y="48793"/>
                </a:lnTo>
                <a:lnTo>
                  <a:pt x="131000" y="47269"/>
                </a:lnTo>
                <a:lnTo>
                  <a:pt x="131000" y="45745"/>
                </a:lnTo>
                <a:lnTo>
                  <a:pt x="127952" y="44221"/>
                </a:lnTo>
                <a:lnTo>
                  <a:pt x="115773" y="41173"/>
                </a:lnTo>
                <a:lnTo>
                  <a:pt x="111201" y="39649"/>
                </a:lnTo>
                <a:lnTo>
                  <a:pt x="105105" y="38125"/>
                </a:lnTo>
                <a:lnTo>
                  <a:pt x="100533" y="36601"/>
                </a:lnTo>
                <a:lnTo>
                  <a:pt x="94437" y="35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40712" y="4688306"/>
            <a:ext cx="186055" cy="271780"/>
          </a:xfrm>
          <a:custGeom>
            <a:avLst/>
            <a:gdLst/>
            <a:ahLst/>
            <a:cxnLst/>
            <a:rect l="l" t="t" r="r" b="b"/>
            <a:pathLst>
              <a:path w="186055" h="271779">
                <a:moveTo>
                  <a:pt x="102057" y="83870"/>
                </a:moveTo>
                <a:lnTo>
                  <a:pt x="71589" y="83870"/>
                </a:lnTo>
                <a:lnTo>
                  <a:pt x="68541" y="96075"/>
                </a:lnTo>
                <a:lnTo>
                  <a:pt x="67017" y="100647"/>
                </a:lnTo>
                <a:lnTo>
                  <a:pt x="62445" y="109791"/>
                </a:lnTo>
                <a:lnTo>
                  <a:pt x="59397" y="117424"/>
                </a:lnTo>
                <a:lnTo>
                  <a:pt x="53314" y="128092"/>
                </a:lnTo>
                <a:lnTo>
                  <a:pt x="47718" y="136410"/>
                </a:lnTo>
                <a:lnTo>
                  <a:pt x="42837" y="144295"/>
                </a:lnTo>
                <a:lnTo>
                  <a:pt x="39384" y="150178"/>
                </a:lnTo>
                <a:lnTo>
                  <a:pt x="38074" y="152488"/>
                </a:lnTo>
                <a:lnTo>
                  <a:pt x="25895" y="167741"/>
                </a:lnTo>
                <a:lnTo>
                  <a:pt x="19799" y="176885"/>
                </a:lnTo>
                <a:lnTo>
                  <a:pt x="13703" y="182994"/>
                </a:lnTo>
                <a:lnTo>
                  <a:pt x="7607" y="190614"/>
                </a:lnTo>
                <a:lnTo>
                  <a:pt x="0" y="196710"/>
                </a:lnTo>
                <a:lnTo>
                  <a:pt x="3035" y="201294"/>
                </a:lnTo>
                <a:lnTo>
                  <a:pt x="12179" y="193662"/>
                </a:lnTo>
                <a:lnTo>
                  <a:pt x="21323" y="184518"/>
                </a:lnTo>
                <a:lnTo>
                  <a:pt x="28269" y="178438"/>
                </a:lnTo>
                <a:lnTo>
                  <a:pt x="56546" y="150013"/>
                </a:lnTo>
                <a:lnTo>
                  <a:pt x="63969" y="141820"/>
                </a:lnTo>
                <a:lnTo>
                  <a:pt x="101295" y="141820"/>
                </a:lnTo>
                <a:lnTo>
                  <a:pt x="97485" y="140296"/>
                </a:lnTo>
                <a:lnTo>
                  <a:pt x="88341" y="137236"/>
                </a:lnTo>
                <a:lnTo>
                  <a:pt x="80733" y="137236"/>
                </a:lnTo>
                <a:lnTo>
                  <a:pt x="73113" y="135712"/>
                </a:lnTo>
                <a:lnTo>
                  <a:pt x="68541" y="135712"/>
                </a:lnTo>
                <a:lnTo>
                  <a:pt x="80297" y="120583"/>
                </a:lnTo>
                <a:lnTo>
                  <a:pt x="88342" y="109602"/>
                </a:lnTo>
                <a:lnTo>
                  <a:pt x="92961" y="102909"/>
                </a:lnTo>
                <a:lnTo>
                  <a:pt x="94437" y="100647"/>
                </a:lnTo>
                <a:lnTo>
                  <a:pt x="100533" y="94538"/>
                </a:lnTo>
                <a:lnTo>
                  <a:pt x="103581" y="89966"/>
                </a:lnTo>
                <a:lnTo>
                  <a:pt x="103581" y="86918"/>
                </a:lnTo>
                <a:lnTo>
                  <a:pt x="102057" y="83870"/>
                </a:lnTo>
                <a:close/>
              </a:path>
              <a:path w="186055" h="271779">
                <a:moveTo>
                  <a:pt x="101295" y="141820"/>
                </a:moveTo>
                <a:lnTo>
                  <a:pt x="63969" y="141820"/>
                </a:lnTo>
                <a:lnTo>
                  <a:pt x="67017" y="143344"/>
                </a:lnTo>
                <a:lnTo>
                  <a:pt x="71589" y="147916"/>
                </a:lnTo>
                <a:lnTo>
                  <a:pt x="74637" y="149440"/>
                </a:lnTo>
                <a:lnTo>
                  <a:pt x="77685" y="152488"/>
                </a:lnTo>
                <a:lnTo>
                  <a:pt x="80733" y="154012"/>
                </a:lnTo>
                <a:lnTo>
                  <a:pt x="83781" y="157060"/>
                </a:lnTo>
                <a:lnTo>
                  <a:pt x="89865" y="160121"/>
                </a:lnTo>
                <a:lnTo>
                  <a:pt x="94437" y="164693"/>
                </a:lnTo>
                <a:lnTo>
                  <a:pt x="100533" y="169265"/>
                </a:lnTo>
                <a:lnTo>
                  <a:pt x="106629" y="172313"/>
                </a:lnTo>
                <a:lnTo>
                  <a:pt x="111201" y="176885"/>
                </a:lnTo>
                <a:lnTo>
                  <a:pt x="120332" y="179946"/>
                </a:lnTo>
                <a:lnTo>
                  <a:pt x="124904" y="176885"/>
                </a:lnTo>
                <a:lnTo>
                  <a:pt x="129476" y="172313"/>
                </a:lnTo>
                <a:lnTo>
                  <a:pt x="129476" y="167741"/>
                </a:lnTo>
                <a:lnTo>
                  <a:pt x="127952" y="161645"/>
                </a:lnTo>
                <a:lnTo>
                  <a:pt x="124904" y="157060"/>
                </a:lnTo>
                <a:lnTo>
                  <a:pt x="120332" y="150964"/>
                </a:lnTo>
                <a:lnTo>
                  <a:pt x="112725" y="147916"/>
                </a:lnTo>
                <a:lnTo>
                  <a:pt x="105105" y="143344"/>
                </a:lnTo>
                <a:lnTo>
                  <a:pt x="101295" y="141820"/>
                </a:lnTo>
                <a:close/>
              </a:path>
              <a:path w="186055" h="271779">
                <a:moveTo>
                  <a:pt x="76161" y="64046"/>
                </a:moveTo>
                <a:lnTo>
                  <a:pt x="32986" y="71023"/>
                </a:lnTo>
                <a:lnTo>
                  <a:pt x="13703" y="71666"/>
                </a:lnTo>
                <a:lnTo>
                  <a:pt x="12179" y="74726"/>
                </a:lnTo>
                <a:lnTo>
                  <a:pt x="13703" y="76250"/>
                </a:lnTo>
                <a:lnTo>
                  <a:pt x="16751" y="77774"/>
                </a:lnTo>
                <a:lnTo>
                  <a:pt x="18275" y="77774"/>
                </a:lnTo>
                <a:lnTo>
                  <a:pt x="21323" y="79298"/>
                </a:lnTo>
                <a:lnTo>
                  <a:pt x="22847" y="80822"/>
                </a:lnTo>
                <a:lnTo>
                  <a:pt x="25895" y="82346"/>
                </a:lnTo>
                <a:lnTo>
                  <a:pt x="39554" y="85394"/>
                </a:lnTo>
                <a:lnTo>
                  <a:pt x="51785" y="86156"/>
                </a:lnTo>
                <a:lnTo>
                  <a:pt x="60590" y="85775"/>
                </a:lnTo>
                <a:lnTo>
                  <a:pt x="63969" y="85394"/>
                </a:lnTo>
                <a:lnTo>
                  <a:pt x="71589" y="83870"/>
                </a:lnTo>
                <a:lnTo>
                  <a:pt x="102057" y="83870"/>
                </a:lnTo>
                <a:lnTo>
                  <a:pt x="99009" y="80822"/>
                </a:lnTo>
                <a:lnTo>
                  <a:pt x="97485" y="80822"/>
                </a:lnTo>
                <a:lnTo>
                  <a:pt x="97485" y="79298"/>
                </a:lnTo>
                <a:lnTo>
                  <a:pt x="95961" y="79298"/>
                </a:lnTo>
                <a:lnTo>
                  <a:pt x="109677" y="76250"/>
                </a:lnTo>
                <a:lnTo>
                  <a:pt x="118808" y="74726"/>
                </a:lnTo>
                <a:lnTo>
                  <a:pt x="129476" y="71666"/>
                </a:lnTo>
                <a:lnTo>
                  <a:pt x="134048" y="71666"/>
                </a:lnTo>
                <a:lnTo>
                  <a:pt x="137096" y="70142"/>
                </a:lnTo>
                <a:lnTo>
                  <a:pt x="137096" y="68618"/>
                </a:lnTo>
                <a:lnTo>
                  <a:pt x="138620" y="67094"/>
                </a:lnTo>
                <a:lnTo>
                  <a:pt x="134048" y="65570"/>
                </a:lnTo>
                <a:lnTo>
                  <a:pt x="77685" y="65570"/>
                </a:lnTo>
                <a:lnTo>
                  <a:pt x="76161" y="64046"/>
                </a:lnTo>
                <a:close/>
              </a:path>
              <a:path w="186055" h="271779">
                <a:moveTo>
                  <a:pt x="60921" y="21348"/>
                </a:moveTo>
                <a:lnTo>
                  <a:pt x="56362" y="21348"/>
                </a:lnTo>
                <a:lnTo>
                  <a:pt x="54838" y="24396"/>
                </a:lnTo>
                <a:lnTo>
                  <a:pt x="59397" y="27444"/>
                </a:lnTo>
                <a:lnTo>
                  <a:pt x="62445" y="28968"/>
                </a:lnTo>
                <a:lnTo>
                  <a:pt x="67017" y="32016"/>
                </a:lnTo>
                <a:lnTo>
                  <a:pt x="68541" y="36601"/>
                </a:lnTo>
                <a:lnTo>
                  <a:pt x="71589" y="41173"/>
                </a:lnTo>
                <a:lnTo>
                  <a:pt x="74637" y="48793"/>
                </a:lnTo>
                <a:lnTo>
                  <a:pt x="76161" y="54902"/>
                </a:lnTo>
                <a:lnTo>
                  <a:pt x="77685" y="64046"/>
                </a:lnTo>
                <a:lnTo>
                  <a:pt x="77685" y="65570"/>
                </a:lnTo>
                <a:lnTo>
                  <a:pt x="131000" y="65570"/>
                </a:lnTo>
                <a:lnTo>
                  <a:pt x="124904" y="64046"/>
                </a:lnTo>
                <a:lnTo>
                  <a:pt x="120332" y="62522"/>
                </a:lnTo>
                <a:lnTo>
                  <a:pt x="88341" y="62522"/>
                </a:lnTo>
                <a:lnTo>
                  <a:pt x="89865" y="57950"/>
                </a:lnTo>
                <a:lnTo>
                  <a:pt x="92913" y="53378"/>
                </a:lnTo>
                <a:lnTo>
                  <a:pt x="94437" y="47269"/>
                </a:lnTo>
                <a:lnTo>
                  <a:pt x="92913" y="39649"/>
                </a:lnTo>
                <a:lnTo>
                  <a:pt x="92913" y="33553"/>
                </a:lnTo>
                <a:lnTo>
                  <a:pt x="89865" y="30492"/>
                </a:lnTo>
                <a:lnTo>
                  <a:pt x="86817" y="28968"/>
                </a:lnTo>
                <a:lnTo>
                  <a:pt x="85305" y="27444"/>
                </a:lnTo>
                <a:lnTo>
                  <a:pt x="80733" y="24396"/>
                </a:lnTo>
                <a:lnTo>
                  <a:pt x="76161" y="24396"/>
                </a:lnTo>
                <a:lnTo>
                  <a:pt x="70065" y="22872"/>
                </a:lnTo>
                <a:lnTo>
                  <a:pt x="67017" y="22872"/>
                </a:lnTo>
                <a:lnTo>
                  <a:pt x="60921" y="21348"/>
                </a:lnTo>
                <a:close/>
              </a:path>
              <a:path w="186055" h="271779">
                <a:moveTo>
                  <a:pt x="102057" y="57950"/>
                </a:moveTo>
                <a:lnTo>
                  <a:pt x="100533" y="59474"/>
                </a:lnTo>
                <a:lnTo>
                  <a:pt x="97485" y="59474"/>
                </a:lnTo>
                <a:lnTo>
                  <a:pt x="94437" y="60998"/>
                </a:lnTo>
                <a:lnTo>
                  <a:pt x="91389" y="60998"/>
                </a:lnTo>
                <a:lnTo>
                  <a:pt x="88341" y="62522"/>
                </a:lnTo>
                <a:lnTo>
                  <a:pt x="120332" y="62522"/>
                </a:lnTo>
                <a:lnTo>
                  <a:pt x="115760" y="60998"/>
                </a:lnTo>
                <a:lnTo>
                  <a:pt x="109677" y="59474"/>
                </a:lnTo>
                <a:lnTo>
                  <a:pt x="102057" y="57950"/>
                </a:lnTo>
                <a:close/>
              </a:path>
              <a:path w="186055" h="271779">
                <a:moveTo>
                  <a:pt x="147751" y="0"/>
                </a:moveTo>
                <a:lnTo>
                  <a:pt x="143179" y="0"/>
                </a:lnTo>
                <a:lnTo>
                  <a:pt x="141668" y="4571"/>
                </a:lnTo>
                <a:lnTo>
                  <a:pt x="150799" y="6095"/>
                </a:lnTo>
                <a:lnTo>
                  <a:pt x="161467" y="16776"/>
                </a:lnTo>
                <a:lnTo>
                  <a:pt x="161467" y="44221"/>
                </a:lnTo>
                <a:lnTo>
                  <a:pt x="162991" y="54902"/>
                </a:lnTo>
                <a:lnTo>
                  <a:pt x="162991" y="184518"/>
                </a:lnTo>
                <a:lnTo>
                  <a:pt x="166015" y="226141"/>
                </a:lnTo>
                <a:lnTo>
                  <a:pt x="166039" y="228739"/>
                </a:lnTo>
                <a:lnTo>
                  <a:pt x="167158" y="238581"/>
                </a:lnTo>
                <a:lnTo>
                  <a:pt x="168825" y="252540"/>
                </a:lnTo>
                <a:lnTo>
                  <a:pt x="170611" y="266865"/>
                </a:lnTo>
                <a:lnTo>
                  <a:pt x="170611" y="271437"/>
                </a:lnTo>
                <a:lnTo>
                  <a:pt x="175171" y="271437"/>
                </a:lnTo>
                <a:lnTo>
                  <a:pt x="176695" y="268389"/>
                </a:lnTo>
                <a:lnTo>
                  <a:pt x="176695" y="260756"/>
                </a:lnTo>
                <a:lnTo>
                  <a:pt x="178219" y="251612"/>
                </a:lnTo>
                <a:lnTo>
                  <a:pt x="181267" y="230263"/>
                </a:lnTo>
                <a:lnTo>
                  <a:pt x="181267" y="218058"/>
                </a:lnTo>
                <a:lnTo>
                  <a:pt x="182791" y="204342"/>
                </a:lnTo>
                <a:lnTo>
                  <a:pt x="182791" y="193662"/>
                </a:lnTo>
                <a:lnTo>
                  <a:pt x="183672" y="169505"/>
                </a:lnTo>
                <a:lnTo>
                  <a:pt x="184124" y="149061"/>
                </a:lnTo>
                <a:lnTo>
                  <a:pt x="184291" y="134906"/>
                </a:lnTo>
                <a:lnTo>
                  <a:pt x="184315" y="15252"/>
                </a:lnTo>
                <a:lnTo>
                  <a:pt x="185839" y="10667"/>
                </a:lnTo>
                <a:lnTo>
                  <a:pt x="184315" y="9143"/>
                </a:lnTo>
                <a:lnTo>
                  <a:pt x="181267" y="7619"/>
                </a:lnTo>
                <a:lnTo>
                  <a:pt x="179743" y="6095"/>
                </a:lnTo>
                <a:lnTo>
                  <a:pt x="176695" y="4571"/>
                </a:lnTo>
                <a:lnTo>
                  <a:pt x="172123" y="4571"/>
                </a:lnTo>
                <a:lnTo>
                  <a:pt x="169087" y="3047"/>
                </a:lnTo>
                <a:lnTo>
                  <a:pt x="162991" y="1523"/>
                </a:lnTo>
                <a:lnTo>
                  <a:pt x="152323" y="1523"/>
                </a:lnTo>
                <a:lnTo>
                  <a:pt x="147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152446" y="4700511"/>
            <a:ext cx="248920" cy="256540"/>
          </a:xfrm>
          <a:custGeom>
            <a:avLst/>
            <a:gdLst/>
            <a:ahLst/>
            <a:cxnLst/>
            <a:rect l="l" t="t" r="r" b="b"/>
            <a:pathLst>
              <a:path w="248919" h="256539">
                <a:moveTo>
                  <a:pt x="91401" y="186029"/>
                </a:moveTo>
                <a:lnTo>
                  <a:pt x="82257" y="186029"/>
                </a:lnTo>
                <a:lnTo>
                  <a:pt x="80733" y="189090"/>
                </a:lnTo>
                <a:lnTo>
                  <a:pt x="82257" y="190614"/>
                </a:lnTo>
                <a:lnTo>
                  <a:pt x="82257" y="192138"/>
                </a:lnTo>
                <a:lnTo>
                  <a:pt x="83781" y="192138"/>
                </a:lnTo>
                <a:lnTo>
                  <a:pt x="85305" y="195186"/>
                </a:lnTo>
                <a:lnTo>
                  <a:pt x="86829" y="196710"/>
                </a:lnTo>
                <a:lnTo>
                  <a:pt x="86829" y="199758"/>
                </a:lnTo>
                <a:lnTo>
                  <a:pt x="88353" y="204330"/>
                </a:lnTo>
                <a:lnTo>
                  <a:pt x="91401" y="216534"/>
                </a:lnTo>
                <a:lnTo>
                  <a:pt x="91401" y="231787"/>
                </a:lnTo>
                <a:lnTo>
                  <a:pt x="92925" y="239407"/>
                </a:lnTo>
                <a:lnTo>
                  <a:pt x="94449" y="243979"/>
                </a:lnTo>
                <a:lnTo>
                  <a:pt x="95973" y="247027"/>
                </a:lnTo>
                <a:lnTo>
                  <a:pt x="100545" y="251612"/>
                </a:lnTo>
                <a:lnTo>
                  <a:pt x="105105" y="253136"/>
                </a:lnTo>
                <a:lnTo>
                  <a:pt x="108153" y="254660"/>
                </a:lnTo>
                <a:lnTo>
                  <a:pt x="131000" y="254660"/>
                </a:lnTo>
                <a:lnTo>
                  <a:pt x="138620" y="256184"/>
                </a:lnTo>
                <a:lnTo>
                  <a:pt x="182803" y="256184"/>
                </a:lnTo>
                <a:lnTo>
                  <a:pt x="187363" y="254660"/>
                </a:lnTo>
                <a:lnTo>
                  <a:pt x="193459" y="251612"/>
                </a:lnTo>
                <a:lnTo>
                  <a:pt x="193459" y="250075"/>
                </a:lnTo>
                <a:lnTo>
                  <a:pt x="194983" y="248551"/>
                </a:lnTo>
                <a:lnTo>
                  <a:pt x="194983" y="242455"/>
                </a:lnTo>
                <a:lnTo>
                  <a:pt x="191935" y="239407"/>
                </a:lnTo>
                <a:lnTo>
                  <a:pt x="115773" y="239407"/>
                </a:lnTo>
                <a:lnTo>
                  <a:pt x="109677" y="236359"/>
                </a:lnTo>
                <a:lnTo>
                  <a:pt x="109677" y="208902"/>
                </a:lnTo>
                <a:lnTo>
                  <a:pt x="115773" y="207378"/>
                </a:lnTo>
                <a:lnTo>
                  <a:pt x="150812" y="207378"/>
                </a:lnTo>
                <a:lnTo>
                  <a:pt x="156908" y="205854"/>
                </a:lnTo>
                <a:lnTo>
                  <a:pt x="175183" y="205854"/>
                </a:lnTo>
                <a:lnTo>
                  <a:pt x="179755" y="204330"/>
                </a:lnTo>
                <a:lnTo>
                  <a:pt x="181279" y="202806"/>
                </a:lnTo>
                <a:lnTo>
                  <a:pt x="184327" y="201282"/>
                </a:lnTo>
                <a:lnTo>
                  <a:pt x="184327" y="195186"/>
                </a:lnTo>
                <a:lnTo>
                  <a:pt x="108153" y="195186"/>
                </a:lnTo>
                <a:lnTo>
                  <a:pt x="108153" y="192138"/>
                </a:lnTo>
                <a:lnTo>
                  <a:pt x="105105" y="189090"/>
                </a:lnTo>
                <a:lnTo>
                  <a:pt x="100545" y="187553"/>
                </a:lnTo>
                <a:lnTo>
                  <a:pt x="94449" y="187553"/>
                </a:lnTo>
                <a:lnTo>
                  <a:pt x="91401" y="186029"/>
                </a:lnTo>
                <a:close/>
              </a:path>
              <a:path w="248919" h="256539">
                <a:moveTo>
                  <a:pt x="185851" y="236359"/>
                </a:moveTo>
                <a:lnTo>
                  <a:pt x="153860" y="236359"/>
                </a:lnTo>
                <a:lnTo>
                  <a:pt x="146240" y="237883"/>
                </a:lnTo>
                <a:lnTo>
                  <a:pt x="118821" y="237883"/>
                </a:lnTo>
                <a:lnTo>
                  <a:pt x="115773" y="239407"/>
                </a:lnTo>
                <a:lnTo>
                  <a:pt x="191935" y="239407"/>
                </a:lnTo>
                <a:lnTo>
                  <a:pt x="185851" y="236359"/>
                </a:lnTo>
                <a:close/>
              </a:path>
              <a:path w="248919" h="256539">
                <a:moveTo>
                  <a:pt x="173659" y="234835"/>
                </a:moveTo>
                <a:lnTo>
                  <a:pt x="164515" y="236359"/>
                </a:lnTo>
                <a:lnTo>
                  <a:pt x="179755" y="236359"/>
                </a:lnTo>
                <a:lnTo>
                  <a:pt x="173659" y="234835"/>
                </a:lnTo>
                <a:close/>
              </a:path>
              <a:path w="248919" h="256539">
                <a:moveTo>
                  <a:pt x="186355" y="160108"/>
                </a:moveTo>
                <a:lnTo>
                  <a:pt x="159943" y="160108"/>
                </a:lnTo>
                <a:lnTo>
                  <a:pt x="159943" y="189090"/>
                </a:lnTo>
                <a:lnTo>
                  <a:pt x="108153" y="195186"/>
                </a:lnTo>
                <a:lnTo>
                  <a:pt x="184327" y="195186"/>
                </a:lnTo>
                <a:lnTo>
                  <a:pt x="184327" y="192138"/>
                </a:lnTo>
                <a:lnTo>
                  <a:pt x="181279" y="189090"/>
                </a:lnTo>
                <a:lnTo>
                  <a:pt x="179755" y="189090"/>
                </a:lnTo>
                <a:lnTo>
                  <a:pt x="176707" y="187553"/>
                </a:lnTo>
                <a:lnTo>
                  <a:pt x="172135" y="187553"/>
                </a:lnTo>
                <a:lnTo>
                  <a:pt x="175183" y="182981"/>
                </a:lnTo>
                <a:lnTo>
                  <a:pt x="176707" y="178409"/>
                </a:lnTo>
                <a:lnTo>
                  <a:pt x="182803" y="169265"/>
                </a:lnTo>
                <a:lnTo>
                  <a:pt x="184327" y="164680"/>
                </a:lnTo>
                <a:lnTo>
                  <a:pt x="185851" y="161632"/>
                </a:lnTo>
                <a:lnTo>
                  <a:pt x="186355" y="160108"/>
                </a:lnTo>
                <a:close/>
              </a:path>
              <a:path w="248919" h="256539">
                <a:moveTo>
                  <a:pt x="185851" y="149440"/>
                </a:moveTo>
                <a:lnTo>
                  <a:pt x="140144" y="149440"/>
                </a:lnTo>
                <a:lnTo>
                  <a:pt x="118821" y="152488"/>
                </a:lnTo>
                <a:lnTo>
                  <a:pt x="109677" y="152488"/>
                </a:lnTo>
                <a:lnTo>
                  <a:pt x="99021" y="154012"/>
                </a:lnTo>
                <a:lnTo>
                  <a:pt x="88353" y="154012"/>
                </a:lnTo>
                <a:lnTo>
                  <a:pt x="80733" y="155536"/>
                </a:lnTo>
                <a:lnTo>
                  <a:pt x="79209" y="157060"/>
                </a:lnTo>
                <a:lnTo>
                  <a:pt x="86829" y="164680"/>
                </a:lnTo>
                <a:lnTo>
                  <a:pt x="88353" y="167741"/>
                </a:lnTo>
                <a:lnTo>
                  <a:pt x="91401" y="170789"/>
                </a:lnTo>
                <a:lnTo>
                  <a:pt x="105105" y="170789"/>
                </a:lnTo>
                <a:lnTo>
                  <a:pt x="111201" y="169265"/>
                </a:lnTo>
                <a:lnTo>
                  <a:pt x="155384" y="161632"/>
                </a:lnTo>
                <a:lnTo>
                  <a:pt x="159943" y="160108"/>
                </a:lnTo>
                <a:lnTo>
                  <a:pt x="186355" y="160108"/>
                </a:lnTo>
                <a:lnTo>
                  <a:pt x="187363" y="157060"/>
                </a:lnTo>
                <a:lnTo>
                  <a:pt x="188887" y="155536"/>
                </a:lnTo>
                <a:lnTo>
                  <a:pt x="188887" y="152488"/>
                </a:lnTo>
                <a:lnTo>
                  <a:pt x="185851" y="149440"/>
                </a:lnTo>
                <a:close/>
              </a:path>
              <a:path w="248919" h="256539">
                <a:moveTo>
                  <a:pt x="28943" y="147916"/>
                </a:moveTo>
                <a:lnTo>
                  <a:pt x="19799" y="147916"/>
                </a:lnTo>
                <a:lnTo>
                  <a:pt x="22847" y="149440"/>
                </a:lnTo>
                <a:lnTo>
                  <a:pt x="25895" y="149440"/>
                </a:lnTo>
                <a:lnTo>
                  <a:pt x="28943" y="147916"/>
                </a:lnTo>
                <a:close/>
              </a:path>
              <a:path w="248919" h="256539">
                <a:moveTo>
                  <a:pt x="175183" y="146392"/>
                </a:moveTo>
                <a:lnTo>
                  <a:pt x="156908" y="146392"/>
                </a:lnTo>
                <a:lnTo>
                  <a:pt x="153860" y="147916"/>
                </a:lnTo>
                <a:lnTo>
                  <a:pt x="149288" y="147916"/>
                </a:lnTo>
                <a:lnTo>
                  <a:pt x="144716" y="149440"/>
                </a:lnTo>
                <a:lnTo>
                  <a:pt x="184327" y="149440"/>
                </a:lnTo>
                <a:lnTo>
                  <a:pt x="181279" y="147916"/>
                </a:lnTo>
                <a:lnTo>
                  <a:pt x="175183" y="146392"/>
                </a:lnTo>
                <a:close/>
              </a:path>
              <a:path w="248919" h="256539">
                <a:moveTo>
                  <a:pt x="225450" y="109791"/>
                </a:moveTo>
                <a:lnTo>
                  <a:pt x="213271" y="109791"/>
                </a:lnTo>
                <a:lnTo>
                  <a:pt x="188443" y="110505"/>
                </a:lnTo>
                <a:lnTo>
                  <a:pt x="132524" y="114363"/>
                </a:lnTo>
                <a:lnTo>
                  <a:pt x="89325" y="119389"/>
                </a:lnTo>
                <a:lnTo>
                  <a:pt x="46269" y="125990"/>
                </a:lnTo>
                <a:lnTo>
                  <a:pt x="0" y="134188"/>
                </a:lnTo>
                <a:lnTo>
                  <a:pt x="0" y="135712"/>
                </a:lnTo>
                <a:lnTo>
                  <a:pt x="15239" y="146392"/>
                </a:lnTo>
                <a:lnTo>
                  <a:pt x="18275" y="147916"/>
                </a:lnTo>
                <a:lnTo>
                  <a:pt x="33515" y="147916"/>
                </a:lnTo>
                <a:lnTo>
                  <a:pt x="36563" y="146392"/>
                </a:lnTo>
                <a:lnTo>
                  <a:pt x="47218" y="144856"/>
                </a:lnTo>
                <a:lnTo>
                  <a:pt x="56362" y="141808"/>
                </a:lnTo>
                <a:lnTo>
                  <a:pt x="68554" y="140284"/>
                </a:lnTo>
                <a:lnTo>
                  <a:pt x="77738" y="138283"/>
                </a:lnTo>
                <a:lnTo>
                  <a:pt x="86069" y="136855"/>
                </a:lnTo>
                <a:lnTo>
                  <a:pt x="92116" y="135997"/>
                </a:lnTo>
                <a:lnTo>
                  <a:pt x="94449" y="135712"/>
                </a:lnTo>
                <a:lnTo>
                  <a:pt x="106629" y="132664"/>
                </a:lnTo>
                <a:lnTo>
                  <a:pt x="118821" y="132664"/>
                </a:lnTo>
                <a:lnTo>
                  <a:pt x="146000" y="130902"/>
                </a:lnTo>
                <a:lnTo>
                  <a:pt x="167185" y="129997"/>
                </a:lnTo>
                <a:lnTo>
                  <a:pt x="180946" y="129663"/>
                </a:lnTo>
                <a:lnTo>
                  <a:pt x="242208" y="129616"/>
                </a:lnTo>
                <a:lnTo>
                  <a:pt x="243725" y="128092"/>
                </a:lnTo>
                <a:lnTo>
                  <a:pt x="248297" y="126568"/>
                </a:lnTo>
                <a:lnTo>
                  <a:pt x="248297" y="118935"/>
                </a:lnTo>
                <a:lnTo>
                  <a:pt x="245249" y="115887"/>
                </a:lnTo>
                <a:lnTo>
                  <a:pt x="242214" y="114363"/>
                </a:lnTo>
                <a:lnTo>
                  <a:pt x="239166" y="111315"/>
                </a:lnTo>
                <a:lnTo>
                  <a:pt x="231546" y="111315"/>
                </a:lnTo>
                <a:lnTo>
                  <a:pt x="225450" y="109791"/>
                </a:lnTo>
                <a:close/>
              </a:path>
              <a:path w="248919" h="256539">
                <a:moveTo>
                  <a:pt x="161467" y="144856"/>
                </a:moveTo>
                <a:lnTo>
                  <a:pt x="159943" y="146392"/>
                </a:lnTo>
                <a:lnTo>
                  <a:pt x="166039" y="146392"/>
                </a:lnTo>
                <a:lnTo>
                  <a:pt x="161467" y="144856"/>
                </a:lnTo>
                <a:close/>
              </a:path>
              <a:path w="248919" h="256539">
                <a:moveTo>
                  <a:pt x="242208" y="129616"/>
                </a:moveTo>
                <a:lnTo>
                  <a:pt x="185851" y="129616"/>
                </a:lnTo>
                <a:lnTo>
                  <a:pt x="204720" y="129854"/>
                </a:lnTo>
                <a:lnTo>
                  <a:pt x="218024" y="130378"/>
                </a:lnTo>
                <a:lnTo>
                  <a:pt x="225903" y="130902"/>
                </a:lnTo>
                <a:lnTo>
                  <a:pt x="228498" y="131140"/>
                </a:lnTo>
                <a:lnTo>
                  <a:pt x="240690" y="131140"/>
                </a:lnTo>
                <a:lnTo>
                  <a:pt x="242208" y="129616"/>
                </a:lnTo>
                <a:close/>
              </a:path>
              <a:path w="248919" h="256539">
                <a:moveTo>
                  <a:pt x="82257" y="38112"/>
                </a:moveTo>
                <a:lnTo>
                  <a:pt x="76161" y="38112"/>
                </a:lnTo>
                <a:lnTo>
                  <a:pt x="76161" y="39636"/>
                </a:lnTo>
                <a:lnTo>
                  <a:pt x="79209" y="42697"/>
                </a:lnTo>
                <a:lnTo>
                  <a:pt x="80733" y="45745"/>
                </a:lnTo>
                <a:lnTo>
                  <a:pt x="82257" y="50317"/>
                </a:lnTo>
                <a:lnTo>
                  <a:pt x="82257" y="54889"/>
                </a:lnTo>
                <a:lnTo>
                  <a:pt x="83781" y="64046"/>
                </a:lnTo>
                <a:lnTo>
                  <a:pt x="83781" y="77762"/>
                </a:lnTo>
                <a:lnTo>
                  <a:pt x="85305" y="85394"/>
                </a:lnTo>
                <a:lnTo>
                  <a:pt x="85305" y="89966"/>
                </a:lnTo>
                <a:lnTo>
                  <a:pt x="86829" y="96062"/>
                </a:lnTo>
                <a:lnTo>
                  <a:pt x="88353" y="99110"/>
                </a:lnTo>
                <a:lnTo>
                  <a:pt x="91401" y="100634"/>
                </a:lnTo>
                <a:lnTo>
                  <a:pt x="99021" y="100634"/>
                </a:lnTo>
                <a:lnTo>
                  <a:pt x="102057" y="99110"/>
                </a:lnTo>
                <a:lnTo>
                  <a:pt x="156908" y="99110"/>
                </a:lnTo>
                <a:lnTo>
                  <a:pt x="167563" y="97586"/>
                </a:lnTo>
                <a:lnTo>
                  <a:pt x="175183" y="97586"/>
                </a:lnTo>
                <a:lnTo>
                  <a:pt x="181279" y="96062"/>
                </a:lnTo>
                <a:lnTo>
                  <a:pt x="185851" y="94538"/>
                </a:lnTo>
                <a:lnTo>
                  <a:pt x="188887" y="93014"/>
                </a:lnTo>
                <a:lnTo>
                  <a:pt x="190411" y="91490"/>
                </a:lnTo>
                <a:lnTo>
                  <a:pt x="191935" y="88442"/>
                </a:lnTo>
                <a:lnTo>
                  <a:pt x="190411" y="85394"/>
                </a:lnTo>
                <a:lnTo>
                  <a:pt x="103581" y="85394"/>
                </a:lnTo>
                <a:lnTo>
                  <a:pt x="105105" y="62522"/>
                </a:lnTo>
                <a:lnTo>
                  <a:pt x="115773" y="62522"/>
                </a:lnTo>
                <a:lnTo>
                  <a:pt x="126441" y="60985"/>
                </a:lnTo>
                <a:lnTo>
                  <a:pt x="138620" y="60985"/>
                </a:lnTo>
                <a:lnTo>
                  <a:pt x="149288" y="59461"/>
                </a:lnTo>
                <a:lnTo>
                  <a:pt x="159943" y="59461"/>
                </a:lnTo>
                <a:lnTo>
                  <a:pt x="167563" y="57937"/>
                </a:lnTo>
                <a:lnTo>
                  <a:pt x="175183" y="57937"/>
                </a:lnTo>
                <a:lnTo>
                  <a:pt x="179755" y="56413"/>
                </a:lnTo>
                <a:lnTo>
                  <a:pt x="185851" y="56413"/>
                </a:lnTo>
                <a:lnTo>
                  <a:pt x="188887" y="50317"/>
                </a:lnTo>
                <a:lnTo>
                  <a:pt x="188887" y="48793"/>
                </a:lnTo>
                <a:lnTo>
                  <a:pt x="103581" y="48793"/>
                </a:lnTo>
                <a:lnTo>
                  <a:pt x="103581" y="45745"/>
                </a:lnTo>
                <a:lnTo>
                  <a:pt x="97497" y="42697"/>
                </a:lnTo>
                <a:lnTo>
                  <a:pt x="92925" y="41173"/>
                </a:lnTo>
                <a:lnTo>
                  <a:pt x="89877" y="39636"/>
                </a:lnTo>
                <a:lnTo>
                  <a:pt x="83781" y="39636"/>
                </a:lnTo>
                <a:lnTo>
                  <a:pt x="82257" y="38112"/>
                </a:lnTo>
                <a:close/>
              </a:path>
              <a:path w="248919" h="256539">
                <a:moveTo>
                  <a:pt x="175183" y="76238"/>
                </a:moveTo>
                <a:lnTo>
                  <a:pt x="152336" y="80810"/>
                </a:lnTo>
                <a:lnTo>
                  <a:pt x="141668" y="82334"/>
                </a:lnTo>
                <a:lnTo>
                  <a:pt x="132524" y="82334"/>
                </a:lnTo>
                <a:lnTo>
                  <a:pt x="124917" y="83870"/>
                </a:lnTo>
                <a:lnTo>
                  <a:pt x="114249" y="85394"/>
                </a:lnTo>
                <a:lnTo>
                  <a:pt x="190411" y="85394"/>
                </a:lnTo>
                <a:lnTo>
                  <a:pt x="188887" y="77762"/>
                </a:lnTo>
                <a:lnTo>
                  <a:pt x="182803" y="77762"/>
                </a:lnTo>
                <a:lnTo>
                  <a:pt x="175183" y="76238"/>
                </a:lnTo>
                <a:close/>
              </a:path>
              <a:path w="248919" h="256539">
                <a:moveTo>
                  <a:pt x="191935" y="16763"/>
                </a:moveTo>
                <a:lnTo>
                  <a:pt x="166039" y="16763"/>
                </a:lnTo>
                <a:lnTo>
                  <a:pt x="166039" y="41173"/>
                </a:lnTo>
                <a:lnTo>
                  <a:pt x="159943" y="41173"/>
                </a:lnTo>
                <a:lnTo>
                  <a:pt x="152336" y="42697"/>
                </a:lnTo>
                <a:lnTo>
                  <a:pt x="144716" y="42697"/>
                </a:lnTo>
                <a:lnTo>
                  <a:pt x="135572" y="44221"/>
                </a:lnTo>
                <a:lnTo>
                  <a:pt x="127965" y="45745"/>
                </a:lnTo>
                <a:lnTo>
                  <a:pt x="118821" y="45745"/>
                </a:lnTo>
                <a:lnTo>
                  <a:pt x="103581" y="48793"/>
                </a:lnTo>
                <a:lnTo>
                  <a:pt x="188887" y="48793"/>
                </a:lnTo>
                <a:lnTo>
                  <a:pt x="188887" y="41173"/>
                </a:lnTo>
                <a:lnTo>
                  <a:pt x="181279" y="39636"/>
                </a:lnTo>
                <a:lnTo>
                  <a:pt x="182803" y="36588"/>
                </a:lnTo>
                <a:lnTo>
                  <a:pt x="185851" y="32016"/>
                </a:lnTo>
                <a:lnTo>
                  <a:pt x="187363" y="27444"/>
                </a:lnTo>
                <a:lnTo>
                  <a:pt x="188887" y="24396"/>
                </a:lnTo>
                <a:lnTo>
                  <a:pt x="190411" y="19811"/>
                </a:lnTo>
                <a:lnTo>
                  <a:pt x="191935" y="16763"/>
                </a:lnTo>
                <a:close/>
              </a:path>
              <a:path w="248919" h="256539">
                <a:moveTo>
                  <a:pt x="74637" y="9143"/>
                </a:moveTo>
                <a:lnTo>
                  <a:pt x="74637" y="10667"/>
                </a:lnTo>
                <a:lnTo>
                  <a:pt x="76161" y="12191"/>
                </a:lnTo>
                <a:lnTo>
                  <a:pt x="77685" y="15239"/>
                </a:lnTo>
                <a:lnTo>
                  <a:pt x="80733" y="18287"/>
                </a:lnTo>
                <a:lnTo>
                  <a:pt x="85305" y="21348"/>
                </a:lnTo>
                <a:lnTo>
                  <a:pt x="88353" y="25920"/>
                </a:lnTo>
                <a:lnTo>
                  <a:pt x="100545" y="28968"/>
                </a:lnTo>
                <a:lnTo>
                  <a:pt x="108153" y="27444"/>
                </a:lnTo>
                <a:lnTo>
                  <a:pt x="119747" y="25444"/>
                </a:lnTo>
                <a:lnTo>
                  <a:pt x="128911" y="24015"/>
                </a:lnTo>
                <a:lnTo>
                  <a:pt x="134931" y="23158"/>
                </a:lnTo>
                <a:lnTo>
                  <a:pt x="137096" y="22872"/>
                </a:lnTo>
                <a:lnTo>
                  <a:pt x="141668" y="21348"/>
                </a:lnTo>
                <a:lnTo>
                  <a:pt x="147764" y="19811"/>
                </a:lnTo>
                <a:lnTo>
                  <a:pt x="152336" y="19811"/>
                </a:lnTo>
                <a:lnTo>
                  <a:pt x="156908" y="18287"/>
                </a:lnTo>
                <a:lnTo>
                  <a:pt x="159943" y="16763"/>
                </a:lnTo>
                <a:lnTo>
                  <a:pt x="191935" y="16763"/>
                </a:lnTo>
                <a:lnTo>
                  <a:pt x="194983" y="10667"/>
                </a:lnTo>
                <a:lnTo>
                  <a:pt x="194983" y="9786"/>
                </a:lnTo>
                <a:lnTo>
                  <a:pt x="95206" y="9786"/>
                </a:lnTo>
                <a:lnTo>
                  <a:pt x="84923" y="9715"/>
                </a:lnTo>
                <a:lnTo>
                  <a:pt x="77495" y="9358"/>
                </a:lnTo>
                <a:lnTo>
                  <a:pt x="74637" y="9143"/>
                </a:lnTo>
                <a:close/>
              </a:path>
              <a:path w="248919" h="256539">
                <a:moveTo>
                  <a:pt x="166039" y="0"/>
                </a:moveTo>
                <a:lnTo>
                  <a:pt x="155736" y="2881"/>
                </a:lnTo>
                <a:lnTo>
                  <a:pt x="146429" y="4762"/>
                </a:lnTo>
                <a:lnTo>
                  <a:pt x="139691" y="5786"/>
                </a:lnTo>
                <a:lnTo>
                  <a:pt x="137096" y="6095"/>
                </a:lnTo>
                <a:lnTo>
                  <a:pt x="126554" y="7858"/>
                </a:lnTo>
                <a:lnTo>
                  <a:pt x="116724" y="8762"/>
                </a:lnTo>
                <a:lnTo>
                  <a:pt x="109462" y="9096"/>
                </a:lnTo>
                <a:lnTo>
                  <a:pt x="106629" y="9143"/>
                </a:lnTo>
                <a:lnTo>
                  <a:pt x="95206" y="9786"/>
                </a:lnTo>
                <a:lnTo>
                  <a:pt x="194983" y="9786"/>
                </a:lnTo>
                <a:lnTo>
                  <a:pt x="194983" y="6095"/>
                </a:lnTo>
                <a:lnTo>
                  <a:pt x="188887" y="6095"/>
                </a:lnTo>
                <a:lnTo>
                  <a:pt x="184327" y="4571"/>
                </a:lnTo>
                <a:lnTo>
                  <a:pt x="181279" y="3047"/>
                </a:lnTo>
                <a:lnTo>
                  <a:pt x="176707" y="3047"/>
                </a:lnTo>
                <a:lnTo>
                  <a:pt x="172135" y="1523"/>
                </a:lnTo>
                <a:lnTo>
                  <a:pt x="166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484526" y="4688306"/>
            <a:ext cx="687019" cy="27753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186785" y="4894173"/>
            <a:ext cx="30480" cy="29209"/>
          </a:xfrm>
          <a:custGeom>
            <a:avLst/>
            <a:gdLst/>
            <a:ahLst/>
            <a:cxnLst/>
            <a:rect l="l" t="t" r="r" b="b"/>
            <a:pathLst>
              <a:path w="30480" h="29210">
                <a:moveTo>
                  <a:pt x="21323" y="0"/>
                </a:moveTo>
                <a:lnTo>
                  <a:pt x="9131" y="0"/>
                </a:lnTo>
                <a:lnTo>
                  <a:pt x="0" y="9143"/>
                </a:lnTo>
                <a:lnTo>
                  <a:pt x="0" y="19824"/>
                </a:lnTo>
                <a:lnTo>
                  <a:pt x="9131" y="28968"/>
                </a:lnTo>
                <a:lnTo>
                  <a:pt x="21323" y="28968"/>
                </a:lnTo>
                <a:lnTo>
                  <a:pt x="30454" y="19824"/>
                </a:lnTo>
                <a:lnTo>
                  <a:pt x="30454" y="9143"/>
                </a:lnTo>
                <a:lnTo>
                  <a:pt x="213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0633" y="2708948"/>
            <a:ext cx="3780066" cy="4085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769264"/>
            <a:ext cx="3768686" cy="2776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8676" y="877519"/>
            <a:ext cx="7794815" cy="74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8676" y="6612750"/>
            <a:ext cx="7794815" cy="747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69251"/>
            <a:ext cx="7118464" cy="6024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69251"/>
            <a:ext cx="2451023" cy="6024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9131" y="769251"/>
            <a:ext cx="7111568" cy="6024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236572" y="769251"/>
            <a:ext cx="2444127" cy="60249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103114" y="5713056"/>
            <a:ext cx="135572" cy="108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82869" y="5719152"/>
            <a:ext cx="150799" cy="125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50966" y="5738977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60" h="70485">
                <a:moveTo>
                  <a:pt x="18275" y="0"/>
                </a:moveTo>
                <a:lnTo>
                  <a:pt x="4572" y="0"/>
                </a:lnTo>
                <a:lnTo>
                  <a:pt x="0" y="3047"/>
                </a:lnTo>
                <a:lnTo>
                  <a:pt x="0" y="18300"/>
                </a:lnTo>
                <a:lnTo>
                  <a:pt x="3048" y="22872"/>
                </a:lnTo>
                <a:lnTo>
                  <a:pt x="19799" y="21348"/>
                </a:lnTo>
                <a:lnTo>
                  <a:pt x="22847" y="15252"/>
                </a:lnTo>
                <a:lnTo>
                  <a:pt x="22847" y="3047"/>
                </a:lnTo>
                <a:lnTo>
                  <a:pt x="18275" y="0"/>
                </a:lnTo>
                <a:close/>
              </a:path>
              <a:path w="22860" h="70485">
                <a:moveTo>
                  <a:pt x="18275" y="48793"/>
                </a:moveTo>
                <a:lnTo>
                  <a:pt x="4572" y="48793"/>
                </a:lnTo>
                <a:lnTo>
                  <a:pt x="0" y="51841"/>
                </a:lnTo>
                <a:lnTo>
                  <a:pt x="0" y="67094"/>
                </a:lnTo>
                <a:lnTo>
                  <a:pt x="3048" y="70142"/>
                </a:lnTo>
                <a:lnTo>
                  <a:pt x="19799" y="70142"/>
                </a:lnTo>
                <a:lnTo>
                  <a:pt x="22847" y="64046"/>
                </a:lnTo>
                <a:lnTo>
                  <a:pt x="22847" y="50317"/>
                </a:lnTo>
                <a:lnTo>
                  <a:pt x="18275" y="48793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95683" y="5713056"/>
            <a:ext cx="137096" cy="13114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81522" y="5713056"/>
            <a:ext cx="137109" cy="1341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61278" y="5716104"/>
            <a:ext cx="150812" cy="1296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97017" y="5941796"/>
            <a:ext cx="153860" cy="1372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90477" y="5943320"/>
            <a:ext cx="137096" cy="1311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50966" y="5969241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60" h="70485">
                <a:moveTo>
                  <a:pt x="18275" y="0"/>
                </a:moveTo>
                <a:lnTo>
                  <a:pt x="4572" y="0"/>
                </a:lnTo>
                <a:lnTo>
                  <a:pt x="0" y="3047"/>
                </a:lnTo>
                <a:lnTo>
                  <a:pt x="0" y="18300"/>
                </a:lnTo>
                <a:lnTo>
                  <a:pt x="3048" y="21348"/>
                </a:lnTo>
                <a:lnTo>
                  <a:pt x="19799" y="21348"/>
                </a:lnTo>
                <a:lnTo>
                  <a:pt x="22847" y="15252"/>
                </a:lnTo>
                <a:lnTo>
                  <a:pt x="22847" y="3047"/>
                </a:lnTo>
                <a:lnTo>
                  <a:pt x="18275" y="0"/>
                </a:lnTo>
                <a:close/>
              </a:path>
              <a:path w="22860" h="70485">
                <a:moveTo>
                  <a:pt x="18275" y="47269"/>
                </a:moveTo>
                <a:lnTo>
                  <a:pt x="4572" y="47269"/>
                </a:lnTo>
                <a:lnTo>
                  <a:pt x="0" y="50317"/>
                </a:lnTo>
                <a:lnTo>
                  <a:pt x="0" y="67094"/>
                </a:lnTo>
                <a:lnTo>
                  <a:pt x="3048" y="70142"/>
                </a:lnTo>
                <a:lnTo>
                  <a:pt x="19799" y="68618"/>
                </a:lnTo>
                <a:lnTo>
                  <a:pt x="22847" y="62522"/>
                </a:lnTo>
                <a:lnTo>
                  <a:pt x="22847" y="50317"/>
                </a:lnTo>
                <a:lnTo>
                  <a:pt x="18275" y="472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95683" y="5953988"/>
            <a:ext cx="993203" cy="1052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095494" y="6172060"/>
            <a:ext cx="155384" cy="1097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282869" y="6178156"/>
            <a:ext cx="150799" cy="1296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73281" y="6172060"/>
            <a:ext cx="137096" cy="1097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654560" y="6178156"/>
            <a:ext cx="150799" cy="125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21133" y="6199504"/>
            <a:ext cx="22860" cy="70485"/>
          </a:xfrm>
          <a:custGeom>
            <a:avLst/>
            <a:gdLst/>
            <a:ahLst/>
            <a:cxnLst/>
            <a:rect l="l" t="t" r="r" b="b"/>
            <a:pathLst>
              <a:path w="22860" h="70485">
                <a:moveTo>
                  <a:pt x="18275" y="0"/>
                </a:moveTo>
                <a:lnTo>
                  <a:pt x="4572" y="0"/>
                </a:lnTo>
                <a:lnTo>
                  <a:pt x="0" y="3048"/>
                </a:lnTo>
                <a:lnTo>
                  <a:pt x="0" y="18300"/>
                </a:lnTo>
                <a:lnTo>
                  <a:pt x="4572" y="21348"/>
                </a:lnTo>
                <a:lnTo>
                  <a:pt x="21323" y="21348"/>
                </a:lnTo>
                <a:lnTo>
                  <a:pt x="22847" y="15252"/>
                </a:lnTo>
                <a:lnTo>
                  <a:pt x="22847" y="1524"/>
                </a:lnTo>
                <a:lnTo>
                  <a:pt x="18275" y="0"/>
                </a:lnTo>
                <a:close/>
              </a:path>
              <a:path w="22860" h="70485">
                <a:moveTo>
                  <a:pt x="18275" y="47269"/>
                </a:moveTo>
                <a:lnTo>
                  <a:pt x="4572" y="47269"/>
                </a:lnTo>
                <a:lnTo>
                  <a:pt x="0" y="50317"/>
                </a:lnTo>
                <a:lnTo>
                  <a:pt x="0" y="65570"/>
                </a:lnTo>
                <a:lnTo>
                  <a:pt x="4572" y="70142"/>
                </a:lnTo>
                <a:lnTo>
                  <a:pt x="21323" y="68618"/>
                </a:lnTo>
                <a:lnTo>
                  <a:pt x="22847" y="62522"/>
                </a:lnTo>
                <a:lnTo>
                  <a:pt x="22847" y="50317"/>
                </a:lnTo>
                <a:lnTo>
                  <a:pt x="18275" y="4726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068898" y="6172060"/>
            <a:ext cx="134048" cy="1357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47129" y="6176632"/>
            <a:ext cx="150799" cy="1280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509131" y="6179680"/>
            <a:ext cx="150812" cy="1280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93458" y="6172060"/>
            <a:ext cx="153847" cy="1097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76250" y="6172060"/>
            <a:ext cx="144716" cy="10979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38263" y="6172060"/>
            <a:ext cx="155384" cy="10979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31723" y="6172060"/>
            <a:ext cx="135585" cy="10979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508430" y="6172060"/>
            <a:ext cx="155384" cy="1097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771968" y="6172060"/>
            <a:ext cx="144716" cy="1326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956283" y="6172060"/>
            <a:ext cx="143192" cy="1082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433559" y="3352469"/>
            <a:ext cx="3825049" cy="7090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terms:created xsi:type="dcterms:W3CDTF">2023-09-30T12:29:16Z</dcterms:created>
  <dcterms:modified xsi:type="dcterms:W3CDTF">2023-09-30T12:29:16Z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2023-09-30T00:00:00Z</vt:filetime>
  </property>
  <property fmtid="{D5CDD505-2E9C-101B-9397-08002B2CF9AE}" pid="3" name="Creator">
    <vt:lpwstr>Hancom PDF 1.3.0.538</vt:lpwstr>
  </property>
  <property fmtid="{D5CDD505-2E9C-101B-9397-08002B2CF9AE}" pid="4" name="LastSaved">
    <vt:filetime>2023-09-30T00:00:00Z</vt:filetime>
  </property>
</Properties>
</file>