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80123FC-E439-4AFE-8308-49A003956F59}" v="4" dt="2023-11-20T09:05:29.68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slide" Target="slides/slide1.xml"/><Relationship Id="rId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정민정" userId="814c37d6-cc4e-417e-8b80-46a1418ceadf" providerId="ADAL" clId="{C80123FC-E439-4AFE-8308-49A003956F59}"/>
    <pc:docChg chg="addSld delSld modSld">
      <pc:chgData name="정민정" userId="814c37d6-cc4e-417e-8b80-46a1418ceadf" providerId="ADAL" clId="{C80123FC-E439-4AFE-8308-49A003956F59}" dt="2023-11-20T09:05:29.673" v="3"/>
      <pc:docMkLst>
        <pc:docMk/>
      </pc:docMkLst>
      <pc:sldChg chg="add del setBg">
        <pc:chgData name="정민정" userId="814c37d6-cc4e-417e-8b80-46a1418ceadf" providerId="ADAL" clId="{C80123FC-E439-4AFE-8308-49A003956F59}" dt="2023-11-20T09:05:29.673" v="3"/>
        <pc:sldMkLst>
          <pc:docMk/>
          <pc:sldMk cId="2383675729" sldId="256"/>
        </pc:sldMkLst>
      </pc:sldChg>
      <pc:sldChg chg="del">
        <pc:chgData name="정민정" userId="814c37d6-cc4e-417e-8b80-46a1418ceadf" providerId="ADAL" clId="{C80123FC-E439-4AFE-8308-49A003956F59}" dt="2023-11-20T09:05:19.606" v="0" actId="47"/>
        <pc:sldMkLst>
          <pc:docMk/>
          <pc:sldMk cId="3569210928" sldId="256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69716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105130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6395686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13BA525-B194-69F2-92D3-F6E6E3851A9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E72CA034-074C-7CF4-EF16-B4CB9070B50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62B85D63-306F-411E-3798-8E86DAA4F1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4A584-F791-4C7C-A98E-4E4DC12A7C8A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9D25F15-8115-64F0-E710-05F9CB7C63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14F3488E-0BB8-106A-88A1-5101D8CF8C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663AE-7E44-41E0-87DE-987D82946E4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3911388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99E7D39-CCA0-BFB1-D55A-83B4A5E5B3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2479639E-E89A-D5ED-ACDD-0E8E475DD7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0163538-3F0E-4BDF-787B-5E54472308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4A584-F791-4C7C-A98E-4E4DC12A7C8A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FD1B709-9F74-AF4F-E265-749E9C40B4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E6F065E0-252B-F1DD-9CA4-20264C34F2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663AE-7E44-41E0-87DE-987D82946E4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0412942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9E3067F-23F7-C909-A753-356132B980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3595E08D-0D28-CB7B-019E-89DDF180EF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CFA6B70-26AB-52A2-20C6-03E40C5277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4A584-F791-4C7C-A98E-4E4DC12A7C8A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EAD588E0-B586-9DC9-6F4A-0ED699572E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87C164DA-9308-31B8-AA35-A92CADD980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663AE-7E44-41E0-87DE-987D82946E4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8298200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3042BB9-8DAD-29E6-108D-E7A64B16D3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3D7CEB37-AFB6-17B6-0FAD-C0C09BC135A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684B7422-99CE-9282-5CC5-9DAF34FE0E5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387C8C5B-CE11-780C-F19A-DC5147F695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4A584-F791-4C7C-A98E-4E4DC12A7C8A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16E8AC15-78E3-9B80-2A5D-198A0F5D04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C3651A44-8BF0-40B5-70D9-5758DF8E57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663AE-7E44-41E0-87DE-987D82946E4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9173086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1D8133D-8F6B-C2B6-BEAD-036AE7E85A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5C72E664-8247-1995-9CE7-0B237E7CEE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83D91D1F-1903-D021-9872-01F3EEEC846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EF5905AB-0C3C-9CDC-ABB5-8ACA7CC379F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A9C8F40E-E9F5-B545-2FB9-4B720CC8FF6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AD2A6740-A266-472F-E5AA-6B1889E4DB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4A584-F791-4C7C-A98E-4E4DC12A7C8A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057CE483-252F-98F5-2CFB-65639B56AB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92B70490-5736-1B2F-DF70-E3F0CEA7FD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663AE-7E44-41E0-87DE-987D82946E4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285706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4C6E722-C5DD-E220-7C3D-EC1FBB36F7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9B3B8F2A-9A6B-C5F1-E19F-99EBF64ED1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4A584-F791-4C7C-A98E-4E4DC12A7C8A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878DFECC-E1D7-FA62-679B-4CEF8C4753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62470C1C-FC62-2D4C-0F83-468D460388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663AE-7E44-41E0-87DE-987D82946E4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1707414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4F9EEEB9-2AAF-38E1-2DC9-2CCDB8450A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4A584-F791-4C7C-A98E-4E4DC12A7C8A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CB32C922-BBF0-DE76-B86C-45F640E523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9084D983-B3A4-0E77-20F1-05CCFB73C7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663AE-7E44-41E0-87DE-987D82946E4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5840456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ABF35F0-3464-BCEA-FCA0-9EECB5F143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274B8B1-0A0F-4EF5-2027-01264991A7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9B0E21C9-9842-7FE7-6129-F51B95778C9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E8B5177F-8A2E-DD75-E755-03C6ABED1B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4A584-F791-4C7C-A98E-4E4DC12A7C8A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B01476C5-2B06-13AB-40B2-D4FBC2B370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32150BE8-D582-68DC-34F8-575FE5E5C6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663AE-7E44-41E0-87DE-987D82946E4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875211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6398293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CC4640C-5A8B-A4A5-8EAD-9342E8A31E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B3B07585-0544-6455-8FBD-6025B57E0C3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EDE7F536-73F1-2382-E3E6-62B1D624FB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50757682-A1B1-3E82-E7E5-4E96A5FEDF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4A584-F791-4C7C-A98E-4E4DC12A7C8A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6AD89EB3-44EF-F918-1A78-65275CF777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3F7EB871-D0A2-07D8-36D7-DD6C2093C3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663AE-7E44-41E0-87DE-987D82946E4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9300507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7BF665F-C668-D618-F3BA-306A83E0F6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F78F35A7-39F8-C16F-C98D-16980706E9E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772A0E5-4C48-AE56-7C2C-A36F2A48A6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4A584-F791-4C7C-A98E-4E4DC12A7C8A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EE31D8D0-C95F-2F5F-1AE7-EEB24515C1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D2159903-3F9C-D077-7572-D4607D9F87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663AE-7E44-41E0-87DE-987D82946E4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8571375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BB95B061-1C40-2FBD-BE19-13B8BBB4876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BE00A578-841F-80B1-2E3A-303D5120377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EC720CB0-A009-B880-F446-AD39E7ECC0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4A584-F791-4C7C-A98E-4E4DC12A7C8A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C3B49CBE-7B04-DD09-FF00-B0678149B4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051DDFA5-3AB8-6D13-B75A-14B44B717B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663AE-7E44-41E0-87DE-987D82946E4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9883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462341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21963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234699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302725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456823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196060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164931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66825D-2B69-4989-8861-A6901ABADB6C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867432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8AE8B3CC-61C6-A6CC-0C58-8DE7D5F358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F1566BFB-6BA5-917D-B7F4-237198532E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FB3B02B-BA71-A0D9-752B-206A46F8275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44A584-F791-4C7C-A98E-4E4DC12A7C8A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A1578425-459D-25D1-33F6-3C422D0ECBD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894DBE0-059B-2EA9-BA58-853E358F60E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B663AE-7E44-41E0-87DE-987D82946E4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247393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1000" b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타원 3">
            <a:extLst>
              <a:ext uri="{FF2B5EF4-FFF2-40B4-BE49-F238E27FC236}">
                <a16:creationId xmlns:a16="http://schemas.microsoft.com/office/drawing/2014/main" id="{34E99461-79F3-824B-9AF2-6C6953BA2935}"/>
              </a:ext>
            </a:extLst>
          </p:cNvPr>
          <p:cNvSpPr/>
          <p:nvPr/>
        </p:nvSpPr>
        <p:spPr>
          <a:xfrm>
            <a:off x="6413240" y="-625151"/>
            <a:ext cx="8733453" cy="8108302"/>
          </a:xfrm>
          <a:prstGeom prst="ellipse">
            <a:avLst/>
          </a:prstGeom>
          <a:solidFill>
            <a:schemeClr val="tx1">
              <a:alpha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2" name="제목 1">
            <a:extLst>
              <a:ext uri="{FF2B5EF4-FFF2-40B4-BE49-F238E27FC236}">
                <a16:creationId xmlns:a16="http://schemas.microsoft.com/office/drawing/2014/main" id="{B1B84A4E-CA2B-4DA2-FECA-81D6F227F3B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748087" y="1007318"/>
            <a:ext cx="8562975" cy="2033588"/>
          </a:xfrm>
        </p:spPr>
        <p:txBody>
          <a:bodyPr/>
          <a:lstStyle/>
          <a:p>
            <a:r>
              <a:rPr lang="ko-KR" altLang="en-US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일본의 </a:t>
            </a:r>
            <a:r>
              <a:rPr lang="ko-KR" altLang="en-US" err="1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전통예능</a:t>
            </a:r>
            <a:endParaRPr lang="ko-KR" altLang="en-US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B363705A-1A8E-77C4-0C6F-871D176C7A7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372099" y="3150963"/>
            <a:ext cx="8324850" cy="1522412"/>
          </a:xfrm>
        </p:spPr>
        <p:txBody>
          <a:bodyPr/>
          <a:lstStyle/>
          <a:p>
            <a:r>
              <a:rPr lang="en-US" altLang="ko-KR" b="1">
                <a:solidFill>
                  <a:schemeClr val="bg1"/>
                </a:solidFill>
                <a:latin typeface="+mj-ea"/>
                <a:ea typeface="+mj-ea"/>
              </a:rPr>
              <a:t>22333602 </a:t>
            </a:r>
            <a:r>
              <a:rPr lang="ko-KR" altLang="en-US" b="1">
                <a:solidFill>
                  <a:schemeClr val="bg1"/>
                </a:solidFill>
                <a:latin typeface="+mj-ea"/>
                <a:ea typeface="+mj-ea"/>
              </a:rPr>
              <a:t>정현진</a:t>
            </a:r>
          </a:p>
        </p:txBody>
      </p:sp>
    </p:spTree>
    <p:extLst>
      <p:ext uri="{BB962C8B-B14F-4D97-AF65-F5344CB8AC3E}">
        <p14:creationId xmlns:p14="http://schemas.microsoft.com/office/powerpoint/2010/main" val="23836757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1</Slides>
  <Notes>0</Notes>
  <HiddenSlides>0</HiddenSlide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Office 테마</vt:lpstr>
      <vt:lpstr>1_Office 테마</vt:lpstr>
      <vt:lpstr>일본의 전통예능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/>
  <cp:revision>1</cp:revision>
  <dcterms:created xsi:type="dcterms:W3CDTF">2023-11-20T09:04:13Z</dcterms:created>
  <dcterms:modified xsi:type="dcterms:W3CDTF">2023-11-20T09:05:34Z</dcterms:modified>
</cp:coreProperties>
</file>