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D7994-19D4-4E15-8EFE-8E730BF353DD}" v="1" dt="2023-11-20T09:30:30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34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5B0D7994-19D4-4E15-8EFE-8E730BF353DD}"/>
    <pc:docChg chg="addSld delSld modSld">
      <pc:chgData name="정민정" userId="814c37d6-cc4e-417e-8b80-46a1418ceadf" providerId="ADAL" clId="{5B0D7994-19D4-4E15-8EFE-8E730BF353DD}" dt="2023-11-20T09:30:32.387" v="1" actId="47"/>
      <pc:docMkLst>
        <pc:docMk/>
      </pc:docMkLst>
      <pc:sldChg chg="del">
        <pc:chgData name="정민정" userId="814c37d6-cc4e-417e-8b80-46a1418ceadf" providerId="ADAL" clId="{5B0D7994-19D4-4E15-8EFE-8E730BF353DD}" dt="2023-11-20T09:30:32.387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5B0D7994-19D4-4E15-8EFE-8E730BF353DD}" dt="2023-11-20T09:30:30.540" v="0"/>
        <pc:sldMkLst>
          <pc:docMk/>
          <pc:sldMk cId="2374818609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496D35EE-2A3D-0945-46D0-C146042F3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826" y="142875"/>
            <a:ext cx="10898697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C7277953-CAED-6BDA-74BA-03E17B5DF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-3177"/>
            <a:ext cx="5524500" cy="890588"/>
          </a:xfrm>
        </p:spPr>
        <p:txBody>
          <a:bodyPr>
            <a:normAutofit/>
          </a:bodyPr>
          <a:lstStyle/>
          <a:p>
            <a:pPr algn="ctr"/>
            <a:r>
              <a:rPr lang="ko-KR" altLang="en-US" sz="3000" dirty="0"/>
              <a:t>인형</a:t>
            </a:r>
            <a:r>
              <a:rPr lang="en-US" altLang="ko-KR" sz="3000" dirty="0"/>
              <a:t>(</a:t>
            </a:r>
            <a:r>
              <a:rPr lang="ko-KR" altLang="en-US" sz="3000" dirty="0"/>
              <a:t>꼭두각시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6F098F-BAF6-540A-A8DD-C8C9EC796C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817562"/>
            <a:ext cx="5181600" cy="55086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000" dirty="0"/>
              <a:t>-17c </a:t>
            </a:r>
            <a:r>
              <a:rPr lang="ko-KR" altLang="en-US" sz="3000" dirty="0"/>
              <a:t>기원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인형 조종자</a:t>
            </a:r>
            <a:r>
              <a:rPr lang="en-US" altLang="ko-KR" sz="3000" dirty="0"/>
              <a:t>: 3</a:t>
            </a:r>
            <a:r>
              <a:rPr lang="ko-KR" altLang="en-US" sz="3000" dirty="0"/>
              <a:t>명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표현</a:t>
            </a:r>
            <a:r>
              <a:rPr lang="en-US" altLang="ko-KR" sz="3000" dirty="0"/>
              <a:t>: </a:t>
            </a:r>
            <a:r>
              <a:rPr lang="ko-KR" altLang="en-US" sz="3000" dirty="0"/>
              <a:t>정교 </a:t>
            </a:r>
            <a:r>
              <a:rPr lang="en-US" altLang="ko-KR" sz="3000" dirty="0"/>
              <a:t>&amp; </a:t>
            </a:r>
            <a:r>
              <a:rPr lang="ko-KR" altLang="en-US" sz="3000" dirty="0"/>
              <a:t>박진감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인형 구성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3000" dirty="0"/>
              <a:t> </a:t>
            </a:r>
            <a:r>
              <a:rPr lang="ko-KR" altLang="en-US" sz="3000" dirty="0"/>
              <a:t>어깨 </a:t>
            </a:r>
            <a:r>
              <a:rPr lang="en-US" altLang="ko-KR" sz="3000" dirty="0"/>
              <a:t>: </a:t>
            </a:r>
            <a:r>
              <a:rPr lang="ko-KR" altLang="en-US" sz="3000" dirty="0"/>
              <a:t>잘 마른 수세미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" dirty="0"/>
          </a:p>
          <a:p>
            <a:pPr marL="0" indent="0">
              <a:buNone/>
            </a:pPr>
            <a:r>
              <a:rPr lang="en-US" altLang="ko-KR" sz="3000" dirty="0"/>
              <a:t> </a:t>
            </a:r>
            <a:r>
              <a:rPr lang="ko-KR" altLang="en-US" sz="3000" dirty="0"/>
              <a:t>허리 </a:t>
            </a:r>
            <a:r>
              <a:rPr lang="en-US" altLang="ko-KR" sz="3000" dirty="0"/>
              <a:t>: </a:t>
            </a:r>
            <a:r>
              <a:rPr lang="ko-KR" altLang="en-US" sz="3000" dirty="0"/>
              <a:t>대나무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     * </a:t>
            </a:r>
            <a:r>
              <a:rPr lang="ko-KR" altLang="en-US" sz="3000" dirty="0"/>
              <a:t>사람의 윤곽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3000" dirty="0"/>
              <a:t> </a:t>
            </a:r>
            <a:r>
              <a:rPr lang="ko-KR" altLang="en-US" sz="3000" dirty="0"/>
              <a:t>다리</a:t>
            </a:r>
            <a:r>
              <a:rPr lang="en-US" altLang="ko-KR" sz="3000" dirty="0"/>
              <a:t>, </a:t>
            </a:r>
            <a:r>
              <a:rPr lang="ko-KR" altLang="en-US" sz="3000" dirty="0"/>
              <a:t>팔 </a:t>
            </a:r>
            <a:r>
              <a:rPr lang="en-US" altLang="ko-KR" sz="3000" dirty="0"/>
              <a:t>, </a:t>
            </a:r>
            <a:r>
              <a:rPr lang="ko-KR" altLang="en-US" sz="3000" dirty="0"/>
              <a:t>손</a:t>
            </a:r>
            <a:r>
              <a:rPr lang="en-US" altLang="ko-KR" sz="3000" dirty="0"/>
              <a:t>: </a:t>
            </a:r>
            <a:r>
              <a:rPr lang="ko-KR" altLang="en-US" sz="3000" dirty="0"/>
              <a:t>실</a:t>
            </a:r>
          </a:p>
        </p:txBody>
      </p:sp>
    </p:spTree>
    <p:extLst>
      <p:ext uri="{BB962C8B-B14F-4D97-AF65-F5344CB8AC3E}">
        <p14:creationId xmlns:p14="http://schemas.microsoft.com/office/powerpoint/2010/main" val="2374818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인형(꼭두각시)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2023-11-20T09:27:02Z</dcterms:created>
  <dcterms:modified xsi:type="dcterms:W3CDTF">2023-11-20T09:30:39Z</dcterms:modified>
</cp:coreProperties>
</file>