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20F768-8155-48F2-9C03-7EE2BA3E61A7}" v="1" dt="2023-11-20T09:31:04.6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D420F768-8155-48F2-9C03-7EE2BA3E61A7}"/>
    <pc:docChg chg="addSld delSld modSld">
      <pc:chgData name="정민정" userId="814c37d6-cc4e-417e-8b80-46a1418ceadf" providerId="ADAL" clId="{D420F768-8155-48F2-9C03-7EE2BA3E61A7}" dt="2023-11-20T09:31:06.233" v="1" actId="47"/>
      <pc:docMkLst>
        <pc:docMk/>
      </pc:docMkLst>
      <pc:sldChg chg="del">
        <pc:chgData name="정민정" userId="814c37d6-cc4e-417e-8b80-46a1418ceadf" providerId="ADAL" clId="{D420F768-8155-48F2-9C03-7EE2BA3E61A7}" dt="2023-11-20T09:31:06.233" v="1" actId="47"/>
        <pc:sldMkLst>
          <pc:docMk/>
          <pc:sldMk cId="3569210928" sldId="256"/>
        </pc:sldMkLst>
      </pc:sldChg>
      <pc:sldChg chg="add">
        <pc:chgData name="정민정" userId="814c37d6-cc4e-417e-8b80-46a1418ceadf" providerId="ADAL" clId="{D420F768-8155-48F2-9C03-7EE2BA3E61A7}" dt="2023-11-20T09:31:04.659" v="0"/>
        <pc:sldMkLst>
          <pc:docMk/>
          <pc:sldMk cId="1571139747" sldId="27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uuJMuVECuI" TargetMode="External"/><Relationship Id="rId2" Type="http://schemas.openxmlformats.org/officeDocument/2006/relationships/hyperlink" Target="https://www.youtube.com/watch?v=v0kzrK5t9Yo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0hoK3RFvxw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3">
            <a:extLst>
              <a:ext uri="{FF2B5EF4-FFF2-40B4-BE49-F238E27FC236}">
                <a16:creationId xmlns:a16="http://schemas.microsoft.com/office/drawing/2014/main" id="{BA9FFBB4-396E-5D05-F90F-6F5631A0679E}"/>
              </a:ext>
            </a:extLst>
          </p:cNvPr>
          <p:cNvSpPr txBox="1">
            <a:spLocks/>
          </p:cNvSpPr>
          <p:nvPr/>
        </p:nvSpPr>
        <p:spPr>
          <a:xfrm>
            <a:off x="1836576" y="1253331"/>
            <a:ext cx="10515600" cy="43513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>
                <a:hlinkClick r:id="rId2"/>
              </a:rPr>
              <a:t>https://www.youtube.com/watch?v=v0kzrK5t9Yo</a:t>
            </a:r>
            <a:endParaRPr lang="en-US" altLang="ko-KR" dirty="0"/>
          </a:p>
          <a:p>
            <a:r>
              <a:rPr lang="en-US" altLang="ko-KR" dirty="0"/>
              <a:t>-</a:t>
            </a:r>
            <a:r>
              <a:rPr lang="ko-KR" altLang="en-US" dirty="0" err="1"/>
              <a:t>노가쿠</a:t>
            </a:r>
            <a:r>
              <a:rPr lang="ko-KR" altLang="en-US" dirty="0"/>
              <a:t> 악기 및 의미</a:t>
            </a:r>
            <a:r>
              <a:rPr lang="en-US" altLang="ko-KR" dirty="0"/>
              <a:t>, </a:t>
            </a:r>
            <a:r>
              <a:rPr lang="ko-KR" altLang="en-US" dirty="0"/>
              <a:t>이야기</a:t>
            </a:r>
            <a:r>
              <a:rPr lang="en-US" altLang="ko-KR" dirty="0"/>
              <a:t>…</a:t>
            </a:r>
          </a:p>
          <a:p>
            <a:endParaRPr lang="en-US" altLang="ko-KR" dirty="0"/>
          </a:p>
          <a:p>
            <a:r>
              <a:rPr lang="en-US" altLang="ko-KR" dirty="0">
                <a:hlinkClick r:id="rId3"/>
              </a:rPr>
              <a:t>https://www.youtube.com/watch?v=_uuJMuVECuI</a:t>
            </a:r>
            <a:endParaRPr lang="en-US" altLang="ko-KR" dirty="0"/>
          </a:p>
          <a:p>
            <a:r>
              <a:rPr lang="en-US" altLang="ko-KR" dirty="0"/>
              <a:t>-</a:t>
            </a:r>
            <a:r>
              <a:rPr lang="ko-KR" altLang="en-US" dirty="0" err="1"/>
              <a:t>이시카와의</a:t>
            </a:r>
            <a:r>
              <a:rPr lang="ko-KR" altLang="en-US" dirty="0"/>
              <a:t> </a:t>
            </a:r>
            <a:r>
              <a:rPr lang="ko-KR" altLang="en-US" dirty="0" err="1"/>
              <a:t>전통예능</a:t>
            </a:r>
            <a:r>
              <a:rPr lang="ko-KR" altLang="en-US" dirty="0"/>
              <a:t> </a:t>
            </a:r>
            <a:r>
              <a:rPr lang="ko-KR" altLang="en-US" dirty="0" err="1"/>
              <a:t>웹극장</a:t>
            </a:r>
            <a:r>
              <a:rPr lang="ko-KR" altLang="en-US" dirty="0"/>
              <a:t> </a:t>
            </a:r>
            <a:r>
              <a:rPr lang="en-US" altLang="ko-KR" dirty="0"/>
              <a:t>"</a:t>
            </a:r>
            <a:r>
              <a:rPr lang="ko-KR" altLang="en-US" dirty="0"/>
              <a:t>노</a:t>
            </a:r>
            <a:r>
              <a:rPr lang="en-US" altLang="ko-KR" dirty="0"/>
              <a:t>(</a:t>
            </a:r>
            <a:r>
              <a:rPr lang="ko-KR" altLang="en-US" dirty="0"/>
              <a:t>能</a:t>
            </a:r>
            <a:r>
              <a:rPr lang="en-US" altLang="ko-KR" dirty="0"/>
              <a:t>)“</a:t>
            </a:r>
          </a:p>
          <a:p>
            <a:endParaRPr lang="en-US" altLang="ko-KR" dirty="0"/>
          </a:p>
          <a:p>
            <a:r>
              <a:rPr lang="en-US" altLang="ko-KR" dirty="0">
                <a:hlinkClick r:id="rId4"/>
              </a:rPr>
              <a:t>https://www.youtube.com/watch?v=0hoK3RFvxwM</a:t>
            </a:r>
            <a:endParaRPr lang="en-US" altLang="ko-KR" dirty="0"/>
          </a:p>
          <a:p>
            <a:r>
              <a:rPr lang="en-US" altLang="ko-KR" dirty="0"/>
              <a:t>-</a:t>
            </a:r>
            <a:r>
              <a:rPr lang="ko-KR" altLang="en-US" dirty="0" err="1"/>
              <a:t>분라쿠</a:t>
            </a:r>
            <a:r>
              <a:rPr lang="ko-KR" altLang="en-US" dirty="0"/>
              <a:t> 연극</a:t>
            </a:r>
            <a:br>
              <a:rPr lang="en-US" altLang="ko-KR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1139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</Words>
  <Application>Microsoft Office PowerPoint</Application>
  <PresentationFormat>와이드스크린</PresentationFormat>
  <Paragraphs>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2023-11-20T09:27:11Z</dcterms:created>
  <dcterms:modified xsi:type="dcterms:W3CDTF">2023-11-20T09:31:14Z</dcterms:modified>
</cp:coreProperties>
</file>