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D7994-19D4-4E15-8EFE-8E730BF353DD}" v="5" dt="2023-11-20T09:18:44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8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5B0D7994-19D4-4E15-8EFE-8E730BF353DD}"/>
    <pc:docChg chg="addSld delSld modSld">
      <pc:chgData name="정민정" userId="814c37d6-cc4e-417e-8b80-46a1418ceadf" providerId="ADAL" clId="{5B0D7994-19D4-4E15-8EFE-8E730BF353DD}" dt="2023-11-20T09:18:44.029" v="5"/>
      <pc:docMkLst>
        <pc:docMk/>
      </pc:docMkLst>
      <pc:sldChg chg="del">
        <pc:chgData name="정민정" userId="814c37d6-cc4e-417e-8b80-46a1418ceadf" providerId="ADAL" clId="{5B0D7994-19D4-4E15-8EFE-8E730BF353DD}" dt="2023-11-20T09:18:11.585" v="0" actId="47"/>
        <pc:sldMkLst>
          <pc:docMk/>
          <pc:sldMk cId="3569210928" sldId="256"/>
        </pc:sldMkLst>
      </pc:sldChg>
      <pc:sldChg chg="add setBg">
        <pc:chgData name="정민정" userId="814c37d6-cc4e-417e-8b80-46a1418ceadf" providerId="ADAL" clId="{5B0D7994-19D4-4E15-8EFE-8E730BF353DD}" dt="2023-11-20T09:18:44.029" v="5"/>
        <pc:sldMkLst>
          <pc:docMk/>
          <pc:sldMk cId="1096699700" sldId="262"/>
        </pc:sldMkLst>
      </pc:sldChg>
      <pc:sldChg chg="add del">
        <pc:chgData name="정민정" userId="814c37d6-cc4e-417e-8b80-46a1418ceadf" providerId="ADAL" clId="{5B0D7994-19D4-4E15-8EFE-8E730BF353DD}" dt="2023-11-20T09:18:38.645" v="4"/>
        <pc:sldMkLst>
          <pc:docMk/>
          <pc:sldMk cId="3602644501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F0B1061-ACA4-28C8-95EB-99EF9D5040E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육각형 6">
            <a:extLst>
              <a:ext uri="{FF2B5EF4-FFF2-40B4-BE49-F238E27FC236}">
                <a16:creationId xmlns:a16="http://schemas.microsoft.com/office/drawing/2014/main" id="{99AAF0DF-2084-E7B7-8328-5DB5105FA3B1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3471472-48DA-465F-311E-3E1C6441D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16159" y="0"/>
            <a:ext cx="1970314" cy="1020308"/>
          </a:xfrm>
        </p:spPr>
        <p:txBody>
          <a:bodyPr/>
          <a:lstStyle/>
          <a:p>
            <a:pPr algn="ctr"/>
            <a:r>
              <a:rPr lang="ko-KR" altLang="en-US" dirty="0"/>
              <a:t>연극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E7CF68-8A3F-7ADA-D4B9-B47A03E6C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853" y="2160313"/>
            <a:ext cx="567193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sz="700" dirty="0"/>
          </a:p>
          <a:p>
            <a:pPr marL="0" indent="0">
              <a:buNone/>
            </a:pPr>
            <a:r>
              <a:rPr lang="en-US" altLang="ko-KR" sz="3000" dirty="0"/>
              <a:t>  -</a:t>
            </a:r>
            <a:r>
              <a:rPr lang="ko-KR" altLang="en-US" sz="3000" dirty="0"/>
              <a:t>노</a:t>
            </a:r>
            <a:r>
              <a:rPr lang="en-US" altLang="ko-KR" sz="3000" dirty="0"/>
              <a:t>: </a:t>
            </a:r>
            <a:r>
              <a:rPr lang="ko-KR" altLang="en-US" sz="3000" dirty="0"/>
              <a:t>노래와 악기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  -</a:t>
            </a:r>
            <a:r>
              <a:rPr lang="ko-KR" altLang="en-US" sz="3000" dirty="0"/>
              <a:t>광언</a:t>
            </a:r>
            <a:r>
              <a:rPr lang="en-US" altLang="ko-KR" sz="3000" dirty="0"/>
              <a:t>: </a:t>
            </a:r>
            <a:r>
              <a:rPr lang="ko-KR" altLang="en-US" sz="3000" dirty="0"/>
              <a:t>서민 중심 희극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  -</a:t>
            </a:r>
            <a:r>
              <a:rPr lang="ko-KR" altLang="en-US" sz="3000" dirty="0"/>
              <a:t>유네스코 무형문화유산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  -</a:t>
            </a:r>
            <a:r>
              <a:rPr lang="ko-KR" altLang="en-US" sz="3000" dirty="0"/>
              <a:t>황실</a:t>
            </a:r>
            <a:r>
              <a:rPr lang="en-US" altLang="ko-KR" sz="3000" dirty="0"/>
              <a:t>, </a:t>
            </a:r>
            <a:r>
              <a:rPr lang="ko-KR" altLang="en-US" sz="3000" dirty="0" err="1"/>
              <a:t>화족</a:t>
            </a:r>
            <a:r>
              <a:rPr lang="en-US" altLang="ko-KR" sz="3000" dirty="0"/>
              <a:t>, </a:t>
            </a:r>
            <a:r>
              <a:rPr lang="ko-KR" altLang="en-US" sz="3000" dirty="0"/>
              <a:t>신흥재벌 지지</a:t>
            </a:r>
            <a:br>
              <a:rPr lang="en-US" altLang="ko-KR" sz="3000" dirty="0"/>
            </a:br>
            <a:endParaRPr lang="en-US" altLang="ko-KR" sz="3000" dirty="0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4821330-3F72-0DB1-63D6-4A4EF6409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7474" y="1897095"/>
            <a:ext cx="5181600" cy="4351338"/>
          </a:xfrm>
        </p:spPr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sz="7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분류</a:t>
            </a:r>
            <a:r>
              <a:rPr lang="en-US" altLang="ko-KR" sz="3000" dirty="0"/>
              <a:t>: </a:t>
            </a:r>
            <a:r>
              <a:rPr lang="ko-KR" altLang="en-US" sz="3000" dirty="0"/>
              <a:t>‘신</a:t>
            </a:r>
            <a:r>
              <a:rPr lang="en-US" altLang="ko-KR" sz="3000" dirty="0"/>
              <a:t>, </a:t>
            </a:r>
            <a:r>
              <a:rPr lang="ko-KR" altLang="en-US" sz="3000" dirty="0"/>
              <a:t>남</a:t>
            </a:r>
            <a:r>
              <a:rPr lang="en-US" altLang="ko-KR" sz="3000" dirty="0"/>
              <a:t>, </a:t>
            </a:r>
            <a:r>
              <a:rPr lang="ko-KR" altLang="en-US" sz="3000" dirty="0"/>
              <a:t>여</a:t>
            </a:r>
            <a:r>
              <a:rPr lang="en-US" altLang="ko-KR" sz="3000" dirty="0"/>
              <a:t>, </a:t>
            </a:r>
            <a:r>
              <a:rPr lang="ko-KR" altLang="en-US" sz="3000" dirty="0"/>
              <a:t>잠</a:t>
            </a:r>
            <a:r>
              <a:rPr lang="en-US" altLang="ko-KR" sz="3000" dirty="0"/>
              <a:t>, </a:t>
            </a:r>
            <a:r>
              <a:rPr lang="ko-KR" altLang="en-US" sz="3000" dirty="0"/>
              <a:t>귀‘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상연 방식</a:t>
            </a:r>
            <a:r>
              <a:rPr lang="en-US" altLang="ko-KR" sz="3000" dirty="0"/>
              <a:t>: </a:t>
            </a:r>
            <a:r>
              <a:rPr lang="ko-KR" altLang="en-US" sz="3000" dirty="0"/>
              <a:t>‘</a:t>
            </a:r>
            <a:r>
              <a:rPr lang="ko-KR" altLang="en-US" sz="3000" dirty="0" err="1"/>
              <a:t>고방다테</a:t>
            </a:r>
            <a:r>
              <a:rPr lang="en-US" altLang="ko-KR" sz="3000" dirty="0"/>
              <a:t>’</a:t>
            </a: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경험</a:t>
            </a:r>
            <a:r>
              <a:rPr lang="en-US" altLang="ko-KR" sz="3000" dirty="0"/>
              <a:t>: 5~ 10</a:t>
            </a:r>
            <a:r>
              <a:rPr lang="ko-KR" altLang="en-US" sz="3000" dirty="0"/>
              <a:t>년 이상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16AE3EF6-334B-9E0B-5024-7A5EAA4DFD81}"/>
              </a:ext>
            </a:extLst>
          </p:cNvPr>
          <p:cNvSpPr txBox="1">
            <a:spLocks/>
          </p:cNvSpPr>
          <p:nvPr/>
        </p:nvSpPr>
        <p:spPr>
          <a:xfrm>
            <a:off x="606196" y="3575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b="1" dirty="0" err="1"/>
              <a:t>노라쿠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09669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연극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2023-11-20T09:04:21Z</dcterms:created>
  <dcterms:modified xsi:type="dcterms:W3CDTF">2023-11-20T09:18:44Z</dcterms:modified>
</cp:coreProperties>
</file>