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3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70ACE19-F392-4761-8B0B-059DCC654DFC}" v="2" dt="2023-11-20T09:40:21.48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59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" y="57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정민정" userId="814c37d6-cc4e-417e-8b80-46a1418ceadf" providerId="ADAL" clId="{870ACE19-F392-4761-8B0B-059DCC654DFC}"/>
    <pc:docChg chg="addSld delSld modSld">
      <pc:chgData name="정민정" userId="814c37d6-cc4e-417e-8b80-46a1418ceadf" providerId="ADAL" clId="{870ACE19-F392-4761-8B0B-059DCC654DFC}" dt="2023-11-20T09:40:23.467" v="5" actId="47"/>
      <pc:docMkLst>
        <pc:docMk/>
      </pc:docMkLst>
      <pc:sldChg chg="del">
        <pc:chgData name="정민정" userId="814c37d6-cc4e-417e-8b80-46a1418ceadf" providerId="ADAL" clId="{870ACE19-F392-4761-8B0B-059DCC654DFC}" dt="2023-11-20T09:20:04.270" v="1" actId="47"/>
        <pc:sldMkLst>
          <pc:docMk/>
          <pc:sldMk cId="3569210928" sldId="256"/>
        </pc:sldMkLst>
      </pc:sldChg>
      <pc:sldChg chg="add">
        <pc:chgData name="정민정" userId="814c37d6-cc4e-417e-8b80-46a1418ceadf" providerId="ADAL" clId="{870ACE19-F392-4761-8B0B-059DCC654DFC}" dt="2023-11-20T09:40:21.483" v="4"/>
        <pc:sldMkLst>
          <pc:docMk/>
          <pc:sldMk cId="2135325317" sldId="283"/>
        </pc:sldMkLst>
      </pc:sldChg>
      <pc:sldChg chg="add del">
        <pc:chgData name="정민정" userId="814c37d6-cc4e-417e-8b80-46a1418ceadf" providerId="ADAL" clId="{870ACE19-F392-4761-8B0B-059DCC654DFC}" dt="2023-11-20T09:40:23.467" v="5" actId="47"/>
        <pc:sldMkLst>
          <pc:docMk/>
          <pc:sldMk cId="2542484350" sldId="290"/>
        </pc:sldMkLst>
      </pc:sldChg>
      <pc:sldChg chg="new del">
        <pc:chgData name="정민정" userId="814c37d6-cc4e-417e-8b80-46a1418ceadf" providerId="ADAL" clId="{870ACE19-F392-4761-8B0B-059DCC654DFC}" dt="2023-11-20T09:20:05.908" v="3" actId="47"/>
        <pc:sldMkLst>
          <pc:docMk/>
          <pc:sldMk cId="1454372074" sldId="291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69716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105130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639568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639829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462341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21963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234699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302725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456823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196060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164931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66825D-2B69-4989-8861-A6901ABADB6C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867432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그림 6">
            <a:extLst>
              <a:ext uri="{FF2B5EF4-FFF2-40B4-BE49-F238E27FC236}">
                <a16:creationId xmlns:a16="http://schemas.microsoft.com/office/drawing/2014/main" id="{7609703D-5C9A-44B4-8354-1CDBD0DE1CFA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40000"/>
          </a:blip>
          <a:stretch>
            <a:fillRect/>
          </a:stretch>
        </p:blipFill>
        <p:spPr>
          <a:xfrm>
            <a:off x="-47531" y="0"/>
            <a:ext cx="12239531" cy="6858000"/>
          </a:xfrm>
          <a:prstGeom prst="rect">
            <a:avLst/>
          </a:prstGeom>
        </p:spPr>
      </p:pic>
      <p:sp>
        <p:nvSpPr>
          <p:cNvPr id="2" name="제목 1">
            <a:extLst>
              <a:ext uri="{FF2B5EF4-FFF2-40B4-BE49-F238E27FC236}">
                <a16:creationId xmlns:a16="http://schemas.microsoft.com/office/drawing/2014/main" id="{90C3C7D4-BEA4-9BC2-5DC0-7EC6D7D235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o-KR" altLang="en-US" b="1" dirty="0" err="1"/>
              <a:t>봉오도리</a:t>
            </a:r>
            <a:endParaRPr lang="ko-KR" altLang="en-US" b="1" dirty="0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04677DF2-5D81-1A97-C388-61CAE321D6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ko-KR" sz="3000" dirty="0"/>
              <a:t>-</a:t>
            </a:r>
            <a:r>
              <a:rPr lang="ko-KR" altLang="en-US" sz="3000" dirty="0"/>
              <a:t>조상 공양</a:t>
            </a:r>
            <a:endParaRPr lang="en-US" altLang="ko-KR" sz="3000" dirty="0"/>
          </a:p>
          <a:p>
            <a:endParaRPr lang="en-US" altLang="ko-KR" sz="1000" dirty="0"/>
          </a:p>
          <a:p>
            <a:pPr marL="0" indent="0">
              <a:buNone/>
            </a:pPr>
            <a:r>
              <a:rPr lang="en-US" altLang="ko-KR" sz="3000" dirty="0"/>
              <a:t>-</a:t>
            </a:r>
            <a:r>
              <a:rPr lang="ko-KR" altLang="en-US" sz="3000" dirty="0"/>
              <a:t>봉</a:t>
            </a:r>
            <a:r>
              <a:rPr lang="en-US" altLang="ko-KR" sz="3000" dirty="0"/>
              <a:t>: </a:t>
            </a:r>
            <a:r>
              <a:rPr lang="ko-KR" altLang="en-US" sz="3000" dirty="0"/>
              <a:t>죽은 자</a:t>
            </a:r>
            <a:r>
              <a:rPr lang="en-US" altLang="ko-KR" sz="3000" dirty="0"/>
              <a:t>, </a:t>
            </a:r>
            <a:r>
              <a:rPr lang="ko-KR" altLang="en-US" sz="3000" dirty="0"/>
              <a:t>집에 돌아옴</a:t>
            </a:r>
            <a:endParaRPr lang="en-US" altLang="ko-KR" sz="3000" dirty="0"/>
          </a:p>
          <a:p>
            <a:endParaRPr lang="en-US" altLang="ko-KR" sz="1000" dirty="0"/>
          </a:p>
          <a:p>
            <a:pPr marL="0" indent="0">
              <a:buNone/>
            </a:pPr>
            <a:r>
              <a:rPr lang="en-US" altLang="ko-KR" sz="3000" dirty="0"/>
              <a:t>-</a:t>
            </a:r>
            <a:r>
              <a:rPr lang="ko-KR" altLang="en-US" sz="3000" dirty="0"/>
              <a:t>대상</a:t>
            </a:r>
            <a:r>
              <a:rPr lang="en-US" altLang="ko-KR" sz="3000" dirty="0"/>
              <a:t>: </a:t>
            </a:r>
            <a:r>
              <a:rPr lang="ko-KR" altLang="en-US" sz="3000" dirty="0"/>
              <a:t>누구나</a:t>
            </a:r>
            <a:endParaRPr lang="en-US" altLang="ko-KR" sz="3000" dirty="0"/>
          </a:p>
          <a:p>
            <a:endParaRPr lang="en-US" altLang="ko-KR" sz="1000" dirty="0"/>
          </a:p>
          <a:p>
            <a:pPr marL="0" indent="0">
              <a:buNone/>
            </a:pPr>
            <a:r>
              <a:rPr lang="en-US" altLang="ko-KR" sz="3000" dirty="0"/>
              <a:t>-</a:t>
            </a:r>
            <a:r>
              <a:rPr lang="ko-KR" altLang="en-US" sz="3000" dirty="0"/>
              <a:t>불교</a:t>
            </a:r>
            <a:r>
              <a:rPr lang="en-US" altLang="ko-KR" sz="3000" dirty="0"/>
              <a:t>. </a:t>
            </a:r>
            <a:r>
              <a:rPr lang="ko-KR" altLang="en-US" sz="3000" dirty="0"/>
              <a:t>신도 영향 </a:t>
            </a:r>
            <a:r>
              <a:rPr lang="en-US" altLang="ko-KR" sz="3000" dirty="0"/>
              <a:t>-&gt;</a:t>
            </a:r>
            <a:r>
              <a:rPr lang="ko-KR" altLang="en-US" sz="3000" dirty="0"/>
              <a:t> 세속적 성격 강화</a:t>
            </a:r>
            <a:endParaRPr lang="en-US" altLang="ko-KR" sz="3000" dirty="0"/>
          </a:p>
          <a:p>
            <a:endParaRPr lang="en-US" altLang="ko-KR" sz="1000" dirty="0"/>
          </a:p>
          <a:p>
            <a:pPr marL="0" indent="0">
              <a:buNone/>
            </a:pPr>
            <a:r>
              <a:rPr lang="en-US" altLang="ko-KR" sz="3000" dirty="0"/>
              <a:t>-21c  </a:t>
            </a:r>
            <a:r>
              <a:rPr lang="ko-KR" altLang="en-US" sz="3000" dirty="0"/>
              <a:t>중요무형민속문화재 및 선택무형민속문화재 등재</a:t>
            </a:r>
            <a:endParaRPr lang="en-US" altLang="ko-KR" sz="3000" dirty="0"/>
          </a:p>
          <a:p>
            <a:endParaRPr lang="en-US" altLang="ko-KR" sz="1000" dirty="0"/>
          </a:p>
          <a:p>
            <a:pPr marL="0" indent="0">
              <a:buNone/>
            </a:pPr>
            <a:r>
              <a:rPr lang="en-US" altLang="ko-KR" sz="3000" dirty="0"/>
              <a:t>-</a:t>
            </a:r>
            <a:r>
              <a:rPr lang="ko-KR" altLang="en-US" sz="3000" dirty="0"/>
              <a:t>역사</a:t>
            </a:r>
            <a:r>
              <a:rPr lang="en-US" altLang="ko-KR" sz="3000" dirty="0"/>
              <a:t>: </a:t>
            </a:r>
            <a:r>
              <a:rPr lang="ko-KR" altLang="en-US" sz="3000" dirty="0"/>
              <a:t>메이지 이전 </a:t>
            </a:r>
            <a:r>
              <a:rPr lang="en-US" altLang="ko-KR" sz="3000" dirty="0"/>
              <a:t>– </a:t>
            </a:r>
            <a:r>
              <a:rPr lang="ko-KR" altLang="en-US" sz="3000" dirty="0" err="1"/>
              <a:t>가가키</a:t>
            </a:r>
            <a:r>
              <a:rPr lang="ko-KR" altLang="en-US" sz="3000" dirty="0"/>
              <a:t> 등 풍습 연결</a:t>
            </a:r>
            <a:endParaRPr lang="en-US" altLang="ko-KR" sz="3000" dirty="0"/>
          </a:p>
        </p:txBody>
      </p:sp>
    </p:spTree>
    <p:extLst>
      <p:ext uri="{BB962C8B-B14F-4D97-AF65-F5344CB8AC3E}">
        <p14:creationId xmlns:p14="http://schemas.microsoft.com/office/powerpoint/2010/main" val="21353253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41</Words>
  <Application>Microsoft Office PowerPoint</Application>
  <PresentationFormat>와이드스크린</PresentationFormat>
  <Paragraphs>12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맑은 고딕</vt:lpstr>
      <vt:lpstr>Arial</vt:lpstr>
      <vt:lpstr>Office 테마</vt:lpstr>
      <vt:lpstr>봉오도리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/>
  <cp:lastModifiedBy>정민정</cp:lastModifiedBy>
  <cp:revision>1</cp:revision>
  <dcterms:created xsi:type="dcterms:W3CDTF">2023-11-20T09:27:08Z</dcterms:created>
  <dcterms:modified xsi:type="dcterms:W3CDTF">2023-11-20T09:40:30Z</dcterms:modified>
</cp:coreProperties>
</file>