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D42DFA-7A96-404B-9152-1A83709C368C}" v="2" dt="2023-11-20T09:46:59.3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130" y="5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60D42DFA-7A96-404B-9152-1A83709C368C}"/>
    <pc:docChg chg="addSld delSld modSld">
      <pc:chgData name="정민정" userId="814c37d6-cc4e-417e-8b80-46a1418ceadf" providerId="ADAL" clId="{60D42DFA-7A96-404B-9152-1A83709C368C}" dt="2023-11-20T09:47:01.056" v="3" actId="47"/>
      <pc:docMkLst>
        <pc:docMk/>
      </pc:docMkLst>
      <pc:sldChg chg="del">
        <pc:chgData name="정민정" userId="814c37d6-cc4e-417e-8b80-46a1418ceadf" providerId="ADAL" clId="{60D42DFA-7A96-404B-9152-1A83709C368C}" dt="2023-11-20T09:30:07.115" v="1" actId="47"/>
        <pc:sldMkLst>
          <pc:docMk/>
          <pc:sldMk cId="3569210928" sldId="256"/>
        </pc:sldMkLst>
      </pc:sldChg>
      <pc:sldChg chg="add">
        <pc:chgData name="정민정" userId="814c37d6-cc4e-417e-8b80-46a1418ceadf" providerId="ADAL" clId="{60D42DFA-7A96-404B-9152-1A83709C368C}" dt="2023-11-20T09:46:59.310" v="2"/>
        <pc:sldMkLst>
          <pc:docMk/>
          <pc:sldMk cId="3707128116" sldId="265"/>
        </pc:sldMkLst>
      </pc:sldChg>
      <pc:sldChg chg="add del">
        <pc:chgData name="정민정" userId="814c37d6-cc4e-417e-8b80-46a1418ceadf" providerId="ADAL" clId="{60D42DFA-7A96-404B-9152-1A83709C368C}" dt="2023-11-20T09:47:01.056" v="3" actId="47"/>
        <pc:sldMkLst>
          <pc:docMk/>
          <pc:sldMk cId="2086766607" sldId="27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1C535A3B-71D7-2FAE-7FDD-C339887DFA5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1" y="0"/>
            <a:ext cx="12192000" cy="6857999"/>
          </a:xfrm>
          <a:prstGeom prst="rect">
            <a:avLst/>
          </a:prstGeom>
        </p:spPr>
      </p:pic>
      <p:sp>
        <p:nvSpPr>
          <p:cNvPr id="5" name="육각형 4">
            <a:extLst>
              <a:ext uri="{FF2B5EF4-FFF2-40B4-BE49-F238E27FC236}">
                <a16:creationId xmlns:a16="http://schemas.microsoft.com/office/drawing/2014/main" id="{A8B78192-4751-FDCC-79B4-77CC5F301FB3}"/>
              </a:ext>
            </a:extLst>
          </p:cNvPr>
          <p:cNvSpPr/>
          <p:nvPr/>
        </p:nvSpPr>
        <p:spPr>
          <a:xfrm rot="1721509">
            <a:off x="-513769" y="-717782"/>
            <a:ext cx="2239930" cy="1880863"/>
          </a:xfrm>
          <a:prstGeom prst="hexagon">
            <a:avLst/>
          </a:prstGeom>
          <a:solidFill>
            <a:schemeClr val="accent1">
              <a:alpha val="52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E6045DA-C9C2-83BE-B647-71AC75F2A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4155" y="2478010"/>
            <a:ext cx="10515600" cy="31083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일본 고전 음악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-2007</a:t>
            </a:r>
            <a:r>
              <a:rPr lang="ko-KR" altLang="en-US" sz="3000" dirty="0"/>
              <a:t>년</a:t>
            </a:r>
            <a:r>
              <a:rPr lang="en-US" altLang="ko-KR" sz="3000" dirty="0"/>
              <a:t>, </a:t>
            </a:r>
            <a:r>
              <a:rPr lang="ko-KR" altLang="en-US" sz="3000" dirty="0"/>
              <a:t>중요 무형 문화재</a:t>
            </a:r>
            <a:r>
              <a:rPr lang="en-US" altLang="ko-KR" sz="3000" dirty="0"/>
              <a:t>, </a:t>
            </a:r>
            <a:r>
              <a:rPr lang="ko-KR" altLang="en-US" sz="3000" dirty="0"/>
              <a:t>유네스코의 무형 문화 유산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특징</a:t>
            </a:r>
            <a:r>
              <a:rPr lang="en-US" altLang="ko-KR" sz="3000" dirty="0"/>
              <a:t>: </a:t>
            </a:r>
            <a:r>
              <a:rPr lang="ko-KR" altLang="en-US" sz="3000" dirty="0"/>
              <a:t>길고 느린 노래와 춤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황궁 행사 및 연회</a:t>
            </a:r>
            <a:r>
              <a:rPr lang="en-US" altLang="ko-KR" sz="3000" dirty="0"/>
              <a:t>, </a:t>
            </a:r>
            <a:r>
              <a:rPr lang="ko-KR" altLang="en-US" sz="3000" dirty="0"/>
              <a:t>극장 공연</a:t>
            </a:r>
            <a:endParaRPr lang="en-US" altLang="ko-KR" sz="3000" dirty="0"/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F9E248CA-CBF7-D2CA-ECC6-646E7FA3490F}"/>
              </a:ext>
            </a:extLst>
          </p:cNvPr>
          <p:cNvSpPr txBox="1">
            <a:spLocks/>
          </p:cNvSpPr>
          <p:nvPr/>
        </p:nvSpPr>
        <p:spPr>
          <a:xfrm>
            <a:off x="-216159" y="0"/>
            <a:ext cx="1970314" cy="10203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dirty="0"/>
              <a:t>음곡</a:t>
            </a:r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C5FC3799-7C74-079A-3917-B309DF55A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ko-KR" altLang="en-US" b="1" dirty="0"/>
              <a:t>가락</a:t>
            </a:r>
            <a:r>
              <a:rPr lang="en-US" altLang="ko-KR" b="1" dirty="0"/>
              <a:t>(</a:t>
            </a:r>
            <a:r>
              <a:rPr lang="ko-KR" altLang="en-US" b="1" dirty="0" err="1"/>
              <a:t>가가쿠</a:t>
            </a:r>
            <a:r>
              <a:rPr lang="en-US" altLang="ko-KR" b="1" dirty="0"/>
              <a:t>)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3707128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36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가락(가가쿠)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>정민정</cp:lastModifiedBy>
  <cp:revision>1</cp:revision>
  <dcterms:created xsi:type="dcterms:W3CDTF">2023-11-20T09:17:13Z</dcterms:created>
  <dcterms:modified xsi:type="dcterms:W3CDTF">2023-11-20T09:47:10Z</dcterms:modified>
</cp:coreProperties>
</file>