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339423-9138-4793-92D7-0BC30E56E656}" v="2" dt="2023-11-20T09:47:25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8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43339423-9138-4793-92D7-0BC30E56E656}"/>
    <pc:docChg chg="addSld delSld modSld">
      <pc:chgData name="정민정" userId="814c37d6-cc4e-417e-8b80-46a1418ceadf" providerId="ADAL" clId="{43339423-9138-4793-92D7-0BC30E56E656}" dt="2023-11-20T09:47:27.858" v="3" actId="47"/>
      <pc:docMkLst>
        <pc:docMk/>
      </pc:docMkLst>
      <pc:sldChg chg="del">
        <pc:chgData name="정민정" userId="814c37d6-cc4e-417e-8b80-46a1418ceadf" providerId="ADAL" clId="{43339423-9138-4793-92D7-0BC30E56E656}" dt="2023-11-20T09:29:22.282" v="1" actId="47"/>
        <pc:sldMkLst>
          <pc:docMk/>
          <pc:sldMk cId="3569210928" sldId="256"/>
        </pc:sldMkLst>
      </pc:sldChg>
      <pc:sldChg chg="add">
        <pc:chgData name="정민정" userId="814c37d6-cc4e-417e-8b80-46a1418ceadf" providerId="ADAL" clId="{43339423-9138-4793-92D7-0BC30E56E656}" dt="2023-11-20T09:47:25.876" v="2"/>
        <pc:sldMkLst>
          <pc:docMk/>
          <pc:sldMk cId="2734555862" sldId="266"/>
        </pc:sldMkLst>
      </pc:sldChg>
      <pc:sldChg chg="add del">
        <pc:chgData name="정민정" userId="814c37d6-cc4e-417e-8b80-46a1418ceadf" providerId="ADAL" clId="{43339423-9138-4793-92D7-0BC30E56E656}" dt="2023-11-20T09:47:27.858" v="3" actId="47"/>
        <pc:sldMkLst>
          <pc:docMk/>
          <pc:sldMk cId="685472636" sldId="28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B61FC0-BA8A-4A9C-9E0C-31FF39DB537A}" type="doc">
      <dgm:prSet loTypeId="urn:microsoft.com/office/officeart/2005/8/layout/target3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pPr latinLnBrk="1"/>
          <a:endParaRPr lang="ko-KR" altLang="en-US"/>
        </a:p>
      </dgm:t>
    </dgm:pt>
    <dgm:pt modelId="{226064F8-12EA-4696-9148-166C22F79C11}">
      <dgm:prSet phldrT="[텍스트]"/>
      <dgm:spPr/>
      <dgm:t>
        <a:bodyPr/>
        <a:lstStyle/>
        <a:p>
          <a:pPr latinLnBrk="1"/>
          <a:r>
            <a:rPr lang="ko-KR" altLang="en-US" dirty="0">
              <a:solidFill>
                <a:schemeClr val="tx1"/>
              </a:solidFill>
            </a:rPr>
            <a:t>조금</a:t>
          </a:r>
          <a:r>
            <a:rPr lang="en-US" altLang="en-US" dirty="0">
              <a:solidFill>
                <a:schemeClr val="tx1"/>
              </a:solidFill>
            </a:rPr>
            <a:t>(</a:t>
          </a:r>
          <a:r>
            <a:rPr lang="ko-KR" altLang="en-US" dirty="0" err="1">
              <a:solidFill>
                <a:schemeClr val="tx1"/>
              </a:solidFill>
            </a:rPr>
            <a:t>쵸킨</a:t>
          </a:r>
          <a:r>
            <a:rPr lang="en-US" altLang="en-US" dirty="0">
              <a:solidFill>
                <a:schemeClr val="tx1"/>
              </a:solidFill>
            </a:rPr>
            <a:t>)</a:t>
          </a:r>
          <a:endParaRPr lang="ko-KR" altLang="en-US" dirty="0">
            <a:solidFill>
              <a:schemeClr val="tx1"/>
            </a:solidFill>
          </a:endParaRPr>
        </a:p>
      </dgm:t>
    </dgm:pt>
    <dgm:pt modelId="{C9619DB5-95ED-4054-BD73-2F530D11E4F2}" type="parTrans" cxnId="{3EBDC6ED-E122-4E4B-8EE4-A1957A535014}">
      <dgm:prSet/>
      <dgm:spPr/>
      <dgm:t>
        <a:bodyPr/>
        <a:lstStyle/>
        <a:p>
          <a:pPr latinLnBrk="1"/>
          <a:endParaRPr lang="ko-KR" altLang="en-US"/>
        </a:p>
      </dgm:t>
    </dgm:pt>
    <dgm:pt modelId="{D69F2FAA-E418-4556-8D9C-F02EE6117BB9}" type="sibTrans" cxnId="{3EBDC6ED-E122-4E4B-8EE4-A1957A535014}">
      <dgm:prSet/>
      <dgm:spPr/>
      <dgm:t>
        <a:bodyPr/>
        <a:lstStyle/>
        <a:p>
          <a:pPr latinLnBrk="1"/>
          <a:endParaRPr lang="ko-KR" altLang="en-US"/>
        </a:p>
      </dgm:t>
    </dgm:pt>
    <dgm:pt modelId="{00A91156-5F14-4FE1-A53D-BE595DAE7353}">
      <dgm:prSet phldrT="[텍스트]" custT="1"/>
      <dgm:spPr/>
      <dgm:t>
        <a:bodyPr/>
        <a:lstStyle/>
        <a:p>
          <a:pPr latinLnBrk="1">
            <a:buFont typeface="Arial" panose="020B0604020202020204" pitchFamily="34" charset="0"/>
            <a:buChar char="•"/>
          </a:pPr>
          <a:r>
            <a:rPr lang="ko-KR" altLang="en-US" sz="2000" dirty="0"/>
            <a:t>형상</a:t>
          </a:r>
          <a:r>
            <a:rPr lang="en-US" altLang="ko-KR" sz="2000" dirty="0"/>
            <a:t>, </a:t>
          </a:r>
          <a:r>
            <a:rPr lang="ko-KR" altLang="en-US" sz="2000" dirty="0"/>
            <a:t>도안</a:t>
          </a:r>
          <a:r>
            <a:rPr lang="en-US" altLang="ko-KR" sz="2000" dirty="0"/>
            <a:t>, </a:t>
          </a:r>
          <a:r>
            <a:rPr lang="ko-KR" altLang="en-US" sz="2000" dirty="0"/>
            <a:t>문자</a:t>
          </a:r>
        </a:p>
      </dgm:t>
    </dgm:pt>
    <dgm:pt modelId="{FDD42F0C-8BE8-45BA-92FC-058473E7D239}" type="parTrans" cxnId="{D8BB8DA2-67F0-4FD3-8FA8-D8391F29358A}">
      <dgm:prSet/>
      <dgm:spPr/>
      <dgm:t>
        <a:bodyPr/>
        <a:lstStyle/>
        <a:p>
          <a:pPr latinLnBrk="1"/>
          <a:endParaRPr lang="ko-KR" altLang="en-US"/>
        </a:p>
      </dgm:t>
    </dgm:pt>
    <dgm:pt modelId="{D5252C59-B337-4F1F-AE60-F82E774415FB}" type="sibTrans" cxnId="{D8BB8DA2-67F0-4FD3-8FA8-D8391F29358A}">
      <dgm:prSet/>
      <dgm:spPr/>
      <dgm:t>
        <a:bodyPr/>
        <a:lstStyle/>
        <a:p>
          <a:pPr latinLnBrk="1"/>
          <a:endParaRPr lang="ko-KR" altLang="en-US"/>
        </a:p>
      </dgm:t>
    </dgm:pt>
    <dgm:pt modelId="{AE949451-6CAB-478E-BCAB-CE4BA4EA94C2}">
      <dgm:prSet phldrT="[텍스트]"/>
      <dgm:spPr/>
      <dgm:t>
        <a:bodyPr/>
        <a:lstStyle/>
        <a:p>
          <a:pPr latinLnBrk="1"/>
          <a:r>
            <a:rPr lang="ko-KR" altLang="en-US" dirty="0"/>
            <a:t>단금</a:t>
          </a:r>
          <a:r>
            <a:rPr lang="en-US" altLang="en-US" dirty="0"/>
            <a:t>(</a:t>
          </a:r>
          <a:r>
            <a:rPr lang="ko-KR" altLang="en-US" dirty="0" err="1"/>
            <a:t>金金</a:t>
          </a:r>
          <a:r>
            <a:rPr lang="en-US" altLang="en-US" dirty="0"/>
            <a:t>)</a:t>
          </a:r>
          <a:endParaRPr lang="ko-KR" altLang="en-US" dirty="0"/>
        </a:p>
      </dgm:t>
    </dgm:pt>
    <dgm:pt modelId="{EEE1B32D-ADC3-4A52-8475-974AA08803B7}" type="parTrans" cxnId="{5CB4F043-49E0-42FA-A17B-620E658A7156}">
      <dgm:prSet/>
      <dgm:spPr/>
      <dgm:t>
        <a:bodyPr/>
        <a:lstStyle/>
        <a:p>
          <a:pPr latinLnBrk="1"/>
          <a:endParaRPr lang="ko-KR" altLang="en-US"/>
        </a:p>
      </dgm:t>
    </dgm:pt>
    <dgm:pt modelId="{66154D55-C310-4F0D-A269-8B0E275C370E}" type="sibTrans" cxnId="{5CB4F043-49E0-42FA-A17B-620E658A7156}">
      <dgm:prSet/>
      <dgm:spPr/>
      <dgm:t>
        <a:bodyPr/>
        <a:lstStyle/>
        <a:p>
          <a:pPr latinLnBrk="1"/>
          <a:endParaRPr lang="ko-KR" altLang="en-US"/>
        </a:p>
      </dgm:t>
    </dgm:pt>
    <dgm:pt modelId="{B65B7B93-FF1D-4E21-B9C5-7068E38E63A0}">
      <dgm:prSet phldrT="[텍스트]" custT="1"/>
      <dgm:spPr/>
      <dgm:t>
        <a:bodyPr/>
        <a:lstStyle/>
        <a:p>
          <a:pPr latinLnBrk="1"/>
          <a:r>
            <a:rPr lang="ko-KR" altLang="en-US" sz="2000" dirty="0"/>
            <a:t>금속 의도 형상 기술</a:t>
          </a:r>
        </a:p>
      </dgm:t>
    </dgm:pt>
    <dgm:pt modelId="{AB088DB8-376D-4295-BF7C-36AA1FAFE5BC}" type="parTrans" cxnId="{E6754E08-E4CC-436C-BA0C-34268B9149AF}">
      <dgm:prSet/>
      <dgm:spPr/>
      <dgm:t>
        <a:bodyPr/>
        <a:lstStyle/>
        <a:p>
          <a:pPr latinLnBrk="1"/>
          <a:endParaRPr lang="ko-KR" altLang="en-US"/>
        </a:p>
      </dgm:t>
    </dgm:pt>
    <dgm:pt modelId="{6A4AA8D4-30DF-42A0-A0E5-13DACBDC4233}" type="sibTrans" cxnId="{E6754E08-E4CC-436C-BA0C-34268B9149AF}">
      <dgm:prSet/>
      <dgm:spPr/>
      <dgm:t>
        <a:bodyPr/>
        <a:lstStyle/>
        <a:p>
          <a:pPr latinLnBrk="1"/>
          <a:endParaRPr lang="ko-KR" altLang="en-US"/>
        </a:p>
      </dgm:t>
    </dgm:pt>
    <dgm:pt modelId="{A8468F01-01E8-4FA1-B845-E875BFBC555C}">
      <dgm:prSet phldrT="[텍스트]"/>
      <dgm:spPr/>
      <dgm:t>
        <a:bodyPr/>
        <a:lstStyle/>
        <a:p>
          <a:pPr latinLnBrk="1"/>
          <a:r>
            <a:rPr lang="ko-KR" altLang="en-US" dirty="0"/>
            <a:t>판금 가공</a:t>
          </a:r>
        </a:p>
      </dgm:t>
    </dgm:pt>
    <dgm:pt modelId="{840217A9-AF2A-482D-8062-C522B713B40A}" type="parTrans" cxnId="{3EC25E08-FA63-42E6-B6A4-7979006661B6}">
      <dgm:prSet/>
      <dgm:spPr/>
      <dgm:t>
        <a:bodyPr/>
        <a:lstStyle/>
        <a:p>
          <a:pPr latinLnBrk="1"/>
          <a:endParaRPr lang="ko-KR" altLang="en-US"/>
        </a:p>
      </dgm:t>
    </dgm:pt>
    <dgm:pt modelId="{A37EC4E9-B67A-4089-98D5-4F6ADBA7F4F9}" type="sibTrans" cxnId="{3EC25E08-FA63-42E6-B6A4-7979006661B6}">
      <dgm:prSet/>
      <dgm:spPr/>
      <dgm:t>
        <a:bodyPr/>
        <a:lstStyle/>
        <a:p>
          <a:pPr latinLnBrk="1"/>
          <a:endParaRPr lang="ko-KR" altLang="en-US"/>
        </a:p>
      </dgm:t>
    </dgm:pt>
    <dgm:pt modelId="{3A3EAD37-E407-47B1-854D-F13B59FDE40C}">
      <dgm:prSet phldrT="[텍스트]"/>
      <dgm:spPr/>
      <dgm:t>
        <a:bodyPr/>
        <a:lstStyle/>
        <a:p>
          <a:pPr latinLnBrk="1"/>
          <a:r>
            <a:rPr lang="ko-KR" altLang="en-US" dirty="0" err="1"/>
            <a:t>주금</a:t>
          </a:r>
          <a:r>
            <a:rPr lang="en-US" altLang="en-US" dirty="0"/>
            <a:t>(</a:t>
          </a:r>
          <a:r>
            <a:rPr lang="ko-KR" altLang="en-US" dirty="0" err="1"/>
            <a:t>주킨</a:t>
          </a:r>
          <a:r>
            <a:rPr lang="en-US" altLang="en-US" dirty="0"/>
            <a:t>)</a:t>
          </a:r>
          <a:endParaRPr lang="ko-KR" altLang="en-US" dirty="0"/>
        </a:p>
      </dgm:t>
    </dgm:pt>
    <dgm:pt modelId="{42CBD6A6-3A5C-4C7D-B36D-F09AFA1254D0}" type="parTrans" cxnId="{48FD7C43-291A-48E0-8981-7C51BDAF9B33}">
      <dgm:prSet/>
      <dgm:spPr/>
      <dgm:t>
        <a:bodyPr/>
        <a:lstStyle/>
        <a:p>
          <a:pPr latinLnBrk="1"/>
          <a:endParaRPr lang="ko-KR" altLang="en-US"/>
        </a:p>
      </dgm:t>
    </dgm:pt>
    <dgm:pt modelId="{98FABEE1-3386-47F9-81C6-EE4EC19EAED8}" type="sibTrans" cxnId="{48FD7C43-291A-48E0-8981-7C51BDAF9B33}">
      <dgm:prSet/>
      <dgm:spPr/>
      <dgm:t>
        <a:bodyPr/>
        <a:lstStyle/>
        <a:p>
          <a:pPr latinLnBrk="1"/>
          <a:endParaRPr lang="ko-KR" altLang="en-US"/>
        </a:p>
      </dgm:t>
    </dgm:pt>
    <dgm:pt modelId="{ADF0909B-309B-4DC9-A37A-E2A07DB3B22B}">
      <dgm:prSet phldrT="[텍스트]" custT="1"/>
      <dgm:spPr/>
      <dgm:t>
        <a:bodyPr/>
        <a:lstStyle/>
        <a:p>
          <a:pPr latinLnBrk="1"/>
          <a:r>
            <a:rPr lang="ko-KR" altLang="en-US" sz="2000" dirty="0"/>
            <a:t>조리개 가공</a:t>
          </a:r>
        </a:p>
      </dgm:t>
    </dgm:pt>
    <dgm:pt modelId="{3A81E281-26C0-42DB-8C93-A26601AB0113}" type="parTrans" cxnId="{E3753828-C250-4A8B-969F-D6F0928943D6}">
      <dgm:prSet/>
      <dgm:spPr/>
      <dgm:t>
        <a:bodyPr/>
        <a:lstStyle/>
        <a:p>
          <a:pPr latinLnBrk="1"/>
          <a:endParaRPr lang="ko-KR" altLang="en-US"/>
        </a:p>
      </dgm:t>
    </dgm:pt>
    <dgm:pt modelId="{0EA8DF03-2AA2-46EF-B9A0-CD8FFA2B0B9E}" type="sibTrans" cxnId="{E3753828-C250-4A8B-969F-D6F0928943D6}">
      <dgm:prSet/>
      <dgm:spPr/>
      <dgm:t>
        <a:bodyPr/>
        <a:lstStyle/>
        <a:p>
          <a:pPr latinLnBrk="1"/>
          <a:endParaRPr lang="ko-KR" altLang="en-US"/>
        </a:p>
      </dgm:t>
    </dgm:pt>
    <dgm:pt modelId="{6FBC658D-6D71-4C8A-8625-B860D2FE24BB}">
      <dgm:prSet custT="1"/>
      <dgm:spPr/>
      <dgm:t>
        <a:bodyPr/>
        <a:lstStyle/>
        <a:p>
          <a:pPr latinLnBrk="1"/>
          <a:r>
            <a:rPr lang="ko-KR" altLang="en-US" sz="2000" dirty="0"/>
            <a:t>녹은 금속</a:t>
          </a:r>
        </a:p>
      </dgm:t>
    </dgm:pt>
    <dgm:pt modelId="{FE2C212F-ECC2-4385-B709-79A0F6690B35}" type="parTrans" cxnId="{DDD3385A-C623-4DAF-B004-1227FC316992}">
      <dgm:prSet/>
      <dgm:spPr/>
      <dgm:t>
        <a:bodyPr/>
        <a:lstStyle/>
        <a:p>
          <a:pPr latinLnBrk="1"/>
          <a:endParaRPr lang="ko-KR" altLang="en-US"/>
        </a:p>
      </dgm:t>
    </dgm:pt>
    <dgm:pt modelId="{01E720B5-7508-43C3-B997-2481ECD01F69}" type="sibTrans" cxnId="{DDD3385A-C623-4DAF-B004-1227FC316992}">
      <dgm:prSet/>
      <dgm:spPr/>
      <dgm:t>
        <a:bodyPr/>
        <a:lstStyle/>
        <a:p>
          <a:pPr latinLnBrk="1"/>
          <a:endParaRPr lang="ko-KR" altLang="en-US"/>
        </a:p>
      </dgm:t>
    </dgm:pt>
    <dgm:pt modelId="{D9139468-BCC5-4C7C-AAFD-EE3136C07BA4}">
      <dgm:prSet custT="1"/>
      <dgm:spPr/>
      <dgm:t>
        <a:bodyPr/>
        <a:lstStyle/>
        <a:p>
          <a:pPr latinLnBrk="1"/>
          <a:r>
            <a:rPr lang="ko-KR" altLang="en-US" sz="2000" dirty="0"/>
            <a:t>절단</a:t>
          </a:r>
          <a:r>
            <a:rPr lang="en-US" altLang="en-US" sz="2000" dirty="0"/>
            <a:t>.</a:t>
          </a:r>
          <a:r>
            <a:rPr lang="ko-KR" altLang="en-US" sz="2000" dirty="0"/>
            <a:t>굽힘</a:t>
          </a:r>
          <a:r>
            <a:rPr lang="en-US" altLang="en-US" sz="2000" dirty="0"/>
            <a:t>.</a:t>
          </a:r>
          <a:r>
            <a:rPr lang="ko-KR" altLang="en-US" sz="2000" dirty="0"/>
            <a:t>납땜</a:t>
          </a:r>
        </a:p>
      </dgm:t>
    </dgm:pt>
    <dgm:pt modelId="{ACDDD86A-DF36-48D7-B5D4-0645A0B1AFE3}" type="parTrans" cxnId="{76F2DC39-2377-4F72-BCE7-7B0BFFFC0039}">
      <dgm:prSet/>
      <dgm:spPr/>
      <dgm:t>
        <a:bodyPr/>
        <a:lstStyle/>
        <a:p>
          <a:pPr latinLnBrk="1"/>
          <a:endParaRPr lang="ko-KR" altLang="en-US"/>
        </a:p>
      </dgm:t>
    </dgm:pt>
    <dgm:pt modelId="{759256CF-5C44-4F0E-85F3-43D88096C1E9}" type="sibTrans" cxnId="{76F2DC39-2377-4F72-BCE7-7B0BFFFC0039}">
      <dgm:prSet/>
      <dgm:spPr/>
      <dgm:t>
        <a:bodyPr/>
        <a:lstStyle/>
        <a:p>
          <a:pPr latinLnBrk="1"/>
          <a:endParaRPr lang="ko-KR" altLang="en-US"/>
        </a:p>
      </dgm:t>
    </dgm:pt>
    <dgm:pt modelId="{1A2BC38D-E1CC-46E0-8224-AC4ED45DFB68}">
      <dgm:prSet custT="1"/>
      <dgm:spPr/>
      <dgm:t>
        <a:bodyPr/>
        <a:lstStyle/>
        <a:p>
          <a:pPr latinLnBrk="1"/>
          <a:r>
            <a:rPr lang="ko-KR" altLang="en-US" sz="2000" dirty="0"/>
            <a:t>상자 제작</a:t>
          </a:r>
        </a:p>
      </dgm:t>
    </dgm:pt>
    <dgm:pt modelId="{DCCD9363-3762-4172-B309-35E25353FD8E}" type="parTrans" cxnId="{D1743F24-64CA-4CC4-8FBF-8E727F873F93}">
      <dgm:prSet/>
      <dgm:spPr/>
      <dgm:t>
        <a:bodyPr/>
        <a:lstStyle/>
        <a:p>
          <a:pPr latinLnBrk="1"/>
          <a:endParaRPr lang="ko-KR" altLang="en-US"/>
        </a:p>
      </dgm:t>
    </dgm:pt>
    <dgm:pt modelId="{90063521-D7FD-4357-85C5-2FB55325F8C6}" type="sibTrans" cxnId="{D1743F24-64CA-4CC4-8FBF-8E727F873F93}">
      <dgm:prSet/>
      <dgm:spPr/>
      <dgm:t>
        <a:bodyPr/>
        <a:lstStyle/>
        <a:p>
          <a:pPr latinLnBrk="1"/>
          <a:endParaRPr lang="ko-KR" altLang="en-US"/>
        </a:p>
      </dgm:t>
    </dgm:pt>
    <dgm:pt modelId="{E16F0635-0FB1-4B64-B598-C98C0BF1C559}">
      <dgm:prSet phldrT="[텍스트]" custT="1"/>
      <dgm:spPr/>
      <dgm:t>
        <a:bodyPr/>
        <a:lstStyle/>
        <a:p>
          <a:pPr latinLnBrk="1">
            <a:buFont typeface="Arial" panose="020B0604020202020204" pitchFamily="34" charset="0"/>
            <a:buChar char="•"/>
          </a:pPr>
          <a:r>
            <a:rPr lang="ko-KR" altLang="en-US" sz="2000" dirty="0"/>
            <a:t>의도한 기술</a:t>
          </a:r>
        </a:p>
      </dgm:t>
    </dgm:pt>
    <dgm:pt modelId="{AB2674C0-F88E-4A07-AD56-A4618972DF9B}" type="parTrans" cxnId="{2F8862DB-759B-4F02-95CF-9EB01D53D0B1}">
      <dgm:prSet/>
      <dgm:spPr/>
      <dgm:t>
        <a:bodyPr/>
        <a:lstStyle/>
        <a:p>
          <a:pPr latinLnBrk="1"/>
          <a:endParaRPr lang="ko-KR" altLang="en-US"/>
        </a:p>
      </dgm:t>
    </dgm:pt>
    <dgm:pt modelId="{DBD4CC25-26DB-4CF6-B68C-39EFA1CB1525}" type="sibTrans" cxnId="{2F8862DB-759B-4F02-95CF-9EB01D53D0B1}">
      <dgm:prSet/>
      <dgm:spPr/>
      <dgm:t>
        <a:bodyPr/>
        <a:lstStyle/>
        <a:p>
          <a:pPr latinLnBrk="1"/>
          <a:endParaRPr lang="ko-KR" altLang="en-US"/>
        </a:p>
      </dgm:t>
    </dgm:pt>
    <dgm:pt modelId="{320F3F36-9208-4476-BF1D-412C8CE842B1}" type="pres">
      <dgm:prSet presAssocID="{CEB61FC0-BA8A-4A9C-9E0C-31FF39DB537A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5E936961-A063-498C-AAC1-AE1C380995E6}" type="pres">
      <dgm:prSet presAssocID="{226064F8-12EA-4696-9148-166C22F79C11}" presName="circle1" presStyleLbl="node1" presStyleIdx="0" presStyleCnt="4"/>
      <dgm:spPr/>
    </dgm:pt>
    <dgm:pt modelId="{589CCAC8-46DA-454B-86B5-AE7DC50810BE}" type="pres">
      <dgm:prSet presAssocID="{226064F8-12EA-4696-9148-166C22F79C11}" presName="space" presStyleCnt="0"/>
      <dgm:spPr/>
    </dgm:pt>
    <dgm:pt modelId="{DC6C6ADD-FA76-4F17-ADA5-6B3E78D6F005}" type="pres">
      <dgm:prSet presAssocID="{226064F8-12EA-4696-9148-166C22F79C11}" presName="rect1" presStyleLbl="alignAcc1" presStyleIdx="0" presStyleCnt="4"/>
      <dgm:spPr/>
    </dgm:pt>
    <dgm:pt modelId="{C570BA57-E71B-48FA-83B9-EEFB17B41F8A}" type="pres">
      <dgm:prSet presAssocID="{AE949451-6CAB-478E-BCAB-CE4BA4EA94C2}" presName="vertSpace2" presStyleLbl="node1" presStyleIdx="0" presStyleCnt="4"/>
      <dgm:spPr/>
    </dgm:pt>
    <dgm:pt modelId="{7D64EFB1-B956-4150-A663-F88BB1854544}" type="pres">
      <dgm:prSet presAssocID="{AE949451-6CAB-478E-BCAB-CE4BA4EA94C2}" presName="circle2" presStyleLbl="node1" presStyleIdx="1" presStyleCnt="4"/>
      <dgm:spPr/>
    </dgm:pt>
    <dgm:pt modelId="{22E14751-4673-405C-94F2-93441B41599D}" type="pres">
      <dgm:prSet presAssocID="{AE949451-6CAB-478E-BCAB-CE4BA4EA94C2}" presName="rect2" presStyleLbl="alignAcc1" presStyleIdx="1" presStyleCnt="4"/>
      <dgm:spPr/>
    </dgm:pt>
    <dgm:pt modelId="{277D0507-21DD-4A05-B25C-177393CB5B58}" type="pres">
      <dgm:prSet presAssocID="{3A3EAD37-E407-47B1-854D-F13B59FDE40C}" presName="vertSpace3" presStyleLbl="node1" presStyleIdx="1" presStyleCnt="4"/>
      <dgm:spPr/>
    </dgm:pt>
    <dgm:pt modelId="{CC0D7630-B17C-4CF8-BC0A-FFB92BAC3B35}" type="pres">
      <dgm:prSet presAssocID="{3A3EAD37-E407-47B1-854D-F13B59FDE40C}" presName="circle3" presStyleLbl="node1" presStyleIdx="2" presStyleCnt="4"/>
      <dgm:spPr/>
    </dgm:pt>
    <dgm:pt modelId="{25E23A39-82EE-46F5-94E4-E4FAFB83D964}" type="pres">
      <dgm:prSet presAssocID="{3A3EAD37-E407-47B1-854D-F13B59FDE40C}" presName="rect3" presStyleLbl="alignAcc1" presStyleIdx="2" presStyleCnt="4"/>
      <dgm:spPr/>
    </dgm:pt>
    <dgm:pt modelId="{0C55F3D7-80E4-4451-BD21-5A0073CBA48B}" type="pres">
      <dgm:prSet presAssocID="{A8468F01-01E8-4FA1-B845-E875BFBC555C}" presName="vertSpace4" presStyleLbl="node1" presStyleIdx="2" presStyleCnt="4"/>
      <dgm:spPr/>
    </dgm:pt>
    <dgm:pt modelId="{CA2D464A-1174-46D1-BF9F-39590EB68E07}" type="pres">
      <dgm:prSet presAssocID="{A8468F01-01E8-4FA1-B845-E875BFBC555C}" presName="circle4" presStyleLbl="node1" presStyleIdx="3" presStyleCnt="4"/>
      <dgm:spPr/>
    </dgm:pt>
    <dgm:pt modelId="{6FDE94DB-B45B-40F5-A1B2-3E777AF4A35C}" type="pres">
      <dgm:prSet presAssocID="{A8468F01-01E8-4FA1-B845-E875BFBC555C}" presName="rect4" presStyleLbl="alignAcc1" presStyleIdx="3" presStyleCnt="4"/>
      <dgm:spPr/>
    </dgm:pt>
    <dgm:pt modelId="{8F609BAC-0CB2-4FF2-B2F6-43FB299D4839}" type="pres">
      <dgm:prSet presAssocID="{226064F8-12EA-4696-9148-166C22F79C11}" presName="rect1ParTx" presStyleLbl="alignAcc1" presStyleIdx="3" presStyleCnt="4">
        <dgm:presLayoutVars>
          <dgm:chMax val="1"/>
          <dgm:bulletEnabled val="1"/>
        </dgm:presLayoutVars>
      </dgm:prSet>
      <dgm:spPr/>
    </dgm:pt>
    <dgm:pt modelId="{8D7ACB24-FBB5-4C80-AB6E-BC3D87D50E2D}" type="pres">
      <dgm:prSet presAssocID="{226064F8-12EA-4696-9148-166C22F79C11}" presName="rect1ChTx" presStyleLbl="alignAcc1" presStyleIdx="3" presStyleCnt="4">
        <dgm:presLayoutVars>
          <dgm:bulletEnabled val="1"/>
        </dgm:presLayoutVars>
      </dgm:prSet>
      <dgm:spPr/>
    </dgm:pt>
    <dgm:pt modelId="{B9397BE2-E279-46B4-B5F1-F2D6CAFCD8C8}" type="pres">
      <dgm:prSet presAssocID="{AE949451-6CAB-478E-BCAB-CE4BA4EA94C2}" presName="rect2ParTx" presStyleLbl="alignAcc1" presStyleIdx="3" presStyleCnt="4">
        <dgm:presLayoutVars>
          <dgm:chMax val="1"/>
          <dgm:bulletEnabled val="1"/>
        </dgm:presLayoutVars>
      </dgm:prSet>
      <dgm:spPr/>
    </dgm:pt>
    <dgm:pt modelId="{231C1E25-7AC3-40F7-A80D-BFD9AB30DA8E}" type="pres">
      <dgm:prSet presAssocID="{AE949451-6CAB-478E-BCAB-CE4BA4EA94C2}" presName="rect2ChTx" presStyleLbl="alignAcc1" presStyleIdx="3" presStyleCnt="4">
        <dgm:presLayoutVars>
          <dgm:bulletEnabled val="1"/>
        </dgm:presLayoutVars>
      </dgm:prSet>
      <dgm:spPr/>
    </dgm:pt>
    <dgm:pt modelId="{08E5422D-7845-4308-9304-084C04B8DAA9}" type="pres">
      <dgm:prSet presAssocID="{3A3EAD37-E407-47B1-854D-F13B59FDE40C}" presName="rect3ParTx" presStyleLbl="alignAcc1" presStyleIdx="3" presStyleCnt="4">
        <dgm:presLayoutVars>
          <dgm:chMax val="1"/>
          <dgm:bulletEnabled val="1"/>
        </dgm:presLayoutVars>
      </dgm:prSet>
      <dgm:spPr/>
    </dgm:pt>
    <dgm:pt modelId="{C2A1E9A4-E2CF-410B-99F6-EDAA7DE003EA}" type="pres">
      <dgm:prSet presAssocID="{3A3EAD37-E407-47B1-854D-F13B59FDE40C}" presName="rect3ChTx" presStyleLbl="alignAcc1" presStyleIdx="3" presStyleCnt="4">
        <dgm:presLayoutVars>
          <dgm:bulletEnabled val="1"/>
        </dgm:presLayoutVars>
      </dgm:prSet>
      <dgm:spPr/>
    </dgm:pt>
    <dgm:pt modelId="{00A54C20-81D7-42D4-B70F-94CEB59B6B6A}" type="pres">
      <dgm:prSet presAssocID="{A8468F01-01E8-4FA1-B845-E875BFBC555C}" presName="rect4ParTx" presStyleLbl="alignAcc1" presStyleIdx="3" presStyleCnt="4">
        <dgm:presLayoutVars>
          <dgm:chMax val="1"/>
          <dgm:bulletEnabled val="1"/>
        </dgm:presLayoutVars>
      </dgm:prSet>
      <dgm:spPr/>
    </dgm:pt>
    <dgm:pt modelId="{88B89AA3-8B51-47FB-86E7-191CC75F6A1C}" type="pres">
      <dgm:prSet presAssocID="{A8468F01-01E8-4FA1-B845-E875BFBC555C}" presName="rect4ChTx" presStyleLbl="alignAcc1" presStyleIdx="3" presStyleCnt="4">
        <dgm:presLayoutVars>
          <dgm:bulletEnabled val="1"/>
        </dgm:presLayoutVars>
      </dgm:prSet>
      <dgm:spPr/>
    </dgm:pt>
  </dgm:ptLst>
  <dgm:cxnLst>
    <dgm:cxn modelId="{3EC25E08-FA63-42E6-B6A4-7979006661B6}" srcId="{CEB61FC0-BA8A-4A9C-9E0C-31FF39DB537A}" destId="{A8468F01-01E8-4FA1-B845-E875BFBC555C}" srcOrd="3" destOrd="0" parTransId="{840217A9-AF2A-482D-8062-C522B713B40A}" sibTransId="{A37EC4E9-B67A-4089-98D5-4F6ADBA7F4F9}"/>
    <dgm:cxn modelId="{E6754E08-E4CC-436C-BA0C-34268B9149AF}" srcId="{AE949451-6CAB-478E-BCAB-CE4BA4EA94C2}" destId="{B65B7B93-FF1D-4E21-B9C5-7068E38E63A0}" srcOrd="0" destOrd="0" parTransId="{AB088DB8-376D-4295-BF7C-36AA1FAFE5BC}" sibTransId="{6A4AA8D4-30DF-42A0-A0E5-13DACBDC4233}"/>
    <dgm:cxn modelId="{FDB77E16-17F9-42B7-91AD-49C5178142EF}" type="presOf" srcId="{ADF0909B-309B-4DC9-A37A-E2A07DB3B22B}" destId="{231C1E25-7AC3-40F7-A80D-BFD9AB30DA8E}" srcOrd="0" destOrd="1" presId="urn:microsoft.com/office/officeart/2005/8/layout/target3"/>
    <dgm:cxn modelId="{D1743F24-64CA-4CC4-8FBF-8E727F873F93}" srcId="{A8468F01-01E8-4FA1-B845-E875BFBC555C}" destId="{1A2BC38D-E1CC-46E0-8224-AC4ED45DFB68}" srcOrd="1" destOrd="0" parTransId="{DCCD9363-3762-4172-B309-35E25353FD8E}" sibTransId="{90063521-D7FD-4357-85C5-2FB55325F8C6}"/>
    <dgm:cxn modelId="{840D2A28-DA94-499D-8E91-FEB62F58ED45}" type="presOf" srcId="{226064F8-12EA-4696-9148-166C22F79C11}" destId="{8F609BAC-0CB2-4FF2-B2F6-43FB299D4839}" srcOrd="1" destOrd="0" presId="urn:microsoft.com/office/officeart/2005/8/layout/target3"/>
    <dgm:cxn modelId="{E3753828-C250-4A8B-969F-D6F0928943D6}" srcId="{AE949451-6CAB-478E-BCAB-CE4BA4EA94C2}" destId="{ADF0909B-309B-4DC9-A37A-E2A07DB3B22B}" srcOrd="1" destOrd="0" parTransId="{3A81E281-26C0-42DB-8C93-A26601AB0113}" sibTransId="{0EA8DF03-2AA2-46EF-B9A0-CD8FFA2B0B9E}"/>
    <dgm:cxn modelId="{ECBF0C2A-5E27-4F4F-946A-6B52966495F1}" type="presOf" srcId="{3A3EAD37-E407-47B1-854D-F13B59FDE40C}" destId="{08E5422D-7845-4308-9304-084C04B8DAA9}" srcOrd="1" destOrd="0" presId="urn:microsoft.com/office/officeart/2005/8/layout/target3"/>
    <dgm:cxn modelId="{76F2DC39-2377-4F72-BCE7-7B0BFFFC0039}" srcId="{A8468F01-01E8-4FA1-B845-E875BFBC555C}" destId="{D9139468-BCC5-4C7C-AAFD-EE3136C07BA4}" srcOrd="0" destOrd="0" parTransId="{ACDDD86A-DF36-48D7-B5D4-0645A0B1AFE3}" sibTransId="{759256CF-5C44-4F0E-85F3-43D88096C1E9}"/>
    <dgm:cxn modelId="{9B411B3E-F38B-442D-9574-7AF1F8D8E55A}" type="presOf" srcId="{1A2BC38D-E1CC-46E0-8224-AC4ED45DFB68}" destId="{88B89AA3-8B51-47FB-86E7-191CC75F6A1C}" srcOrd="0" destOrd="1" presId="urn:microsoft.com/office/officeart/2005/8/layout/target3"/>
    <dgm:cxn modelId="{48FD7C43-291A-48E0-8981-7C51BDAF9B33}" srcId="{CEB61FC0-BA8A-4A9C-9E0C-31FF39DB537A}" destId="{3A3EAD37-E407-47B1-854D-F13B59FDE40C}" srcOrd="2" destOrd="0" parTransId="{42CBD6A6-3A5C-4C7D-B36D-F09AFA1254D0}" sibTransId="{98FABEE1-3386-47F9-81C6-EE4EC19EAED8}"/>
    <dgm:cxn modelId="{5CB4F043-49E0-42FA-A17B-620E658A7156}" srcId="{CEB61FC0-BA8A-4A9C-9E0C-31FF39DB537A}" destId="{AE949451-6CAB-478E-BCAB-CE4BA4EA94C2}" srcOrd="1" destOrd="0" parTransId="{EEE1B32D-ADC3-4A52-8475-974AA08803B7}" sibTransId="{66154D55-C310-4F0D-A269-8B0E275C370E}"/>
    <dgm:cxn modelId="{43BCA348-4505-4A29-AE36-32CC9FAC5AAE}" type="presOf" srcId="{A8468F01-01E8-4FA1-B845-E875BFBC555C}" destId="{6FDE94DB-B45B-40F5-A1B2-3E777AF4A35C}" srcOrd="0" destOrd="0" presId="urn:microsoft.com/office/officeart/2005/8/layout/target3"/>
    <dgm:cxn modelId="{DDD3385A-C623-4DAF-B004-1227FC316992}" srcId="{3A3EAD37-E407-47B1-854D-F13B59FDE40C}" destId="{6FBC658D-6D71-4C8A-8625-B860D2FE24BB}" srcOrd="0" destOrd="0" parTransId="{FE2C212F-ECC2-4385-B709-79A0F6690B35}" sibTransId="{01E720B5-7508-43C3-B997-2481ECD01F69}"/>
    <dgm:cxn modelId="{D105AA93-2670-42E2-8720-1624DF2D7226}" type="presOf" srcId="{B65B7B93-FF1D-4E21-B9C5-7068E38E63A0}" destId="{231C1E25-7AC3-40F7-A80D-BFD9AB30DA8E}" srcOrd="0" destOrd="0" presId="urn:microsoft.com/office/officeart/2005/8/layout/target3"/>
    <dgm:cxn modelId="{35A7AD93-D0F5-4F0F-B730-0C5BD0DC2ECE}" type="presOf" srcId="{3A3EAD37-E407-47B1-854D-F13B59FDE40C}" destId="{25E23A39-82EE-46F5-94E4-E4FAFB83D964}" srcOrd="0" destOrd="0" presId="urn:microsoft.com/office/officeart/2005/8/layout/target3"/>
    <dgm:cxn modelId="{D8BB8DA2-67F0-4FD3-8FA8-D8391F29358A}" srcId="{226064F8-12EA-4696-9148-166C22F79C11}" destId="{00A91156-5F14-4FE1-A53D-BE595DAE7353}" srcOrd="0" destOrd="0" parTransId="{FDD42F0C-8BE8-45BA-92FC-058473E7D239}" sibTransId="{D5252C59-B337-4F1F-AE60-F82E774415FB}"/>
    <dgm:cxn modelId="{78F6DFA8-52B1-445B-BE48-6DCAE8F49ED6}" type="presOf" srcId="{226064F8-12EA-4696-9148-166C22F79C11}" destId="{DC6C6ADD-FA76-4F17-ADA5-6B3E78D6F005}" srcOrd="0" destOrd="0" presId="urn:microsoft.com/office/officeart/2005/8/layout/target3"/>
    <dgm:cxn modelId="{206153AF-D00F-40A3-B4EC-CC31B138D5BE}" type="presOf" srcId="{00A91156-5F14-4FE1-A53D-BE595DAE7353}" destId="{8D7ACB24-FBB5-4C80-AB6E-BC3D87D50E2D}" srcOrd="0" destOrd="0" presId="urn:microsoft.com/office/officeart/2005/8/layout/target3"/>
    <dgm:cxn modelId="{55483FB6-167D-447D-BB8F-FE016944E748}" type="presOf" srcId="{AE949451-6CAB-478E-BCAB-CE4BA4EA94C2}" destId="{B9397BE2-E279-46B4-B5F1-F2D6CAFCD8C8}" srcOrd="1" destOrd="0" presId="urn:microsoft.com/office/officeart/2005/8/layout/target3"/>
    <dgm:cxn modelId="{5D29E3B9-3342-44BD-8AFC-3C4291130158}" type="presOf" srcId="{CEB61FC0-BA8A-4A9C-9E0C-31FF39DB537A}" destId="{320F3F36-9208-4476-BF1D-412C8CE842B1}" srcOrd="0" destOrd="0" presId="urn:microsoft.com/office/officeart/2005/8/layout/target3"/>
    <dgm:cxn modelId="{5224C0BD-21B2-4163-AF50-AA35A0F6D33C}" type="presOf" srcId="{D9139468-BCC5-4C7C-AAFD-EE3136C07BA4}" destId="{88B89AA3-8B51-47FB-86E7-191CC75F6A1C}" srcOrd="0" destOrd="0" presId="urn:microsoft.com/office/officeart/2005/8/layout/target3"/>
    <dgm:cxn modelId="{CB9B29BF-EB8B-41A2-B2F5-DA807CBFEAA2}" type="presOf" srcId="{AE949451-6CAB-478E-BCAB-CE4BA4EA94C2}" destId="{22E14751-4673-405C-94F2-93441B41599D}" srcOrd="0" destOrd="0" presId="urn:microsoft.com/office/officeart/2005/8/layout/target3"/>
    <dgm:cxn modelId="{52DF12C7-ED5A-491D-9245-E126D67B572E}" type="presOf" srcId="{E16F0635-0FB1-4B64-B598-C98C0BF1C559}" destId="{8D7ACB24-FBB5-4C80-AB6E-BC3D87D50E2D}" srcOrd="0" destOrd="1" presId="urn:microsoft.com/office/officeart/2005/8/layout/target3"/>
    <dgm:cxn modelId="{9FBCE3CB-702E-455F-BE44-3848179DDB65}" type="presOf" srcId="{6FBC658D-6D71-4C8A-8625-B860D2FE24BB}" destId="{C2A1E9A4-E2CF-410B-99F6-EDAA7DE003EA}" srcOrd="0" destOrd="0" presId="urn:microsoft.com/office/officeart/2005/8/layout/target3"/>
    <dgm:cxn modelId="{2F8862DB-759B-4F02-95CF-9EB01D53D0B1}" srcId="{226064F8-12EA-4696-9148-166C22F79C11}" destId="{E16F0635-0FB1-4B64-B598-C98C0BF1C559}" srcOrd="1" destOrd="0" parTransId="{AB2674C0-F88E-4A07-AD56-A4618972DF9B}" sibTransId="{DBD4CC25-26DB-4CF6-B68C-39EFA1CB1525}"/>
    <dgm:cxn modelId="{3EBDC6ED-E122-4E4B-8EE4-A1957A535014}" srcId="{CEB61FC0-BA8A-4A9C-9E0C-31FF39DB537A}" destId="{226064F8-12EA-4696-9148-166C22F79C11}" srcOrd="0" destOrd="0" parTransId="{C9619DB5-95ED-4054-BD73-2F530D11E4F2}" sibTransId="{D69F2FAA-E418-4556-8D9C-F02EE6117BB9}"/>
    <dgm:cxn modelId="{38CEAFFF-B7FD-414B-89C8-AC506E293EAE}" type="presOf" srcId="{A8468F01-01E8-4FA1-B845-E875BFBC555C}" destId="{00A54C20-81D7-42D4-B70F-94CEB59B6B6A}" srcOrd="1" destOrd="0" presId="urn:microsoft.com/office/officeart/2005/8/layout/target3"/>
    <dgm:cxn modelId="{3CF091CF-EEA7-4682-ACCC-C9D15CB26329}" type="presParOf" srcId="{320F3F36-9208-4476-BF1D-412C8CE842B1}" destId="{5E936961-A063-498C-AAC1-AE1C380995E6}" srcOrd="0" destOrd="0" presId="urn:microsoft.com/office/officeart/2005/8/layout/target3"/>
    <dgm:cxn modelId="{23511B9A-2E8B-416E-8A4D-E1E77AF68A91}" type="presParOf" srcId="{320F3F36-9208-4476-BF1D-412C8CE842B1}" destId="{589CCAC8-46DA-454B-86B5-AE7DC50810BE}" srcOrd="1" destOrd="0" presId="urn:microsoft.com/office/officeart/2005/8/layout/target3"/>
    <dgm:cxn modelId="{F80E849C-E386-469C-B33D-32A46ABDF935}" type="presParOf" srcId="{320F3F36-9208-4476-BF1D-412C8CE842B1}" destId="{DC6C6ADD-FA76-4F17-ADA5-6B3E78D6F005}" srcOrd="2" destOrd="0" presId="urn:microsoft.com/office/officeart/2005/8/layout/target3"/>
    <dgm:cxn modelId="{78FC34DF-B8CC-4B16-A7CB-60532DD6A808}" type="presParOf" srcId="{320F3F36-9208-4476-BF1D-412C8CE842B1}" destId="{C570BA57-E71B-48FA-83B9-EEFB17B41F8A}" srcOrd="3" destOrd="0" presId="urn:microsoft.com/office/officeart/2005/8/layout/target3"/>
    <dgm:cxn modelId="{3DB25F25-5194-41E3-827B-C5809EE9B7F7}" type="presParOf" srcId="{320F3F36-9208-4476-BF1D-412C8CE842B1}" destId="{7D64EFB1-B956-4150-A663-F88BB1854544}" srcOrd="4" destOrd="0" presId="urn:microsoft.com/office/officeart/2005/8/layout/target3"/>
    <dgm:cxn modelId="{F192B2CA-A0E7-4E19-91FA-4751D9F75D7A}" type="presParOf" srcId="{320F3F36-9208-4476-BF1D-412C8CE842B1}" destId="{22E14751-4673-405C-94F2-93441B41599D}" srcOrd="5" destOrd="0" presId="urn:microsoft.com/office/officeart/2005/8/layout/target3"/>
    <dgm:cxn modelId="{B82AA0BE-263B-47C9-8BF9-8BF0E3311FA9}" type="presParOf" srcId="{320F3F36-9208-4476-BF1D-412C8CE842B1}" destId="{277D0507-21DD-4A05-B25C-177393CB5B58}" srcOrd="6" destOrd="0" presId="urn:microsoft.com/office/officeart/2005/8/layout/target3"/>
    <dgm:cxn modelId="{96CFE61D-B195-4D77-83ED-7E0C92E15139}" type="presParOf" srcId="{320F3F36-9208-4476-BF1D-412C8CE842B1}" destId="{CC0D7630-B17C-4CF8-BC0A-FFB92BAC3B35}" srcOrd="7" destOrd="0" presId="urn:microsoft.com/office/officeart/2005/8/layout/target3"/>
    <dgm:cxn modelId="{0280C258-72D5-4146-8EF8-3F7A016B599C}" type="presParOf" srcId="{320F3F36-9208-4476-BF1D-412C8CE842B1}" destId="{25E23A39-82EE-46F5-94E4-E4FAFB83D964}" srcOrd="8" destOrd="0" presId="urn:microsoft.com/office/officeart/2005/8/layout/target3"/>
    <dgm:cxn modelId="{847F935A-EE31-42B8-BA31-9F041F4FC6BB}" type="presParOf" srcId="{320F3F36-9208-4476-BF1D-412C8CE842B1}" destId="{0C55F3D7-80E4-4451-BD21-5A0073CBA48B}" srcOrd="9" destOrd="0" presId="urn:microsoft.com/office/officeart/2005/8/layout/target3"/>
    <dgm:cxn modelId="{58961590-65F6-45F5-97DE-5EF9C88D3A39}" type="presParOf" srcId="{320F3F36-9208-4476-BF1D-412C8CE842B1}" destId="{CA2D464A-1174-46D1-BF9F-39590EB68E07}" srcOrd="10" destOrd="0" presId="urn:microsoft.com/office/officeart/2005/8/layout/target3"/>
    <dgm:cxn modelId="{B8A00464-0044-40EC-B33D-564D76D15EDB}" type="presParOf" srcId="{320F3F36-9208-4476-BF1D-412C8CE842B1}" destId="{6FDE94DB-B45B-40F5-A1B2-3E777AF4A35C}" srcOrd="11" destOrd="0" presId="urn:microsoft.com/office/officeart/2005/8/layout/target3"/>
    <dgm:cxn modelId="{2B425337-F2F6-4A90-A9ED-7A81E1EBFA93}" type="presParOf" srcId="{320F3F36-9208-4476-BF1D-412C8CE842B1}" destId="{8F609BAC-0CB2-4FF2-B2F6-43FB299D4839}" srcOrd="12" destOrd="0" presId="urn:microsoft.com/office/officeart/2005/8/layout/target3"/>
    <dgm:cxn modelId="{28486AC2-32A8-40E6-B0E7-EA1A2F37CCAC}" type="presParOf" srcId="{320F3F36-9208-4476-BF1D-412C8CE842B1}" destId="{8D7ACB24-FBB5-4C80-AB6E-BC3D87D50E2D}" srcOrd="13" destOrd="0" presId="urn:microsoft.com/office/officeart/2005/8/layout/target3"/>
    <dgm:cxn modelId="{5CA68B4D-DC57-48C2-8452-45D60D8FF465}" type="presParOf" srcId="{320F3F36-9208-4476-BF1D-412C8CE842B1}" destId="{B9397BE2-E279-46B4-B5F1-F2D6CAFCD8C8}" srcOrd="14" destOrd="0" presId="urn:microsoft.com/office/officeart/2005/8/layout/target3"/>
    <dgm:cxn modelId="{EA18A59C-0325-4774-8706-40E9247FDA74}" type="presParOf" srcId="{320F3F36-9208-4476-BF1D-412C8CE842B1}" destId="{231C1E25-7AC3-40F7-A80D-BFD9AB30DA8E}" srcOrd="15" destOrd="0" presId="urn:microsoft.com/office/officeart/2005/8/layout/target3"/>
    <dgm:cxn modelId="{14B62D18-DCC4-4BEB-A78B-0143102FA73D}" type="presParOf" srcId="{320F3F36-9208-4476-BF1D-412C8CE842B1}" destId="{08E5422D-7845-4308-9304-084C04B8DAA9}" srcOrd="16" destOrd="0" presId="urn:microsoft.com/office/officeart/2005/8/layout/target3"/>
    <dgm:cxn modelId="{B055D9ED-79F9-4E96-97A1-660F4A4150FE}" type="presParOf" srcId="{320F3F36-9208-4476-BF1D-412C8CE842B1}" destId="{C2A1E9A4-E2CF-410B-99F6-EDAA7DE003EA}" srcOrd="17" destOrd="0" presId="urn:microsoft.com/office/officeart/2005/8/layout/target3"/>
    <dgm:cxn modelId="{EC398AFB-6734-4836-918F-3A438240B28F}" type="presParOf" srcId="{320F3F36-9208-4476-BF1D-412C8CE842B1}" destId="{00A54C20-81D7-42D4-B70F-94CEB59B6B6A}" srcOrd="18" destOrd="0" presId="urn:microsoft.com/office/officeart/2005/8/layout/target3"/>
    <dgm:cxn modelId="{D9243752-4D02-4A8A-A430-AB65B9485A91}" type="presParOf" srcId="{320F3F36-9208-4476-BF1D-412C8CE842B1}" destId="{88B89AA3-8B51-47FB-86E7-191CC75F6A1C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36961-A063-498C-AAC1-AE1C380995E6}">
      <dsp:nvSpPr>
        <dsp:cNvPr id="0" name=""/>
        <dsp:cNvSpPr/>
      </dsp:nvSpPr>
      <dsp:spPr>
        <a:xfrm>
          <a:off x="0" y="0"/>
          <a:ext cx="4351338" cy="435133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C6ADD-FA76-4F17-ADA5-6B3E78D6F005}">
      <dsp:nvSpPr>
        <dsp:cNvPr id="0" name=""/>
        <dsp:cNvSpPr/>
      </dsp:nvSpPr>
      <dsp:spPr>
        <a:xfrm>
          <a:off x="2175669" y="0"/>
          <a:ext cx="7987505" cy="435133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300" kern="1200" dirty="0">
              <a:solidFill>
                <a:schemeClr val="tx1"/>
              </a:solidFill>
            </a:rPr>
            <a:t>조금</a:t>
          </a:r>
          <a:r>
            <a:rPr lang="en-US" altLang="en-US" sz="3300" kern="1200" dirty="0">
              <a:solidFill>
                <a:schemeClr val="tx1"/>
              </a:solidFill>
            </a:rPr>
            <a:t>(</a:t>
          </a:r>
          <a:r>
            <a:rPr lang="ko-KR" altLang="en-US" sz="3300" kern="1200" dirty="0" err="1">
              <a:solidFill>
                <a:schemeClr val="tx1"/>
              </a:solidFill>
            </a:rPr>
            <a:t>쵸킨</a:t>
          </a:r>
          <a:r>
            <a:rPr lang="en-US" altLang="en-US" sz="3300" kern="1200" dirty="0">
              <a:solidFill>
                <a:schemeClr val="tx1"/>
              </a:solidFill>
            </a:rPr>
            <a:t>)</a:t>
          </a:r>
          <a:endParaRPr lang="ko-KR" altLang="en-US" sz="3300" kern="1200" dirty="0">
            <a:solidFill>
              <a:schemeClr val="tx1"/>
            </a:solidFill>
          </a:endParaRPr>
        </a:p>
      </dsp:txBody>
      <dsp:txXfrm>
        <a:off x="2175669" y="0"/>
        <a:ext cx="3993752" cy="924659"/>
      </dsp:txXfrm>
    </dsp:sp>
    <dsp:sp modelId="{7D64EFB1-B956-4150-A663-F88BB1854544}">
      <dsp:nvSpPr>
        <dsp:cNvPr id="0" name=""/>
        <dsp:cNvSpPr/>
      </dsp:nvSpPr>
      <dsp:spPr>
        <a:xfrm>
          <a:off x="571113" y="924659"/>
          <a:ext cx="3209111" cy="320911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E14751-4673-405C-94F2-93441B41599D}">
      <dsp:nvSpPr>
        <dsp:cNvPr id="0" name=""/>
        <dsp:cNvSpPr/>
      </dsp:nvSpPr>
      <dsp:spPr>
        <a:xfrm>
          <a:off x="2175669" y="924659"/>
          <a:ext cx="7987505" cy="320911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300" kern="1200" dirty="0"/>
            <a:t>단금</a:t>
          </a:r>
          <a:r>
            <a:rPr lang="en-US" altLang="en-US" sz="3300" kern="1200" dirty="0"/>
            <a:t>(</a:t>
          </a:r>
          <a:r>
            <a:rPr lang="ko-KR" altLang="en-US" sz="3300" kern="1200" dirty="0" err="1"/>
            <a:t>金金</a:t>
          </a:r>
          <a:r>
            <a:rPr lang="en-US" altLang="en-US" sz="3300" kern="1200" dirty="0"/>
            <a:t>)</a:t>
          </a:r>
          <a:endParaRPr lang="ko-KR" altLang="en-US" sz="3300" kern="1200" dirty="0"/>
        </a:p>
      </dsp:txBody>
      <dsp:txXfrm>
        <a:off x="2175669" y="924659"/>
        <a:ext cx="3993752" cy="924659"/>
      </dsp:txXfrm>
    </dsp:sp>
    <dsp:sp modelId="{CC0D7630-B17C-4CF8-BC0A-FFB92BAC3B35}">
      <dsp:nvSpPr>
        <dsp:cNvPr id="0" name=""/>
        <dsp:cNvSpPr/>
      </dsp:nvSpPr>
      <dsp:spPr>
        <a:xfrm>
          <a:off x="1142226" y="1849318"/>
          <a:ext cx="2066885" cy="2066885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E23A39-82EE-46F5-94E4-E4FAFB83D964}">
      <dsp:nvSpPr>
        <dsp:cNvPr id="0" name=""/>
        <dsp:cNvSpPr/>
      </dsp:nvSpPr>
      <dsp:spPr>
        <a:xfrm>
          <a:off x="2175669" y="1849318"/>
          <a:ext cx="7987505" cy="206688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300" kern="1200" dirty="0" err="1"/>
            <a:t>주금</a:t>
          </a:r>
          <a:r>
            <a:rPr lang="en-US" altLang="en-US" sz="3300" kern="1200" dirty="0"/>
            <a:t>(</a:t>
          </a:r>
          <a:r>
            <a:rPr lang="ko-KR" altLang="en-US" sz="3300" kern="1200" dirty="0" err="1"/>
            <a:t>주킨</a:t>
          </a:r>
          <a:r>
            <a:rPr lang="en-US" altLang="en-US" sz="3300" kern="1200" dirty="0"/>
            <a:t>)</a:t>
          </a:r>
          <a:endParaRPr lang="ko-KR" altLang="en-US" sz="3300" kern="1200" dirty="0"/>
        </a:p>
      </dsp:txBody>
      <dsp:txXfrm>
        <a:off x="2175669" y="1849318"/>
        <a:ext cx="3993752" cy="924659"/>
      </dsp:txXfrm>
    </dsp:sp>
    <dsp:sp modelId="{CA2D464A-1174-46D1-BF9F-39590EB68E07}">
      <dsp:nvSpPr>
        <dsp:cNvPr id="0" name=""/>
        <dsp:cNvSpPr/>
      </dsp:nvSpPr>
      <dsp:spPr>
        <a:xfrm>
          <a:off x="1713339" y="2773977"/>
          <a:ext cx="924659" cy="92465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DE94DB-B45B-40F5-A1B2-3E777AF4A35C}">
      <dsp:nvSpPr>
        <dsp:cNvPr id="0" name=""/>
        <dsp:cNvSpPr/>
      </dsp:nvSpPr>
      <dsp:spPr>
        <a:xfrm>
          <a:off x="2175669" y="2773977"/>
          <a:ext cx="7987505" cy="92465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300" kern="1200" dirty="0"/>
            <a:t>판금 가공</a:t>
          </a:r>
        </a:p>
      </dsp:txBody>
      <dsp:txXfrm>
        <a:off x="2175669" y="2773977"/>
        <a:ext cx="3993752" cy="924659"/>
      </dsp:txXfrm>
    </dsp:sp>
    <dsp:sp modelId="{8D7ACB24-FBB5-4C80-AB6E-BC3D87D50E2D}">
      <dsp:nvSpPr>
        <dsp:cNvPr id="0" name=""/>
        <dsp:cNvSpPr/>
      </dsp:nvSpPr>
      <dsp:spPr>
        <a:xfrm>
          <a:off x="6169421" y="0"/>
          <a:ext cx="3993752" cy="92465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o-KR" altLang="en-US" sz="2000" kern="1200" dirty="0"/>
            <a:t>형상</a:t>
          </a:r>
          <a:r>
            <a:rPr lang="en-US" altLang="ko-KR" sz="2000" kern="1200" dirty="0"/>
            <a:t>, </a:t>
          </a:r>
          <a:r>
            <a:rPr lang="ko-KR" altLang="en-US" sz="2000" kern="1200" dirty="0"/>
            <a:t>도안</a:t>
          </a:r>
          <a:r>
            <a:rPr lang="en-US" altLang="ko-KR" sz="2000" kern="1200" dirty="0"/>
            <a:t>, </a:t>
          </a:r>
          <a:r>
            <a:rPr lang="ko-KR" altLang="en-US" sz="2000" kern="1200" dirty="0"/>
            <a:t>문자</a:t>
          </a: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ko-KR" altLang="en-US" sz="2000" kern="1200" dirty="0"/>
            <a:t>의도한 기술</a:t>
          </a:r>
        </a:p>
      </dsp:txBody>
      <dsp:txXfrm>
        <a:off x="6169421" y="0"/>
        <a:ext cx="3993752" cy="924659"/>
      </dsp:txXfrm>
    </dsp:sp>
    <dsp:sp modelId="{231C1E25-7AC3-40F7-A80D-BFD9AB30DA8E}">
      <dsp:nvSpPr>
        <dsp:cNvPr id="0" name=""/>
        <dsp:cNvSpPr/>
      </dsp:nvSpPr>
      <dsp:spPr>
        <a:xfrm>
          <a:off x="6169421" y="924659"/>
          <a:ext cx="3993752" cy="92465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000" kern="1200" dirty="0"/>
            <a:t>금속 의도 형상 기술</a:t>
          </a: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000" kern="1200" dirty="0"/>
            <a:t>조리개 가공</a:t>
          </a:r>
        </a:p>
      </dsp:txBody>
      <dsp:txXfrm>
        <a:off x="6169421" y="924659"/>
        <a:ext cx="3993752" cy="924659"/>
      </dsp:txXfrm>
    </dsp:sp>
    <dsp:sp modelId="{C2A1E9A4-E2CF-410B-99F6-EDAA7DE003EA}">
      <dsp:nvSpPr>
        <dsp:cNvPr id="0" name=""/>
        <dsp:cNvSpPr/>
      </dsp:nvSpPr>
      <dsp:spPr>
        <a:xfrm>
          <a:off x="6169421" y="1849318"/>
          <a:ext cx="3993752" cy="92465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000" kern="1200" dirty="0"/>
            <a:t>녹은 금속</a:t>
          </a:r>
        </a:p>
      </dsp:txBody>
      <dsp:txXfrm>
        <a:off x="6169421" y="1849318"/>
        <a:ext cx="3993752" cy="924659"/>
      </dsp:txXfrm>
    </dsp:sp>
    <dsp:sp modelId="{88B89AA3-8B51-47FB-86E7-191CC75F6A1C}">
      <dsp:nvSpPr>
        <dsp:cNvPr id="0" name=""/>
        <dsp:cNvSpPr/>
      </dsp:nvSpPr>
      <dsp:spPr>
        <a:xfrm>
          <a:off x="6169421" y="2773977"/>
          <a:ext cx="3993752" cy="92465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000" kern="1200" dirty="0"/>
            <a:t>절단</a:t>
          </a:r>
          <a:r>
            <a:rPr lang="en-US" altLang="en-US" sz="2000" kern="1200" dirty="0"/>
            <a:t>.</a:t>
          </a:r>
          <a:r>
            <a:rPr lang="ko-KR" altLang="en-US" sz="2000" kern="1200" dirty="0"/>
            <a:t>굽힘</a:t>
          </a:r>
          <a:r>
            <a:rPr lang="en-US" altLang="en-US" sz="2000" kern="1200" dirty="0"/>
            <a:t>.</a:t>
          </a:r>
          <a:r>
            <a:rPr lang="ko-KR" altLang="en-US" sz="2000" kern="1200" dirty="0"/>
            <a:t>납땜</a:t>
          </a: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2000" kern="1200" dirty="0"/>
            <a:t>상자 제작</a:t>
          </a:r>
        </a:p>
      </dsp:txBody>
      <dsp:txXfrm>
        <a:off x="6169421" y="2773977"/>
        <a:ext cx="3993752" cy="9246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DB0C71A-88F0-9A99-2924-49249D43C6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b="1" dirty="0"/>
              <a:t>조각</a:t>
            </a:r>
            <a:r>
              <a:rPr lang="en-US" altLang="ko-KR" b="1" dirty="0"/>
              <a:t>(</a:t>
            </a:r>
            <a:r>
              <a:rPr lang="ko-KR" altLang="en-US" b="1" dirty="0" err="1"/>
              <a:t>초금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1E495CB-68D0-3CC9-15EE-FB88FE675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433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/>
              <a:t>-</a:t>
            </a:r>
            <a:r>
              <a:rPr lang="ko-KR" altLang="en-US" dirty="0"/>
              <a:t>가가네</a:t>
            </a:r>
            <a:r>
              <a:rPr lang="en-US" altLang="ko-KR" dirty="0"/>
              <a:t>(</a:t>
            </a:r>
            <a:r>
              <a:rPr lang="ko-KR" altLang="en-US" dirty="0"/>
              <a:t>강철제</a:t>
            </a:r>
            <a:r>
              <a:rPr lang="en-US" altLang="ko-KR" dirty="0"/>
              <a:t>) </a:t>
            </a:r>
            <a:r>
              <a:rPr lang="ko-KR" altLang="en-US" dirty="0"/>
              <a:t>이용 금속 조각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</a:t>
            </a:r>
            <a:r>
              <a:rPr lang="ko-KR" altLang="en-US" dirty="0"/>
              <a:t>주재료</a:t>
            </a:r>
            <a:r>
              <a:rPr lang="en-US" altLang="ko-KR" dirty="0"/>
              <a:t>: </a:t>
            </a:r>
            <a:r>
              <a:rPr lang="ko-KR" altLang="en-US" dirty="0"/>
              <a:t>백금</a:t>
            </a:r>
            <a:r>
              <a:rPr lang="en-US" altLang="ko-KR" dirty="0"/>
              <a:t>, </a:t>
            </a:r>
            <a:r>
              <a:rPr lang="ko-KR" altLang="en-US" dirty="0"/>
              <a:t>금</a:t>
            </a:r>
            <a:r>
              <a:rPr lang="en-US" altLang="ko-KR" dirty="0"/>
              <a:t>, </a:t>
            </a:r>
            <a:r>
              <a:rPr lang="ko-KR" altLang="en-US" dirty="0"/>
              <a:t>은</a:t>
            </a:r>
            <a:r>
              <a:rPr lang="en-US" altLang="ko-KR" dirty="0"/>
              <a:t>, </a:t>
            </a:r>
            <a:r>
              <a:rPr lang="ko-KR" altLang="en-US" dirty="0"/>
              <a:t>구리</a:t>
            </a:r>
            <a:r>
              <a:rPr lang="en-US" altLang="ko-KR" dirty="0"/>
              <a:t>, </a:t>
            </a:r>
            <a:r>
              <a:rPr lang="ko-KR" altLang="en-US" dirty="0"/>
              <a:t>황동</a:t>
            </a:r>
            <a:r>
              <a:rPr lang="en-US" altLang="ko-KR" dirty="0"/>
              <a:t>, </a:t>
            </a:r>
            <a:r>
              <a:rPr lang="ko-KR" altLang="en-US" dirty="0"/>
              <a:t>철</a:t>
            </a:r>
            <a:r>
              <a:rPr lang="en-US" altLang="ko-KR" dirty="0"/>
              <a:t>, </a:t>
            </a:r>
            <a:r>
              <a:rPr lang="ko-KR" altLang="en-US" dirty="0"/>
              <a:t>알루미늄</a:t>
            </a:r>
            <a:r>
              <a:rPr lang="en-US" altLang="ko-KR" dirty="0"/>
              <a:t>, </a:t>
            </a:r>
            <a:r>
              <a:rPr lang="ko-KR" altLang="en-US" dirty="0"/>
              <a:t>주석 등 금속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-</a:t>
            </a:r>
            <a:r>
              <a:rPr lang="ko-KR" altLang="en-US" dirty="0"/>
              <a:t>금속 공예 기법</a:t>
            </a:r>
            <a:endParaRPr lang="en-US" altLang="ko-KR" dirty="0"/>
          </a:p>
          <a:p>
            <a:pPr marL="0" indent="0">
              <a:buNone/>
            </a:pPr>
            <a:endParaRPr lang="en-US" altLang="ko-KR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1004AA04-4A0C-B44B-9ADC-13BAFE3F86AE}"/>
              </a:ext>
            </a:extLst>
          </p:cNvPr>
          <p:cNvSpPr txBox="1">
            <a:spLocks/>
          </p:cNvSpPr>
          <p:nvPr/>
        </p:nvSpPr>
        <p:spPr>
          <a:xfrm>
            <a:off x="-216159" y="0"/>
            <a:ext cx="1970314" cy="10203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o-KR" altLang="en-US"/>
              <a:t>공예</a:t>
            </a:r>
            <a:endParaRPr lang="ko-KR" altLang="en-US" dirty="0"/>
          </a:p>
        </p:txBody>
      </p:sp>
      <p:sp>
        <p:nvSpPr>
          <p:cNvPr id="5" name="육각형 4">
            <a:extLst>
              <a:ext uri="{FF2B5EF4-FFF2-40B4-BE49-F238E27FC236}">
                <a16:creationId xmlns:a16="http://schemas.microsoft.com/office/drawing/2014/main" id="{BFBC2480-CE5F-36D1-E57A-D6EF51ADA8E3}"/>
              </a:ext>
            </a:extLst>
          </p:cNvPr>
          <p:cNvSpPr/>
          <p:nvPr/>
        </p:nvSpPr>
        <p:spPr>
          <a:xfrm rot="1721509">
            <a:off x="-513769" y="-717782"/>
            <a:ext cx="2239930" cy="1880863"/>
          </a:xfrm>
          <a:prstGeom prst="hexagon">
            <a:avLst/>
          </a:prstGeom>
          <a:solidFill>
            <a:schemeClr val="accent1">
              <a:alpha val="52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7" name="내용 개체 틀 4">
            <a:extLst>
              <a:ext uri="{FF2B5EF4-FFF2-40B4-BE49-F238E27FC236}">
                <a16:creationId xmlns:a16="http://schemas.microsoft.com/office/drawing/2014/main" id="{0F7BA953-7093-2F68-1C2A-3F5DA80BCF29}"/>
              </a:ext>
            </a:extLst>
          </p:cNvPr>
          <p:cNvGraphicFramePr>
            <a:graphicFrameLocks/>
          </p:cNvGraphicFramePr>
          <p:nvPr/>
        </p:nvGraphicFramePr>
        <p:xfrm>
          <a:off x="1447799" y="2836863"/>
          <a:ext cx="101631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34555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Office PowerPoint</Application>
  <PresentationFormat>와이드스크린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조각(초금)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2023-11-20T09:27:21Z</dcterms:created>
  <dcterms:modified xsi:type="dcterms:W3CDTF">2023-11-20T09:47:34Z</dcterms:modified>
</cp:coreProperties>
</file>