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0123FC-E439-4AFE-8308-49A003956F59}" v="5" dt="2023-11-20T09:46:33.4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6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C80123FC-E439-4AFE-8308-49A003956F59}"/>
    <pc:docChg chg="addSld delSld modSld delMainMaster">
      <pc:chgData name="정민정" userId="814c37d6-cc4e-417e-8b80-46a1418ceadf" providerId="ADAL" clId="{C80123FC-E439-4AFE-8308-49A003956F59}" dt="2023-11-20T09:46:35.276" v="7" actId="47"/>
      <pc:docMkLst>
        <pc:docMk/>
      </pc:docMkLst>
      <pc:sldChg chg="new del">
        <pc:chgData name="정민정" userId="814c37d6-cc4e-417e-8b80-46a1418ceadf" providerId="ADAL" clId="{C80123FC-E439-4AFE-8308-49A003956F59}" dt="2023-11-20T09:46:35.276" v="7" actId="47"/>
        <pc:sldMkLst>
          <pc:docMk/>
          <pc:sldMk cId="829585749" sldId="256"/>
        </pc:sldMkLst>
      </pc:sldChg>
      <pc:sldChg chg="add del setBg">
        <pc:chgData name="정민정" userId="814c37d6-cc4e-417e-8b80-46a1418ceadf" providerId="ADAL" clId="{C80123FC-E439-4AFE-8308-49A003956F59}" dt="2023-11-20T09:46:03.592" v="4" actId="47"/>
        <pc:sldMkLst>
          <pc:docMk/>
          <pc:sldMk cId="2383675729" sldId="256"/>
        </pc:sldMkLst>
      </pc:sldChg>
      <pc:sldChg chg="del">
        <pc:chgData name="정민정" userId="814c37d6-cc4e-417e-8b80-46a1418ceadf" providerId="ADAL" clId="{C80123FC-E439-4AFE-8308-49A003956F59}" dt="2023-11-20T09:05:19.606" v="0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C80123FC-E439-4AFE-8308-49A003956F59}" dt="2023-11-20T09:46:33.461" v="6"/>
        <pc:sldMkLst>
          <pc:docMk/>
          <pc:sldMk cId="1694786838" sldId="264"/>
        </pc:sldMkLst>
      </pc:sldChg>
      <pc:sldMasterChg chg="del delSldLayout">
        <pc:chgData name="정민정" userId="814c37d6-cc4e-417e-8b80-46a1418ceadf" providerId="ADAL" clId="{C80123FC-E439-4AFE-8308-49A003956F59}" dt="2023-11-20T09:46:03.592" v="4" actId="47"/>
        <pc:sldMasterMkLst>
          <pc:docMk/>
          <pc:sldMasterMk cId="924739361" sldId="2147483660"/>
        </pc:sldMasterMkLst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3139113889" sldId="2147483661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1704129420" sldId="2147483662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282982001" sldId="2147483663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291730866" sldId="2147483664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92857065" sldId="2147483665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2717074147" sldId="2147483666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3758404569" sldId="2147483667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087521143" sldId="2147483668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2793005075" sldId="2147483669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3585713753" sldId="2147483670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2988374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4CD2CE2E-C763-246F-17AD-8ABB94C17AA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8" name="육각형 7">
            <a:extLst>
              <a:ext uri="{FF2B5EF4-FFF2-40B4-BE49-F238E27FC236}">
                <a16:creationId xmlns:a16="http://schemas.microsoft.com/office/drawing/2014/main" id="{E1A88385-538B-8C4A-8376-321E28CC0634}"/>
              </a:ext>
            </a:extLst>
          </p:cNvPr>
          <p:cNvSpPr/>
          <p:nvPr/>
        </p:nvSpPr>
        <p:spPr>
          <a:xfrm rot="1721509">
            <a:off x="-513769" y="-717782"/>
            <a:ext cx="2239930" cy="1880863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B9D263-3888-A015-CB43-F08B62C35C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17226"/>
            <a:ext cx="5181600" cy="2822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성립</a:t>
            </a:r>
            <a:r>
              <a:rPr lang="en-US" altLang="ko-KR" sz="3000" dirty="0"/>
              <a:t>: </a:t>
            </a:r>
            <a:r>
              <a:rPr lang="ko-KR" altLang="en-US" sz="3000" dirty="0"/>
              <a:t>에도시대 일본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 err="1"/>
              <a:t>화예</a:t>
            </a:r>
            <a:r>
              <a:rPr lang="ko-KR" altLang="en-US" sz="3000" dirty="0"/>
              <a:t> 일종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   *</a:t>
            </a:r>
            <a:r>
              <a:rPr lang="ko-KR" altLang="en-US" sz="3000" dirty="0"/>
              <a:t>인간으로 표현한 기법</a:t>
            </a:r>
            <a:endParaRPr lang="en-US" altLang="ko-KR" sz="3000" dirty="0"/>
          </a:p>
          <a:p>
            <a:pPr marL="0" indent="0">
              <a:buNone/>
            </a:pPr>
            <a:br>
              <a:rPr lang="en-US" altLang="ko-KR" sz="1000" dirty="0"/>
            </a:br>
            <a:r>
              <a:rPr lang="en-US" altLang="ko-KR" sz="3000" dirty="0"/>
              <a:t>-</a:t>
            </a:r>
            <a:r>
              <a:rPr lang="ko-KR" altLang="en-US" sz="3000" dirty="0" err="1"/>
              <a:t>낙어가</a:t>
            </a:r>
            <a:r>
              <a:rPr lang="en-US" altLang="ko-KR" sz="3000" dirty="0"/>
              <a:t>: </a:t>
            </a:r>
            <a:r>
              <a:rPr lang="ko-KR" altLang="en-US" sz="3000" dirty="0"/>
              <a:t>연기자</a:t>
            </a:r>
            <a:endParaRPr lang="en-US" altLang="ko-KR" sz="3000" dirty="0"/>
          </a:p>
          <a:p>
            <a:pPr marL="0" indent="0">
              <a:buNone/>
            </a:pPr>
            <a:endParaRPr lang="en-US" altLang="ko-KR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964FDEC-4A39-D819-5A96-7F9CFDFCF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6976" y="19399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표현</a:t>
            </a:r>
            <a:r>
              <a:rPr lang="en-US" altLang="ko-KR" sz="3000" dirty="0"/>
              <a:t>: </a:t>
            </a:r>
            <a:r>
              <a:rPr lang="ko-KR" altLang="en-US" sz="3000" dirty="0"/>
              <a:t>혼자</a:t>
            </a:r>
            <a:r>
              <a:rPr lang="en-US" altLang="ko-KR" sz="3000" dirty="0"/>
              <a:t>, </a:t>
            </a:r>
            <a:r>
              <a:rPr lang="ko-KR" altLang="en-US" sz="3000" dirty="0"/>
              <a:t>몸짓</a:t>
            </a:r>
            <a:r>
              <a:rPr lang="en-US" altLang="ko-KR" sz="3000" dirty="0"/>
              <a:t>, </a:t>
            </a:r>
            <a:r>
              <a:rPr lang="ko-KR" altLang="en-US" sz="3000" dirty="0"/>
              <a:t>손짓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도구</a:t>
            </a:r>
            <a:r>
              <a:rPr lang="en-US" altLang="ko-KR" sz="3000" dirty="0"/>
              <a:t>: </a:t>
            </a:r>
            <a:r>
              <a:rPr lang="ko-KR" altLang="en-US" sz="3000" dirty="0"/>
              <a:t>부채</a:t>
            </a:r>
            <a:r>
              <a:rPr lang="en-US" altLang="ko-KR" sz="3000" dirty="0"/>
              <a:t>, </a:t>
            </a:r>
            <a:r>
              <a:rPr lang="ko-KR" altLang="en-US" sz="3000" dirty="0"/>
              <a:t>수건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무용과의 차이점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  :</a:t>
            </a:r>
            <a:r>
              <a:rPr lang="ko-KR" altLang="en-US" sz="3000" dirty="0"/>
              <a:t>의상</a:t>
            </a:r>
            <a:r>
              <a:rPr lang="en-US" altLang="ko-KR" sz="3000" dirty="0"/>
              <a:t>, </a:t>
            </a:r>
            <a:r>
              <a:rPr lang="ko-KR" altLang="en-US" sz="3000" dirty="0"/>
              <a:t>도구</a:t>
            </a:r>
            <a:r>
              <a:rPr lang="en-US" altLang="ko-KR" sz="3000" dirty="0"/>
              <a:t>, </a:t>
            </a:r>
            <a:r>
              <a:rPr lang="ko-KR" altLang="en-US" sz="3000" dirty="0"/>
              <a:t>음곡 의존 </a:t>
            </a:r>
            <a:r>
              <a:rPr lang="en-US" altLang="ko-KR" sz="3000" dirty="0"/>
              <a:t>x</a:t>
            </a: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용어</a:t>
            </a:r>
            <a:r>
              <a:rPr lang="en-US" altLang="ko-KR" sz="3000" dirty="0"/>
              <a:t>: [</a:t>
            </a:r>
            <a:r>
              <a:rPr lang="ko-KR" altLang="en-US" sz="3000" dirty="0"/>
              <a:t>고전 </a:t>
            </a:r>
            <a:r>
              <a:rPr lang="ko-KR" altLang="en-US" sz="3000" dirty="0" err="1"/>
              <a:t>낙어</a:t>
            </a:r>
            <a:r>
              <a:rPr lang="en-US" altLang="ko-KR" sz="3000" dirty="0"/>
              <a:t>]</a:t>
            </a:r>
            <a:endParaRPr lang="ko-KR" altLang="en-US" sz="3000" dirty="0"/>
          </a:p>
          <a:p>
            <a:endParaRPr lang="ko-KR" altLang="en-US" sz="30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4FDD709-D2EF-018B-9691-8DE4822C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ko-KR" altLang="en-US" b="1" dirty="0" err="1"/>
              <a:t>라쿠고</a:t>
            </a:r>
            <a:r>
              <a:rPr lang="en-US" altLang="ko-KR" b="1" dirty="0"/>
              <a:t>(</a:t>
            </a:r>
            <a:r>
              <a:rPr lang="ja-JP" altLang="en-US" b="1" dirty="0"/>
              <a:t>らくご</a:t>
            </a:r>
            <a:r>
              <a:rPr lang="en-US" altLang="ja-JP" b="1" dirty="0"/>
              <a:t>)</a:t>
            </a:r>
            <a:endParaRPr lang="ko-KR" altLang="en-US" b="1" dirty="0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E3EE72A7-3386-022A-3BAA-790BF59C608C}"/>
              </a:ext>
            </a:extLst>
          </p:cNvPr>
          <p:cNvSpPr txBox="1">
            <a:spLocks/>
          </p:cNvSpPr>
          <p:nvPr/>
        </p:nvSpPr>
        <p:spPr>
          <a:xfrm>
            <a:off x="-216159" y="0"/>
            <a:ext cx="1970314" cy="10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/>
              <a:t>연애</a:t>
            </a:r>
          </a:p>
        </p:txBody>
      </p:sp>
    </p:spTree>
    <p:extLst>
      <p:ext uri="{BB962C8B-B14F-4D97-AF65-F5344CB8AC3E}">
        <p14:creationId xmlns:p14="http://schemas.microsoft.com/office/powerpoint/2010/main" val="1694786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라쿠고(らくご)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2023-11-20T09:04:13Z</dcterms:created>
  <dcterms:modified xsi:type="dcterms:W3CDTF">2023-11-20T09:46:42Z</dcterms:modified>
</cp:coreProperties>
</file>