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7D624-4B0C-4F21-BA7E-D96DFEF5F723}" v="3" dt="2023-11-20T09:48:41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26A7D624-4B0C-4F21-BA7E-D96DFEF5F723}"/>
    <pc:docChg chg="undo redo addSld delSld modSld addMainMaster delMainMaster modMainMaster">
      <pc:chgData name="정민정" userId="814c37d6-cc4e-417e-8b80-46a1418ceadf" providerId="ADAL" clId="{26A7D624-4B0C-4F21-BA7E-D96DFEF5F723}" dt="2023-11-20T09:48:41.402" v="46"/>
      <pc:docMkLst>
        <pc:docMk/>
      </pc:docMkLst>
      <pc:sldChg chg="add del">
        <pc:chgData name="정민정" userId="814c37d6-cc4e-417e-8b80-46a1418ceadf" providerId="ADAL" clId="{26A7D624-4B0C-4F21-BA7E-D96DFEF5F723}" dt="2023-11-20T09:13:46.929" v="36" actId="47"/>
        <pc:sldMkLst>
          <pc:docMk/>
          <pc:sldMk cId="2383675729" sldId="256"/>
        </pc:sldMkLst>
      </pc:sldChg>
      <pc:sldChg chg="add del">
        <pc:chgData name="정민정" userId="814c37d6-cc4e-417e-8b80-46a1418ceadf" providerId="ADAL" clId="{26A7D624-4B0C-4F21-BA7E-D96DFEF5F723}" dt="2023-11-20T09:38:55.885" v="41" actId="47"/>
        <pc:sldMkLst>
          <pc:docMk/>
          <pc:sldMk cId="881868474" sldId="257"/>
        </pc:sldMkLst>
      </pc:sldChg>
      <pc:sldChg chg="add del">
        <pc:chgData name="정민정" userId="814c37d6-cc4e-417e-8b80-46a1418ceadf" providerId="ADAL" clId="{26A7D624-4B0C-4F21-BA7E-D96DFEF5F723}" dt="2023-11-20T09:13:48.714" v="37" actId="47"/>
        <pc:sldMkLst>
          <pc:docMk/>
          <pc:sldMk cId="3602644501" sldId="258"/>
        </pc:sldMkLst>
      </pc:sldChg>
      <pc:sldChg chg="add del">
        <pc:chgData name="정민정" userId="814c37d6-cc4e-417e-8b80-46a1418ceadf" providerId="ADAL" clId="{26A7D624-4B0C-4F21-BA7E-D96DFEF5F723}" dt="2023-11-20T09:13:49.204" v="38" actId="47"/>
        <pc:sldMkLst>
          <pc:docMk/>
          <pc:sldMk cId="1096699700" sldId="259"/>
        </pc:sldMkLst>
      </pc:sldChg>
      <pc:sldChg chg="add del">
        <pc:chgData name="정민정" userId="814c37d6-cc4e-417e-8b80-46a1418ceadf" providerId="ADAL" clId="{26A7D624-4B0C-4F21-BA7E-D96DFEF5F723}" dt="2023-11-20T09:13:49.730" v="39" actId="47"/>
        <pc:sldMkLst>
          <pc:docMk/>
          <pc:sldMk cId="3757340504" sldId="260"/>
        </pc:sldMkLst>
      </pc:sldChg>
      <pc:sldChg chg="add del">
        <pc:chgData name="정민정" userId="814c37d6-cc4e-417e-8b80-46a1418ceadf" providerId="ADAL" clId="{26A7D624-4B0C-4F21-BA7E-D96DFEF5F723}" dt="2023-11-20T08:48:02.746" v="31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26A7D624-4B0C-4F21-BA7E-D96DFEF5F723}" dt="2023-11-20T08:48:02.940" v="32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26A7D624-4B0C-4F21-BA7E-D96DFEF5F723}" dt="2023-11-20T08:48:03.112" v="33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26A7D624-4B0C-4F21-BA7E-D96DFEF5F723}" dt="2023-11-20T08:48:03.829" v="34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26A7D624-4B0C-4F21-BA7E-D96DFEF5F723}" dt="2023-11-20T08:48:04.405" v="35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26A7D624-4B0C-4F21-BA7E-D96DFEF5F723}" dt="2023-11-20T08:32:28.219" v="10" actId="47"/>
        <pc:sldMkLst>
          <pc:docMk/>
          <pc:sldMk cId="2888227790" sldId="266"/>
        </pc:sldMkLst>
      </pc:sldChg>
      <pc:sldChg chg="add del">
        <pc:chgData name="정민정" userId="814c37d6-cc4e-417e-8b80-46a1418ceadf" providerId="ADAL" clId="{26A7D624-4B0C-4F21-BA7E-D96DFEF5F723}" dt="2023-11-20T08:32:30.215" v="11" actId="47"/>
        <pc:sldMkLst>
          <pc:docMk/>
          <pc:sldMk cId="898950400" sldId="267"/>
        </pc:sldMkLst>
      </pc:sldChg>
      <pc:sldChg chg="add del">
        <pc:chgData name="정민정" userId="814c37d6-cc4e-417e-8b80-46a1418ceadf" providerId="ADAL" clId="{26A7D624-4B0C-4F21-BA7E-D96DFEF5F723}" dt="2023-11-20T08:32:30.959" v="12" actId="47"/>
        <pc:sldMkLst>
          <pc:docMk/>
          <pc:sldMk cId="2135325317" sldId="268"/>
        </pc:sldMkLst>
      </pc:sldChg>
      <pc:sldChg chg="add del">
        <pc:chgData name="정민정" userId="814c37d6-cc4e-417e-8b80-46a1418ceadf" providerId="ADAL" clId="{26A7D624-4B0C-4F21-BA7E-D96DFEF5F723}" dt="2023-11-20T08:32:31.773" v="13" actId="47"/>
        <pc:sldMkLst>
          <pc:docMk/>
          <pc:sldMk cId="2438108987" sldId="269"/>
        </pc:sldMkLst>
      </pc:sldChg>
      <pc:sldChg chg="add del">
        <pc:chgData name="정민정" userId="814c37d6-cc4e-417e-8b80-46a1418ceadf" providerId="ADAL" clId="{26A7D624-4B0C-4F21-BA7E-D96DFEF5F723}" dt="2023-11-20T08:32:32.604" v="14" actId="47"/>
        <pc:sldMkLst>
          <pc:docMk/>
          <pc:sldMk cId="158947022" sldId="270"/>
        </pc:sldMkLst>
      </pc:sldChg>
      <pc:sldChg chg="add del">
        <pc:chgData name="정민정" userId="814c37d6-cc4e-417e-8b80-46a1418ceadf" providerId="ADAL" clId="{26A7D624-4B0C-4F21-BA7E-D96DFEF5F723}" dt="2023-11-20T08:32:32.821" v="15" actId="47"/>
        <pc:sldMkLst>
          <pc:docMk/>
          <pc:sldMk cId="1694786838" sldId="271"/>
        </pc:sldMkLst>
      </pc:sldChg>
      <pc:sldChg chg="add del">
        <pc:chgData name="정민정" userId="814c37d6-cc4e-417e-8b80-46a1418ceadf" providerId="ADAL" clId="{26A7D624-4B0C-4F21-BA7E-D96DFEF5F723}" dt="2023-11-20T08:32:33.033" v="16" actId="47"/>
        <pc:sldMkLst>
          <pc:docMk/>
          <pc:sldMk cId="3707128116" sldId="272"/>
        </pc:sldMkLst>
      </pc:sldChg>
      <pc:sldChg chg="add del">
        <pc:chgData name="정민정" userId="814c37d6-cc4e-417e-8b80-46a1418ceadf" providerId="ADAL" clId="{26A7D624-4B0C-4F21-BA7E-D96DFEF5F723}" dt="2023-11-20T08:32:33.263" v="17" actId="47"/>
        <pc:sldMkLst>
          <pc:docMk/>
          <pc:sldMk cId="2734555862" sldId="273"/>
        </pc:sldMkLst>
      </pc:sldChg>
      <pc:sldChg chg="add del">
        <pc:chgData name="정민정" userId="814c37d6-cc4e-417e-8b80-46a1418ceadf" providerId="ADAL" clId="{26A7D624-4B0C-4F21-BA7E-D96DFEF5F723}" dt="2023-11-20T08:32:33.454" v="18" actId="47"/>
        <pc:sldMkLst>
          <pc:docMk/>
          <pc:sldMk cId="2114693506" sldId="274"/>
        </pc:sldMkLst>
      </pc:sldChg>
      <pc:sldChg chg="add del">
        <pc:chgData name="정민정" userId="814c37d6-cc4e-417e-8b80-46a1418ceadf" providerId="ADAL" clId="{26A7D624-4B0C-4F21-BA7E-D96DFEF5F723}" dt="2023-11-20T08:32:33.641" v="19" actId="47"/>
        <pc:sldMkLst>
          <pc:docMk/>
          <pc:sldMk cId="1040525296" sldId="275"/>
        </pc:sldMkLst>
      </pc:sldChg>
      <pc:sldChg chg="add del">
        <pc:chgData name="정민정" userId="814c37d6-cc4e-417e-8b80-46a1418ceadf" providerId="ADAL" clId="{26A7D624-4B0C-4F21-BA7E-D96DFEF5F723}" dt="2023-11-20T08:32:34.010" v="20" actId="47"/>
        <pc:sldMkLst>
          <pc:docMk/>
          <pc:sldMk cId="3515564765" sldId="276"/>
        </pc:sldMkLst>
      </pc:sldChg>
      <pc:sldChg chg="add del">
        <pc:chgData name="정민정" userId="814c37d6-cc4e-417e-8b80-46a1418ceadf" providerId="ADAL" clId="{26A7D624-4B0C-4F21-BA7E-D96DFEF5F723}" dt="2023-11-20T08:32:34.337" v="21" actId="47"/>
        <pc:sldMkLst>
          <pc:docMk/>
          <pc:sldMk cId="3184515890" sldId="277"/>
        </pc:sldMkLst>
      </pc:sldChg>
      <pc:sldChg chg="add del">
        <pc:chgData name="정민정" userId="814c37d6-cc4e-417e-8b80-46a1418ceadf" providerId="ADAL" clId="{26A7D624-4B0C-4F21-BA7E-D96DFEF5F723}" dt="2023-11-20T08:32:34.734" v="22" actId="47"/>
        <pc:sldMkLst>
          <pc:docMk/>
          <pc:sldMk cId="4120003822" sldId="278"/>
        </pc:sldMkLst>
      </pc:sldChg>
      <pc:sldChg chg="add del">
        <pc:chgData name="정민정" userId="814c37d6-cc4e-417e-8b80-46a1418ceadf" providerId="ADAL" clId="{26A7D624-4B0C-4F21-BA7E-D96DFEF5F723}" dt="2023-11-20T08:32:34.985" v="23" actId="47"/>
        <pc:sldMkLst>
          <pc:docMk/>
          <pc:sldMk cId="1665495851" sldId="279"/>
        </pc:sldMkLst>
      </pc:sldChg>
      <pc:sldChg chg="add del">
        <pc:chgData name="정민정" userId="814c37d6-cc4e-417e-8b80-46a1418ceadf" providerId="ADAL" clId="{26A7D624-4B0C-4F21-BA7E-D96DFEF5F723}" dt="2023-11-20T08:32:35.229" v="24" actId="47"/>
        <pc:sldMkLst>
          <pc:docMk/>
          <pc:sldMk cId="532121689" sldId="280"/>
        </pc:sldMkLst>
      </pc:sldChg>
      <pc:sldChg chg="add del">
        <pc:chgData name="정민정" userId="814c37d6-cc4e-417e-8b80-46a1418ceadf" providerId="ADAL" clId="{26A7D624-4B0C-4F21-BA7E-D96DFEF5F723}" dt="2023-11-20T08:32:35.889" v="25" actId="47"/>
        <pc:sldMkLst>
          <pc:docMk/>
          <pc:sldMk cId="1394531584" sldId="281"/>
        </pc:sldMkLst>
      </pc:sldChg>
      <pc:sldChg chg="add del">
        <pc:chgData name="정민정" userId="814c37d6-cc4e-417e-8b80-46a1418ceadf" providerId="ADAL" clId="{26A7D624-4B0C-4F21-BA7E-D96DFEF5F723}" dt="2023-11-20T09:39:12.429" v="43" actId="47"/>
        <pc:sldMkLst>
          <pc:docMk/>
          <pc:sldMk cId="898950400" sldId="282"/>
        </pc:sldMkLst>
      </pc:sldChg>
      <pc:sldChg chg="add del">
        <pc:chgData name="정민정" userId="814c37d6-cc4e-417e-8b80-46a1418ceadf" providerId="ADAL" clId="{26A7D624-4B0C-4F21-BA7E-D96DFEF5F723}" dt="2023-11-20T08:32:36.128" v="26" actId="47"/>
        <pc:sldMkLst>
          <pc:docMk/>
          <pc:sldMk cId="2482867965" sldId="282"/>
        </pc:sldMkLst>
      </pc:sldChg>
      <pc:sldChg chg="add del">
        <pc:chgData name="정민정" userId="814c37d6-cc4e-417e-8b80-46a1418ceadf" providerId="ADAL" clId="{26A7D624-4B0C-4F21-BA7E-D96DFEF5F723}" dt="2023-11-20T08:32:36.397" v="27" actId="47"/>
        <pc:sldMkLst>
          <pc:docMk/>
          <pc:sldMk cId="2404791488" sldId="283"/>
        </pc:sldMkLst>
      </pc:sldChg>
      <pc:sldChg chg="add del">
        <pc:chgData name="정민정" userId="814c37d6-cc4e-417e-8b80-46a1418ceadf" providerId="ADAL" clId="{26A7D624-4B0C-4F21-BA7E-D96DFEF5F723}" dt="2023-11-20T08:32:36.690" v="28" actId="47"/>
        <pc:sldMkLst>
          <pc:docMk/>
          <pc:sldMk cId="3794879838" sldId="284"/>
        </pc:sldMkLst>
      </pc:sldChg>
      <pc:sldChg chg="add del">
        <pc:chgData name="정민정" userId="814c37d6-cc4e-417e-8b80-46a1418ceadf" providerId="ADAL" clId="{26A7D624-4B0C-4F21-BA7E-D96DFEF5F723}" dt="2023-11-20T08:32:36.938" v="29" actId="47"/>
        <pc:sldMkLst>
          <pc:docMk/>
          <pc:sldMk cId="3111468648" sldId="285"/>
        </pc:sldMkLst>
      </pc:sldChg>
      <pc:sldChg chg="add del">
        <pc:chgData name="정민정" userId="814c37d6-cc4e-417e-8b80-46a1418ceadf" providerId="ADAL" clId="{26A7D624-4B0C-4F21-BA7E-D96DFEF5F723}" dt="2023-11-20T08:32:37.603" v="30" actId="47"/>
        <pc:sldMkLst>
          <pc:docMk/>
          <pc:sldMk cId="4103654436" sldId="28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30002451" sldId="28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8091693" sldId="28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01850040" sldId="28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46620975" sldId="29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66114788" sldId="29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51654129" sldId="29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49909510" sldId="29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9186006" sldId="294"/>
        </pc:sldMkLst>
      </pc:sldChg>
      <pc:sldChg chg="add del">
        <pc:chgData name="정민정" userId="814c37d6-cc4e-417e-8b80-46a1418ceadf" providerId="ADAL" clId="{26A7D624-4B0C-4F21-BA7E-D96DFEF5F723}" dt="2023-11-20T09:48:40.815" v="44" actId="47"/>
        <pc:sldMkLst>
          <pc:docMk/>
          <pc:sldMk cId="2888227790" sldId="29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52816782" sldId="295"/>
        </pc:sldMkLst>
      </pc:sldChg>
      <pc:sldChg chg="delSp add setBg delDesignElem">
        <pc:chgData name="정민정" userId="814c37d6-cc4e-417e-8b80-46a1418ceadf" providerId="ADAL" clId="{26A7D624-4B0C-4F21-BA7E-D96DFEF5F723}" dt="2023-11-20T09:48:41.402" v="46"/>
        <pc:sldMkLst>
          <pc:docMk/>
          <pc:sldMk cId="1040525296" sldId="296"/>
        </pc:sldMkLst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1" creationId="{AE3A741D-C19B-960A-5803-1C5887147820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3" creationId="{DC39DE25-0E4E-0AA7-0932-1D78C2372786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5" creationId="{8D6EA299-0840-6DEA-E670-C49AEBC87E89}"/>
          </ac:spMkLst>
        </pc:spChg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880931454" sldId="29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564916481" sldId="29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744429521" sldId="29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12550111" sldId="29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080566" sldId="30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879431844" sldId="30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06554080" sldId="30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83217362" sldId="30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0338312" sldId="30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7283253" sldId="30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060038975" sldId="30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51135769" sldId="30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922407975" sldId="30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086312919" sldId="30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97137231" sldId="31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6761201" sldId="31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802884220" sldId="31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83237945" sldId="31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677932252" sldId="31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090894273" sldId="31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8420475" sldId="31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147919993" sldId="31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71324859" sldId="31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884058810" sldId="31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55959569" sldId="32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711644251" sldId="32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629318524" sldId="32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27768607" sldId="32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04963840" sldId="32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85103087" sldId="32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99356743" sldId="32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638024008" sldId="32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4729737" sldId="32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029711401" sldId="32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142000864" sldId="33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84245068" sldId="33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921680584" sldId="33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88287026" sldId="33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19336509" sldId="33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8784051" sldId="33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888090793" sldId="33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500179344" sldId="33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25000477" sldId="33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384957130" sldId="33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928469884" sldId="34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161840616" sldId="34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824673414" sldId="34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85860794" sldId="34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10879764" sldId="34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47765526" sldId="34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42336120" sldId="34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163789734" sldId="34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95097797" sldId="348"/>
        </pc:sldMkLst>
      </pc:sldChg>
      <pc:sldMasterChg chg="add del addSldLayout delSldLayout">
        <pc:chgData name="정민정" userId="814c37d6-cc4e-417e-8b80-46a1418ceadf" providerId="ADAL" clId="{26A7D624-4B0C-4F21-BA7E-D96DFEF5F723}" dt="2023-11-20T09:48:40.815" v="44" actId="47"/>
        <pc:sldMasterMkLst>
          <pc:docMk/>
          <pc:sldMasterMk cId="2405158381" sldId="2147483648"/>
        </pc:sldMasterMkLst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1642108" sldId="2147483649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92476487" sldId="2147483650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70955881" sldId="2147483651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164078267" sldId="2147483652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4548632" sldId="2147483653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50460708" sldId="2147483654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972248902" sldId="2147483655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011263650" sldId="2147483656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1136446596" sldId="2147483657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04572353" sldId="2147483658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642196264" sldId="2147483659"/>
          </pc:sldLayoutMkLst>
        </pc:sldLayoutChg>
      </pc:sldMasterChg>
      <pc:sldMasterChg chg="replId mod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1402171428" sldId="2147483660"/>
        </pc:sldMasterMkLst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956648481" sldId="2147483661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073726391" sldId="2147483662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24850736" sldId="2147483663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4200590451" sldId="2147483664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122475681" sldId="2147483665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992239095" sldId="2147483666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813653101" sldId="2147483667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7807676" sldId="2147483668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889189000" sldId="2147483669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176870215" sldId="2147483670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87851067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6B60F-14E8-3849-7FD7-9ED52AC6C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CDA482-60E5-C867-4715-22974010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F26FAA-083C-7171-7E54-9E72A17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588E1F-0A77-6FAC-A616-6E677680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FE27D3-0641-6DEA-A1F7-8D59A1D0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808F72-BD31-0AD2-B613-9A12065B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4E72EC-E97D-8128-98C8-36F94BB65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5B74C-1CDB-9851-847D-4EEE5C6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992E7-1D11-6418-69CE-635E4F3B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F8352B-9975-50FB-5825-140B330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8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01E558-1C4C-3FBD-97EA-1949A9BB5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32ED6A-B4CD-CA3A-46CE-E70484345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2C3753-C73C-A66C-FF0A-3FF9896F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4E7FC2-0D3C-688E-81B9-E7628014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E2BAC-519A-EC2B-B866-EA7DCFE1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51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7145E-C1E4-62DC-3FD6-8A685CE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4EE8D5-9715-84DE-82B3-95E17B4C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A714-01CC-FB8D-8C2D-0AE8B3B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80ED2A-9F61-5EE8-73E6-44FF01BF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A2D5-33E6-FBF9-943B-0082C3A7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72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7AFBF-14D2-605B-DDAE-F759EBE79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D59439-EFBD-B583-4B5A-48C2A1C0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CE271C-EA9F-1D04-9150-8C855541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5BA55F-D2AB-2F0B-E65C-4D25797C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C32EA-36CF-E887-90A0-DB12111F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5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D7E63-25A8-1980-4BEF-21E8454F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D99BE5-5000-8404-A4D3-B46E85135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F698C2-1D94-CDA2-D78F-D0D45CFD8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22F003-01EE-3D14-6315-8C63DFD1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43FB5C-4726-BC67-000F-595C34B6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9B2B8-D8A3-BCA2-82F3-8D776A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CD28E-289F-C8D8-F3E3-0710CAE5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9D9D11-5BE2-6F3C-73BF-693C79D7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F608C-FA67-7A96-C8E0-072846BA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A997F2-B1BE-C6DF-59C3-D3AD2D247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DFC81E-113B-9A27-B763-BD3E80564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9680AEB-F781-6863-AD97-574F766F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24E6F-2924-DEEE-2966-D9B0CEBC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B7267-8580-96C0-E299-3D42C742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0FB21-B84B-DDBC-14F0-46305609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AE298F-2D85-622A-1710-02746D50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CA045B-0C41-7584-9485-68F686E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5C961E-16C7-6B4A-B0B3-4EE2193E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3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CAFEE-A702-7AFE-D4A4-7D6B868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5CAAEBD-B76D-DB3A-9212-1117583C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7E8AA5-37A3-9CE5-91ED-446A2D2E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65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63BD69-6521-22E2-1F39-4C9F557C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518CF8-EE4B-CDB3-503A-290E1262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229DAF-26A6-E10B-44E4-B87CA444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F976FF-B95F-9823-D62C-EF4AC22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0C664-2077-AED9-3AF9-FCA2753C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45EE8E-514D-D031-6C84-2FC274AC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FAAE-4A74-6BFD-93B9-3265C88C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169226-DA1C-8748-1E10-278597E43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437790-AB1F-6BB2-26D3-C2352F6F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683E1-CF17-F4DF-693D-C83192E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327B6-223C-69A9-1D7C-BAB9BC98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2B9C22-B0C9-4E91-7323-3CEA28A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1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46D2D1-DF3E-89BE-4061-D5B44C53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CFDFB0-3FAC-29E2-6D12-828EFD1D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B013C-050B-E169-724F-0A39E92A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0207A2-DD71-9B3D-2F84-CDFC034B5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25E05-4BF3-5DB3-188F-ACBA3BDC5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17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5EC67E-E01F-2E19-DA93-61ABE30AA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1235" y="676077"/>
            <a:ext cx="3369234" cy="1616203"/>
          </a:xfrm>
        </p:spPr>
        <p:txBody>
          <a:bodyPr anchor="b">
            <a:normAutofit/>
          </a:bodyPr>
          <a:lstStyle/>
          <a:p>
            <a:r>
              <a:rPr lang="ko-KR" altLang="en-US" sz="3200" b="1" dirty="0"/>
              <a:t>도예</a:t>
            </a:r>
            <a:r>
              <a:rPr lang="en-US" altLang="ko-KR" sz="3200" b="1" dirty="0"/>
              <a:t>(</a:t>
            </a:r>
            <a:r>
              <a:rPr lang="ko-KR" altLang="en-US" sz="3200" b="1" dirty="0"/>
              <a:t>구</a:t>
            </a:r>
            <a:r>
              <a:rPr lang="en-US" altLang="ko-KR" sz="3200" b="1" dirty="0"/>
              <a:t>)</a:t>
            </a:r>
            <a:endParaRPr lang="ko-KR" altLang="en-US" sz="3200" b="1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357E349-FDA9-314A-CF83-8CA1E44CAD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56"/>
          <a:stretch/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82449B-A9F8-DE50-8888-670C7943E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9978" y="2533476"/>
            <a:ext cx="3369234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점토 성형 </a:t>
            </a:r>
            <a:r>
              <a:rPr lang="en-US" altLang="ko-KR" sz="3000" dirty="0"/>
              <a:t>-&gt; </a:t>
            </a:r>
          </a:p>
          <a:p>
            <a:pPr marL="0" indent="0">
              <a:buNone/>
            </a:pPr>
            <a:r>
              <a:rPr lang="en-US" altLang="ko-KR" sz="3000" dirty="0"/>
              <a:t>  </a:t>
            </a:r>
            <a:r>
              <a:rPr lang="ko-KR" altLang="en-US" sz="3000" dirty="0"/>
              <a:t>고온 소성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가장 오래된 기술</a:t>
            </a:r>
            <a:endParaRPr lang="en-US" altLang="ko-KR" sz="3000" dirty="0"/>
          </a:p>
          <a:p>
            <a:pPr marL="0" indent="0">
              <a:buNone/>
            </a:pPr>
            <a:br>
              <a:rPr lang="ko-KR" altLang="en-US" sz="1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주요 산업</a:t>
            </a:r>
          </a:p>
        </p:txBody>
      </p:sp>
    </p:spTree>
    <p:extLst>
      <p:ext uri="{BB962C8B-B14F-4D97-AF65-F5344CB8AC3E}">
        <p14:creationId xmlns:p14="http://schemas.microsoft.com/office/powerpoint/2010/main" val="104052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도예(구)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전통예능</dc:title>
  <dc:creator>정민정</dc:creator>
  <cp:lastModifiedBy>정민정</cp:lastModifiedBy>
  <cp:revision>1</cp:revision>
  <dcterms:created xsi:type="dcterms:W3CDTF">2023-11-20T08:30:15Z</dcterms:created>
  <dcterms:modified xsi:type="dcterms:W3CDTF">2023-11-20T09:48:50Z</dcterms:modified>
</cp:coreProperties>
</file>