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A30E4F-AA88-4FEA-AF90-CC3312C51575}" v="2" dt="2023-11-20T09:41:16.15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57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정민정" userId="814c37d6-cc4e-417e-8b80-46a1418ceadf" providerId="ADAL" clId="{6CA30E4F-AA88-4FEA-AF90-CC3312C51575}"/>
    <pc:docChg chg="addSld delSld modSld">
      <pc:chgData name="정민정" userId="814c37d6-cc4e-417e-8b80-46a1418ceadf" providerId="ADAL" clId="{6CA30E4F-AA88-4FEA-AF90-CC3312C51575}" dt="2023-11-20T09:41:17.889" v="3" actId="47"/>
      <pc:docMkLst>
        <pc:docMk/>
      </pc:docMkLst>
      <pc:sldChg chg="del">
        <pc:chgData name="정민정" userId="814c37d6-cc4e-417e-8b80-46a1418ceadf" providerId="ADAL" clId="{6CA30E4F-AA88-4FEA-AF90-CC3312C51575}" dt="2023-11-20T09:19:22.549" v="1" actId="47"/>
        <pc:sldMkLst>
          <pc:docMk/>
          <pc:sldMk cId="3569210928" sldId="256"/>
        </pc:sldMkLst>
      </pc:sldChg>
      <pc:sldChg chg="add del">
        <pc:chgData name="정민정" userId="814c37d6-cc4e-417e-8b80-46a1418ceadf" providerId="ADAL" clId="{6CA30E4F-AA88-4FEA-AF90-CC3312C51575}" dt="2023-11-20T09:41:17.889" v="3" actId="47"/>
        <pc:sldMkLst>
          <pc:docMk/>
          <pc:sldMk cId="3757340504" sldId="277"/>
        </pc:sldMkLst>
      </pc:sldChg>
      <pc:sldChg chg="add">
        <pc:chgData name="정민정" userId="814c37d6-cc4e-417e-8b80-46a1418ceadf" providerId="ADAL" clId="{6CA30E4F-AA88-4FEA-AF90-CC3312C51575}" dt="2023-11-20T09:41:16.155" v="2"/>
        <pc:sldMkLst>
          <pc:docMk/>
          <pc:sldMk cId="158947022" sldId="29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697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0513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63956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3982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4623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1963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3469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0272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5682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960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64931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825D-2B69-4989-8861-A6901ABADB6C}" type="datetimeFigureOut">
              <a:rPr lang="ko-KR" altLang="en-US" smtClean="0"/>
              <a:t>2023-11-20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B6DB3-44B8-41C4-A846-21F6C617223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8674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0yBs870C6Eo" TargetMode="External"/><Relationship Id="rId2" Type="http://schemas.openxmlformats.org/officeDocument/2006/relationships/hyperlink" Target="https://www.youtube.com/watch?v=C6XmFX7eg1Y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youtube.com/watch?v=yF9qaaXPx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365F1C7-5457-62AE-73C5-832B6FAF5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1268412"/>
            <a:ext cx="10515600" cy="4321175"/>
          </a:xfrm>
        </p:spPr>
        <p:txBody>
          <a:bodyPr>
            <a:normAutofit/>
          </a:bodyPr>
          <a:lstStyle/>
          <a:p>
            <a:r>
              <a:rPr lang="en-US" altLang="ko-KR" sz="3000" dirty="0">
                <a:hlinkClick r:id="rId2"/>
              </a:rPr>
              <a:t>https://www.youtube.com/watch?v=C6XmFX7eg1Y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가부키 공연</a:t>
            </a:r>
            <a:br>
              <a:rPr lang="en-US" altLang="ko-KR" sz="3000" dirty="0"/>
            </a:br>
            <a:br>
              <a:rPr lang="en-US" altLang="ko-KR" sz="3000" dirty="0"/>
            </a:br>
            <a:r>
              <a:rPr lang="en-US" altLang="ko-KR" sz="3000" dirty="0">
                <a:hlinkClick r:id="rId3"/>
              </a:rPr>
              <a:t>https://www.youtube.com/watch?v=0yBs870C6Eo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/>
              <a:t>가부키 설명</a:t>
            </a:r>
            <a:br>
              <a:rPr lang="en-US" altLang="ko-KR" sz="3000" dirty="0"/>
            </a:br>
            <a:br>
              <a:rPr lang="en-US" altLang="ko-KR" sz="3000" dirty="0"/>
            </a:br>
            <a:r>
              <a:rPr lang="en-US" altLang="ko-KR" sz="3000" dirty="0">
                <a:hlinkClick r:id="rId4"/>
              </a:rPr>
              <a:t>https://www.youtube.com/watch?v=yF9qaaXPxxk</a:t>
            </a:r>
            <a:br>
              <a:rPr lang="en-US" altLang="ko-KR" sz="3000" dirty="0"/>
            </a:br>
            <a:r>
              <a:rPr lang="en-US" altLang="ko-KR" sz="3000" dirty="0"/>
              <a:t>-</a:t>
            </a:r>
            <a:r>
              <a:rPr lang="ko-KR" altLang="en-US" sz="3000" dirty="0" err="1"/>
              <a:t>봉오도리</a:t>
            </a:r>
            <a:endParaRPr lang="ko-KR" altLang="en-US" sz="3000" dirty="0"/>
          </a:p>
        </p:txBody>
      </p:sp>
    </p:spTree>
    <p:extLst>
      <p:ext uri="{BB962C8B-B14F-4D97-AF65-F5344CB8AC3E}">
        <p14:creationId xmlns:p14="http://schemas.microsoft.com/office/powerpoint/2010/main" val="1589470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</Words>
  <Application>Microsoft Office PowerPoint</Application>
  <PresentationFormat>와이드스크린</PresentationFormat>
  <Paragraphs>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맑은 고딕</vt:lpstr>
      <vt:lpstr>Arial</vt:lpstr>
      <vt:lpstr>Office 테마</vt:lpstr>
      <vt:lpstr>https://www.youtube.com/watch?v=C6XmFX7eg1Y -가부키 공연  https://www.youtube.com/watch?v=0yBs870C6Eo -가부키 설명  https://www.youtube.com/watch?v=yF9qaaXPxxk -봉오도리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/>
  <cp:lastModifiedBy>정민정</cp:lastModifiedBy>
  <cp:revision>1</cp:revision>
  <dcterms:created xsi:type="dcterms:W3CDTF">2023-11-20T09:27:05Z</dcterms:created>
  <dcterms:modified xsi:type="dcterms:W3CDTF">2023-11-20T09:41:25Z</dcterms:modified>
</cp:coreProperties>
</file>