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20F768-8155-48F2-9C03-7EE2BA3E61A7}" v="2" dt="2023-11-20T09:47:50.0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D420F768-8155-48F2-9C03-7EE2BA3E61A7}"/>
    <pc:docChg chg="addSld delSld modSld">
      <pc:chgData name="정민정" userId="814c37d6-cc4e-417e-8b80-46a1418ceadf" providerId="ADAL" clId="{D420F768-8155-48F2-9C03-7EE2BA3E61A7}" dt="2023-11-20T09:47:52.073" v="3" actId="47"/>
      <pc:docMkLst>
        <pc:docMk/>
      </pc:docMkLst>
      <pc:sldChg chg="del">
        <pc:chgData name="정민정" userId="814c37d6-cc4e-417e-8b80-46a1418ceadf" providerId="ADAL" clId="{D420F768-8155-48F2-9C03-7EE2BA3E61A7}" dt="2023-11-20T09:31:06.233" v="1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D420F768-8155-48F2-9C03-7EE2BA3E61A7}" dt="2023-11-20T09:47:52.073" v="3" actId="47"/>
        <pc:sldMkLst>
          <pc:docMk/>
          <pc:sldMk cId="1571139747" sldId="279"/>
        </pc:sldMkLst>
      </pc:sldChg>
      <pc:sldChg chg="add">
        <pc:chgData name="정민정" userId="814c37d6-cc4e-417e-8b80-46a1418ceadf" providerId="ADAL" clId="{D420F768-8155-48F2-9C03-7EE2BA3E61A7}" dt="2023-11-20T09:47:50.085" v="2"/>
        <pc:sldMkLst>
          <pc:docMk/>
          <pc:sldMk cId="2114693506" sldId="28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7ECCD4-CA56-4FF0-8198-25B3761FF5EB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19F0B279-07EB-45C0-9A11-48312D065387}">
      <dgm:prSet phldrT="[텍스트]" custT="1"/>
      <dgm:spPr/>
      <dgm:t>
        <a:bodyPr/>
        <a:lstStyle/>
        <a:p>
          <a:pPr latinLnBrk="1"/>
          <a:r>
            <a:rPr lang="ko-KR" altLang="en-US" sz="3000"/>
            <a:t>워터마크</a:t>
          </a:r>
          <a:endParaRPr lang="ko-KR" altLang="en-US" sz="3000" dirty="0"/>
        </a:p>
      </dgm:t>
    </dgm:pt>
    <dgm:pt modelId="{909972E0-CC1F-4083-84B6-E54397076406}" type="parTrans" cxnId="{5BE557B6-1846-4ABB-8EF8-CB6BA6D2D9A5}">
      <dgm:prSet/>
      <dgm:spPr/>
      <dgm:t>
        <a:bodyPr/>
        <a:lstStyle/>
        <a:p>
          <a:pPr latinLnBrk="1"/>
          <a:endParaRPr lang="ko-KR" altLang="en-US"/>
        </a:p>
      </dgm:t>
    </dgm:pt>
    <dgm:pt modelId="{432F23CD-7B83-400A-98EC-87EF21361FC3}" type="sibTrans" cxnId="{5BE557B6-1846-4ABB-8EF8-CB6BA6D2D9A5}">
      <dgm:prSet/>
      <dgm:spPr/>
      <dgm:t>
        <a:bodyPr/>
        <a:lstStyle/>
        <a:p>
          <a:pPr latinLnBrk="1"/>
          <a:endParaRPr lang="ko-KR" altLang="en-US"/>
        </a:p>
      </dgm:t>
    </dgm:pt>
    <dgm:pt modelId="{7F189D92-0BC5-47A6-AB83-D98949EDCC75}">
      <dgm:prSet phldrT="[텍스트]" custT="1"/>
      <dgm:spPr/>
      <dgm:t>
        <a:bodyPr/>
        <a:lstStyle/>
        <a:p>
          <a:pPr latinLnBrk="1"/>
          <a:r>
            <a:rPr lang="ko-KR" altLang="en-US" sz="2500"/>
            <a:t>금 도안</a:t>
          </a:r>
          <a:endParaRPr lang="ko-KR" altLang="en-US" sz="2500" dirty="0"/>
        </a:p>
      </dgm:t>
    </dgm:pt>
    <dgm:pt modelId="{FD6DFEC3-9582-4E2A-8E39-CBF5273703F0}" type="parTrans" cxnId="{3BD62F30-C9D9-49F9-9664-C30CD985CA61}">
      <dgm:prSet/>
      <dgm:spPr/>
      <dgm:t>
        <a:bodyPr/>
        <a:lstStyle/>
        <a:p>
          <a:pPr latinLnBrk="1"/>
          <a:endParaRPr lang="ko-KR" altLang="en-US"/>
        </a:p>
      </dgm:t>
    </dgm:pt>
    <dgm:pt modelId="{DB4798C5-0261-43D6-8CE8-665E8E9F21C2}" type="sibTrans" cxnId="{3BD62F30-C9D9-49F9-9664-C30CD985CA61}">
      <dgm:prSet/>
      <dgm:spPr/>
      <dgm:t>
        <a:bodyPr/>
        <a:lstStyle/>
        <a:p>
          <a:pPr latinLnBrk="1"/>
          <a:endParaRPr lang="ko-KR" altLang="en-US"/>
        </a:p>
      </dgm:t>
    </dgm:pt>
    <dgm:pt modelId="{81FD157E-BE39-44DC-9F3D-81994F8074E0}">
      <dgm:prSet phldrT="[텍스트]" custT="1"/>
      <dgm:spPr/>
      <dgm:t>
        <a:bodyPr/>
        <a:lstStyle/>
        <a:p>
          <a:pPr latinLnBrk="1"/>
          <a:r>
            <a:rPr lang="ko-KR" altLang="en-US" sz="3000"/>
            <a:t>조각</a:t>
          </a:r>
          <a:endParaRPr lang="ko-KR" altLang="en-US" sz="3000" dirty="0"/>
        </a:p>
      </dgm:t>
    </dgm:pt>
    <dgm:pt modelId="{9FDE0DE9-0D80-4B4D-99FE-431F767271C9}" type="parTrans" cxnId="{8D15D9FA-8ACD-4EB3-94FC-DD21780698DD}">
      <dgm:prSet/>
      <dgm:spPr/>
      <dgm:t>
        <a:bodyPr/>
        <a:lstStyle/>
        <a:p>
          <a:pPr latinLnBrk="1"/>
          <a:endParaRPr lang="ko-KR" altLang="en-US"/>
        </a:p>
      </dgm:t>
    </dgm:pt>
    <dgm:pt modelId="{9181D121-BA87-4911-B3EA-B78708455FC9}" type="sibTrans" cxnId="{8D15D9FA-8ACD-4EB3-94FC-DD21780698DD}">
      <dgm:prSet/>
      <dgm:spPr/>
      <dgm:t>
        <a:bodyPr/>
        <a:lstStyle/>
        <a:p>
          <a:pPr latinLnBrk="1"/>
          <a:endParaRPr lang="ko-KR" altLang="en-US"/>
        </a:p>
      </dgm:t>
    </dgm:pt>
    <dgm:pt modelId="{DAD51A36-AF52-4D13-81F2-A5FC39595D5F}">
      <dgm:prSet phldrT="[텍스트]"/>
      <dgm:spPr/>
      <dgm:t>
        <a:bodyPr/>
        <a:lstStyle/>
        <a:p>
          <a:pPr latinLnBrk="1"/>
          <a:r>
            <a:rPr lang="ko-KR" altLang="en-US" dirty="0"/>
            <a:t>쑥 사용</a:t>
          </a:r>
        </a:p>
      </dgm:t>
    </dgm:pt>
    <dgm:pt modelId="{749D8348-FE2E-493E-AFA1-4F0328221324}" type="parTrans" cxnId="{92E05BE2-318E-45A3-98C0-1F5F9FD85053}">
      <dgm:prSet/>
      <dgm:spPr/>
      <dgm:t>
        <a:bodyPr/>
        <a:lstStyle/>
        <a:p>
          <a:pPr latinLnBrk="1"/>
          <a:endParaRPr lang="ko-KR" altLang="en-US"/>
        </a:p>
      </dgm:t>
    </dgm:pt>
    <dgm:pt modelId="{64D71041-6B6B-4D57-A14B-18783B0FA6A7}" type="sibTrans" cxnId="{92E05BE2-318E-45A3-98C0-1F5F9FD85053}">
      <dgm:prSet/>
      <dgm:spPr/>
      <dgm:t>
        <a:bodyPr/>
        <a:lstStyle/>
        <a:p>
          <a:pPr latinLnBrk="1"/>
          <a:endParaRPr lang="ko-KR" altLang="en-US"/>
        </a:p>
      </dgm:t>
    </dgm:pt>
    <dgm:pt modelId="{FD568B23-F43C-4CEC-9632-31FCDEBF4FE0}">
      <dgm:prSet phldrT="[텍스트]" custT="1"/>
      <dgm:spPr/>
      <dgm:t>
        <a:bodyPr/>
        <a:lstStyle/>
        <a:p>
          <a:pPr latinLnBrk="1"/>
          <a:r>
            <a:rPr lang="ko-KR" altLang="en-US" sz="3000"/>
            <a:t>상안</a:t>
          </a:r>
          <a:endParaRPr lang="ko-KR" altLang="en-US" sz="3000" dirty="0"/>
        </a:p>
      </dgm:t>
    </dgm:pt>
    <dgm:pt modelId="{9275E348-694D-4471-BEDE-47541E7C678D}" type="parTrans" cxnId="{5CAC71E3-5039-4D77-9E4C-25B65756C0C8}">
      <dgm:prSet/>
      <dgm:spPr/>
      <dgm:t>
        <a:bodyPr/>
        <a:lstStyle/>
        <a:p>
          <a:pPr latinLnBrk="1"/>
          <a:endParaRPr lang="ko-KR" altLang="en-US"/>
        </a:p>
      </dgm:t>
    </dgm:pt>
    <dgm:pt modelId="{C84AE576-1416-4050-A5B6-BC297C364BF6}" type="sibTrans" cxnId="{5CAC71E3-5039-4D77-9E4C-25B65756C0C8}">
      <dgm:prSet/>
      <dgm:spPr/>
      <dgm:t>
        <a:bodyPr/>
        <a:lstStyle/>
        <a:p>
          <a:pPr latinLnBrk="1"/>
          <a:endParaRPr lang="ko-KR" altLang="en-US"/>
        </a:p>
      </dgm:t>
    </dgm:pt>
    <dgm:pt modelId="{57F10096-6BC9-48B8-968A-0BB788BD6C46}">
      <dgm:prSet phldrT="[텍스트]"/>
      <dgm:spPr/>
      <dgm:t>
        <a:bodyPr/>
        <a:lstStyle/>
        <a:p>
          <a:pPr latinLnBrk="1"/>
          <a:r>
            <a:rPr lang="ko-KR" altLang="en-US" dirty="0" err="1"/>
            <a:t>홈조각</a:t>
          </a:r>
          <a:endParaRPr lang="ko-KR" altLang="en-US" dirty="0"/>
        </a:p>
      </dgm:t>
    </dgm:pt>
    <dgm:pt modelId="{05AADAA0-F471-48D7-9377-A0FFA982CCB9}" type="parTrans" cxnId="{9237E071-D667-43BC-A73F-DEF4D7D17045}">
      <dgm:prSet/>
      <dgm:spPr/>
      <dgm:t>
        <a:bodyPr/>
        <a:lstStyle/>
        <a:p>
          <a:pPr latinLnBrk="1"/>
          <a:endParaRPr lang="ko-KR" altLang="en-US"/>
        </a:p>
      </dgm:t>
    </dgm:pt>
    <dgm:pt modelId="{35E0DCDE-F151-4059-85A8-2BE56D5359DC}" type="sibTrans" cxnId="{9237E071-D667-43BC-A73F-DEF4D7D17045}">
      <dgm:prSet/>
      <dgm:spPr/>
      <dgm:t>
        <a:bodyPr/>
        <a:lstStyle/>
        <a:p>
          <a:pPr latinLnBrk="1"/>
          <a:endParaRPr lang="ko-KR" altLang="en-US"/>
        </a:p>
      </dgm:t>
    </dgm:pt>
    <dgm:pt modelId="{0313B44A-3098-42A7-B4F1-EEEBB1B6051B}">
      <dgm:prSet phldrT="[텍스트]"/>
      <dgm:spPr/>
      <dgm:t>
        <a:bodyPr/>
        <a:lstStyle/>
        <a:p>
          <a:pPr latinLnBrk="1"/>
          <a:r>
            <a:rPr lang="ko-KR" altLang="en-US" dirty="0"/>
            <a:t>금 조각 패턴</a:t>
          </a:r>
        </a:p>
      </dgm:t>
    </dgm:pt>
    <dgm:pt modelId="{488DA305-3A73-4482-A060-C29FDED330FC}" type="parTrans" cxnId="{7825E4D9-BA32-46E4-9984-1492399525B8}">
      <dgm:prSet/>
      <dgm:spPr/>
      <dgm:t>
        <a:bodyPr/>
        <a:lstStyle/>
        <a:p>
          <a:pPr latinLnBrk="1"/>
          <a:endParaRPr lang="ko-KR" altLang="en-US"/>
        </a:p>
      </dgm:t>
    </dgm:pt>
    <dgm:pt modelId="{CE703CB8-0203-4AF9-AFD3-55AC904E729D}" type="sibTrans" cxnId="{7825E4D9-BA32-46E4-9984-1492399525B8}">
      <dgm:prSet/>
      <dgm:spPr/>
      <dgm:t>
        <a:bodyPr/>
        <a:lstStyle/>
        <a:p>
          <a:pPr latinLnBrk="1"/>
          <a:endParaRPr lang="ko-KR" altLang="en-US"/>
        </a:p>
      </dgm:t>
    </dgm:pt>
    <dgm:pt modelId="{0EA6A37E-6667-44FE-916D-DFA50CD4F561}">
      <dgm:prSet phldrT="[텍스트]"/>
      <dgm:spPr/>
      <dgm:t>
        <a:bodyPr/>
        <a:lstStyle/>
        <a:p>
          <a:pPr latinLnBrk="1"/>
          <a:r>
            <a:rPr lang="ko-KR" altLang="en-US" dirty="0"/>
            <a:t> 도안</a:t>
          </a:r>
          <a:r>
            <a:rPr lang="en-US" altLang="ko-KR" dirty="0"/>
            <a:t>.</a:t>
          </a:r>
          <a:r>
            <a:rPr lang="ko-KR" altLang="en-US" dirty="0"/>
            <a:t>문자</a:t>
          </a:r>
        </a:p>
      </dgm:t>
    </dgm:pt>
    <dgm:pt modelId="{ABC316D1-933A-4901-9C82-AEDC5CE006AC}" type="parTrans" cxnId="{9CCB2968-AF37-4BFD-B892-002A3F20435C}">
      <dgm:prSet/>
      <dgm:spPr/>
      <dgm:t>
        <a:bodyPr/>
        <a:lstStyle/>
        <a:p>
          <a:pPr latinLnBrk="1"/>
          <a:endParaRPr lang="ko-KR" altLang="en-US"/>
        </a:p>
      </dgm:t>
    </dgm:pt>
    <dgm:pt modelId="{78389BB6-D8D2-49FC-A65D-E74BC17BA0BC}" type="sibTrans" cxnId="{9CCB2968-AF37-4BFD-B892-002A3F20435C}">
      <dgm:prSet/>
      <dgm:spPr/>
      <dgm:t>
        <a:bodyPr/>
        <a:lstStyle/>
        <a:p>
          <a:pPr latinLnBrk="1"/>
          <a:endParaRPr lang="ko-KR" altLang="en-US"/>
        </a:p>
      </dgm:t>
    </dgm:pt>
    <dgm:pt modelId="{0BBA7469-3994-4B9D-A22C-0B357AB457FD}">
      <dgm:prSet phldrT="[텍스트]"/>
      <dgm:spPr/>
      <dgm:t>
        <a:bodyPr/>
        <a:lstStyle/>
        <a:p>
          <a:pPr latinLnBrk="1"/>
          <a:r>
            <a:rPr lang="en-US" altLang="ko-KR" dirty="0"/>
            <a:t> </a:t>
          </a:r>
          <a:r>
            <a:rPr lang="ko-KR" altLang="en-US" dirty="0"/>
            <a:t>모조</a:t>
          </a:r>
          <a:r>
            <a:rPr lang="en-US" altLang="ko-KR" dirty="0"/>
            <a:t>.</a:t>
          </a:r>
          <a:r>
            <a:rPr lang="ko-KR" altLang="en-US" dirty="0" err="1"/>
            <a:t>편절</a:t>
          </a:r>
          <a:r>
            <a:rPr lang="ko-KR" altLang="en-US" dirty="0"/>
            <a:t> 쏘 있음</a:t>
          </a:r>
        </a:p>
      </dgm:t>
    </dgm:pt>
    <dgm:pt modelId="{B0355820-14B0-46AB-A4D2-E8FE5613535D}" type="parTrans" cxnId="{F159B8D3-AE1A-4B2E-B175-4EDCCCD28AC4}">
      <dgm:prSet/>
      <dgm:spPr/>
      <dgm:t>
        <a:bodyPr/>
        <a:lstStyle/>
        <a:p>
          <a:pPr latinLnBrk="1"/>
          <a:endParaRPr lang="ko-KR" altLang="en-US"/>
        </a:p>
      </dgm:t>
    </dgm:pt>
    <dgm:pt modelId="{F8519571-D8D1-4AFC-8237-AB18FF9F5067}" type="sibTrans" cxnId="{F159B8D3-AE1A-4B2E-B175-4EDCCCD28AC4}">
      <dgm:prSet/>
      <dgm:spPr/>
      <dgm:t>
        <a:bodyPr/>
        <a:lstStyle/>
        <a:p>
          <a:pPr latinLnBrk="1"/>
          <a:endParaRPr lang="ko-KR" altLang="en-US"/>
        </a:p>
      </dgm:t>
    </dgm:pt>
    <dgm:pt modelId="{050E40D6-E926-4503-9FAA-BFB4B4C6D536}">
      <dgm:prSet phldrT="[텍스트]" custT="1"/>
      <dgm:spPr/>
      <dgm:t>
        <a:bodyPr/>
        <a:lstStyle/>
        <a:p>
          <a:pPr latinLnBrk="1"/>
          <a:r>
            <a:rPr lang="en-US" altLang="ko-KR" sz="2500"/>
            <a:t> </a:t>
          </a:r>
          <a:r>
            <a:rPr lang="ko-KR" altLang="en-US" sz="2500"/>
            <a:t>실톱사용</a:t>
          </a:r>
          <a:endParaRPr lang="ko-KR" altLang="en-US" sz="2500" dirty="0"/>
        </a:p>
      </dgm:t>
    </dgm:pt>
    <dgm:pt modelId="{F53F554F-8035-4DB1-B533-0D1CCE3D3CDA}" type="parTrans" cxnId="{2FB6C08C-BA53-4151-BE5B-D44BACCD2E7F}">
      <dgm:prSet/>
      <dgm:spPr/>
      <dgm:t>
        <a:bodyPr/>
        <a:lstStyle/>
        <a:p>
          <a:pPr latinLnBrk="1"/>
          <a:endParaRPr lang="ko-KR" altLang="en-US"/>
        </a:p>
      </dgm:t>
    </dgm:pt>
    <dgm:pt modelId="{7EBBD301-A261-40E8-95DB-F29A8085139A}" type="sibTrans" cxnId="{2FB6C08C-BA53-4151-BE5B-D44BACCD2E7F}">
      <dgm:prSet/>
      <dgm:spPr/>
      <dgm:t>
        <a:bodyPr/>
        <a:lstStyle/>
        <a:p>
          <a:pPr latinLnBrk="1"/>
          <a:endParaRPr lang="ko-KR" altLang="en-US"/>
        </a:p>
      </dgm:t>
    </dgm:pt>
    <dgm:pt modelId="{42A01D63-B1FD-4871-810B-86510F397E4C}">
      <dgm:prSet phldrT="[텍스트]"/>
      <dgm:spPr/>
      <dgm:t>
        <a:bodyPr/>
        <a:lstStyle/>
        <a:p>
          <a:pPr latinLnBrk="1"/>
          <a:r>
            <a:rPr lang="ko-KR" altLang="en-US" dirty="0"/>
            <a:t>복수의 상안 기법</a:t>
          </a:r>
        </a:p>
      </dgm:t>
    </dgm:pt>
    <dgm:pt modelId="{1B483886-4F54-4B5B-8F16-8078F4D62BD1}" type="parTrans" cxnId="{04D9B0D2-0FC0-4727-ACFB-7AC1ABBBC00B}">
      <dgm:prSet/>
      <dgm:spPr/>
      <dgm:t>
        <a:bodyPr/>
        <a:lstStyle/>
        <a:p>
          <a:pPr latinLnBrk="1"/>
          <a:endParaRPr lang="ko-KR" altLang="en-US"/>
        </a:p>
      </dgm:t>
    </dgm:pt>
    <dgm:pt modelId="{3E312B72-BE04-4A8D-8AA1-22ED10B7C2BA}" type="sibTrans" cxnId="{04D9B0D2-0FC0-4727-ACFB-7AC1ABBBC00B}">
      <dgm:prSet/>
      <dgm:spPr/>
      <dgm:t>
        <a:bodyPr/>
        <a:lstStyle/>
        <a:p>
          <a:pPr latinLnBrk="1"/>
          <a:endParaRPr lang="ko-KR" altLang="en-US"/>
        </a:p>
      </dgm:t>
    </dgm:pt>
    <dgm:pt modelId="{EEC9D7CE-B5DC-473E-AA33-0E01B1B1E8C7}">
      <dgm:prSet phldrT="[텍스트]"/>
      <dgm:spPr/>
      <dgm:t>
        <a:bodyPr/>
        <a:lstStyle/>
        <a:p>
          <a:pPr latinLnBrk="1"/>
          <a:r>
            <a:rPr lang="en-US" altLang="ko-KR" dirty="0"/>
            <a:t>‘</a:t>
          </a:r>
          <a:r>
            <a:rPr lang="ko-KR" altLang="en-US" dirty="0"/>
            <a:t>본 상안</a:t>
          </a:r>
          <a:r>
            <a:rPr lang="en-US" altLang="ko-KR" dirty="0"/>
            <a:t>’-&gt; </a:t>
          </a:r>
          <a:r>
            <a:rPr lang="ko-KR" altLang="en-US" dirty="0"/>
            <a:t>큰 금 끼움</a:t>
          </a:r>
        </a:p>
      </dgm:t>
    </dgm:pt>
    <dgm:pt modelId="{A61CEF39-0E85-454B-98DE-B22241B111E4}" type="parTrans" cxnId="{F9A91A04-FFCD-40C6-BD4D-8ABA466E7BEE}">
      <dgm:prSet/>
      <dgm:spPr/>
      <dgm:t>
        <a:bodyPr/>
        <a:lstStyle/>
        <a:p>
          <a:pPr latinLnBrk="1"/>
          <a:endParaRPr lang="ko-KR" altLang="en-US"/>
        </a:p>
      </dgm:t>
    </dgm:pt>
    <dgm:pt modelId="{E09F7FFD-AE7B-4CA9-955F-1669B04DF0BE}" type="sibTrans" cxnId="{F9A91A04-FFCD-40C6-BD4D-8ABA466E7BEE}">
      <dgm:prSet/>
      <dgm:spPr/>
      <dgm:t>
        <a:bodyPr/>
        <a:lstStyle/>
        <a:p>
          <a:pPr latinLnBrk="1"/>
          <a:endParaRPr lang="ko-KR" altLang="en-US"/>
        </a:p>
      </dgm:t>
    </dgm:pt>
    <dgm:pt modelId="{B7D0812F-F25D-4751-AB86-F186E3A11B52}" type="pres">
      <dgm:prSet presAssocID="{DB7ECCD4-CA56-4FF0-8198-25B3761FF5EB}" presName="linearFlow" presStyleCnt="0">
        <dgm:presLayoutVars>
          <dgm:dir/>
          <dgm:animLvl val="lvl"/>
          <dgm:resizeHandles val="exact"/>
        </dgm:presLayoutVars>
      </dgm:prSet>
      <dgm:spPr/>
    </dgm:pt>
    <dgm:pt modelId="{18D94A82-B636-4006-A340-278A75150AAA}" type="pres">
      <dgm:prSet presAssocID="{19F0B279-07EB-45C0-9A11-48312D065387}" presName="composite" presStyleCnt="0"/>
      <dgm:spPr/>
    </dgm:pt>
    <dgm:pt modelId="{69D10949-DE72-4B72-8DD1-C343D33FBC6E}" type="pres">
      <dgm:prSet presAssocID="{19F0B279-07EB-45C0-9A11-48312D065387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E813874-C26B-49BA-82C7-E7FD0ADCFF8E}" type="pres">
      <dgm:prSet presAssocID="{19F0B279-07EB-45C0-9A11-48312D065387}" presName="parSh" presStyleLbl="node1" presStyleIdx="0" presStyleCnt="3"/>
      <dgm:spPr/>
    </dgm:pt>
    <dgm:pt modelId="{45186B7C-5916-43FD-86F4-B55BDF5E3D30}" type="pres">
      <dgm:prSet presAssocID="{19F0B279-07EB-45C0-9A11-48312D065387}" presName="desTx" presStyleLbl="fgAcc1" presStyleIdx="0" presStyleCnt="3">
        <dgm:presLayoutVars>
          <dgm:bulletEnabled val="1"/>
        </dgm:presLayoutVars>
      </dgm:prSet>
      <dgm:spPr/>
    </dgm:pt>
    <dgm:pt modelId="{4AAC1FB5-D839-449C-A781-051657D6D457}" type="pres">
      <dgm:prSet presAssocID="{432F23CD-7B83-400A-98EC-87EF21361FC3}" presName="sibTrans" presStyleLbl="sibTrans2D1" presStyleIdx="0" presStyleCnt="2"/>
      <dgm:spPr/>
    </dgm:pt>
    <dgm:pt modelId="{E3B16B1C-F6C2-4800-9CFE-97939163D44F}" type="pres">
      <dgm:prSet presAssocID="{432F23CD-7B83-400A-98EC-87EF21361FC3}" presName="connTx" presStyleLbl="sibTrans2D1" presStyleIdx="0" presStyleCnt="2"/>
      <dgm:spPr/>
    </dgm:pt>
    <dgm:pt modelId="{72C360F0-020F-4637-A2A3-85E5965C421C}" type="pres">
      <dgm:prSet presAssocID="{81FD157E-BE39-44DC-9F3D-81994F8074E0}" presName="composite" presStyleCnt="0"/>
      <dgm:spPr/>
    </dgm:pt>
    <dgm:pt modelId="{EB9A69F9-2E50-4735-A398-AEF3D93FEA37}" type="pres">
      <dgm:prSet presAssocID="{81FD157E-BE39-44DC-9F3D-81994F8074E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0BE8C34-D6E0-4F95-921C-E95C34057FF2}" type="pres">
      <dgm:prSet presAssocID="{81FD157E-BE39-44DC-9F3D-81994F8074E0}" presName="parSh" presStyleLbl="node1" presStyleIdx="1" presStyleCnt="3"/>
      <dgm:spPr/>
    </dgm:pt>
    <dgm:pt modelId="{E6C531A5-7973-4529-AD3F-42A5719BE33A}" type="pres">
      <dgm:prSet presAssocID="{81FD157E-BE39-44DC-9F3D-81994F8074E0}" presName="desTx" presStyleLbl="fgAcc1" presStyleIdx="1" presStyleCnt="3">
        <dgm:presLayoutVars>
          <dgm:bulletEnabled val="1"/>
        </dgm:presLayoutVars>
      </dgm:prSet>
      <dgm:spPr/>
    </dgm:pt>
    <dgm:pt modelId="{B7742096-790F-4488-AF0F-98F72D9D0658}" type="pres">
      <dgm:prSet presAssocID="{9181D121-BA87-4911-B3EA-B78708455FC9}" presName="sibTrans" presStyleLbl="sibTrans2D1" presStyleIdx="1" presStyleCnt="2"/>
      <dgm:spPr/>
    </dgm:pt>
    <dgm:pt modelId="{5B728364-516D-4226-AA1A-0684787778E2}" type="pres">
      <dgm:prSet presAssocID="{9181D121-BA87-4911-B3EA-B78708455FC9}" presName="connTx" presStyleLbl="sibTrans2D1" presStyleIdx="1" presStyleCnt="2"/>
      <dgm:spPr/>
    </dgm:pt>
    <dgm:pt modelId="{C2F76E24-8157-4932-A217-19BC86EC2A26}" type="pres">
      <dgm:prSet presAssocID="{FD568B23-F43C-4CEC-9632-31FCDEBF4FE0}" presName="composite" presStyleCnt="0"/>
      <dgm:spPr/>
    </dgm:pt>
    <dgm:pt modelId="{D9A0A186-DEE0-47C5-9366-2D3DA2CAED38}" type="pres">
      <dgm:prSet presAssocID="{FD568B23-F43C-4CEC-9632-31FCDEBF4FE0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F79B764-21C2-4388-AC3D-85B5B3757F4B}" type="pres">
      <dgm:prSet presAssocID="{FD568B23-F43C-4CEC-9632-31FCDEBF4FE0}" presName="parSh" presStyleLbl="node1" presStyleIdx="2" presStyleCnt="3"/>
      <dgm:spPr/>
    </dgm:pt>
    <dgm:pt modelId="{EB4684B0-0859-4AA6-9D1C-E1A6F83F008D}" type="pres">
      <dgm:prSet presAssocID="{FD568B23-F43C-4CEC-9632-31FCDEBF4FE0}" presName="desTx" presStyleLbl="fgAcc1" presStyleIdx="2" presStyleCnt="3">
        <dgm:presLayoutVars>
          <dgm:bulletEnabled val="1"/>
        </dgm:presLayoutVars>
      </dgm:prSet>
      <dgm:spPr/>
    </dgm:pt>
  </dgm:ptLst>
  <dgm:cxnLst>
    <dgm:cxn modelId="{F9A91A04-FFCD-40C6-BD4D-8ABA466E7BEE}" srcId="{FD568B23-F43C-4CEC-9632-31FCDEBF4FE0}" destId="{EEC9D7CE-B5DC-473E-AA33-0E01B1B1E8C7}" srcOrd="2" destOrd="0" parTransId="{A61CEF39-0E85-454B-98DE-B22241B111E4}" sibTransId="{E09F7FFD-AE7B-4CA9-955F-1669B04DF0BE}"/>
    <dgm:cxn modelId="{F974050D-2ABD-413F-A2B3-CEF310D6908A}" type="presOf" srcId="{432F23CD-7B83-400A-98EC-87EF21361FC3}" destId="{E3B16B1C-F6C2-4800-9CFE-97939163D44F}" srcOrd="1" destOrd="0" presId="urn:microsoft.com/office/officeart/2005/8/layout/process3"/>
    <dgm:cxn modelId="{6946EC16-2980-4568-B7D1-C0314D022090}" type="presOf" srcId="{9181D121-BA87-4911-B3EA-B78708455FC9}" destId="{B7742096-790F-4488-AF0F-98F72D9D0658}" srcOrd="0" destOrd="0" presId="urn:microsoft.com/office/officeart/2005/8/layout/process3"/>
    <dgm:cxn modelId="{9A974E2E-C7B4-4CA7-A833-A65D883BA893}" type="presOf" srcId="{19F0B279-07EB-45C0-9A11-48312D065387}" destId="{69D10949-DE72-4B72-8DD1-C343D33FBC6E}" srcOrd="0" destOrd="0" presId="urn:microsoft.com/office/officeart/2005/8/layout/process3"/>
    <dgm:cxn modelId="{3BD62F30-C9D9-49F9-9664-C30CD985CA61}" srcId="{19F0B279-07EB-45C0-9A11-48312D065387}" destId="{7F189D92-0BC5-47A6-AB83-D98949EDCC75}" srcOrd="0" destOrd="0" parTransId="{FD6DFEC3-9582-4E2A-8E39-CBF5273703F0}" sibTransId="{DB4798C5-0261-43D6-8CE8-665E8E9F21C2}"/>
    <dgm:cxn modelId="{B88BB335-0FEF-4702-9D94-C96C93919F39}" type="presOf" srcId="{0EA6A37E-6667-44FE-916D-DFA50CD4F561}" destId="{E6C531A5-7973-4529-AD3F-42A5719BE33A}" srcOrd="0" destOrd="2" presId="urn:microsoft.com/office/officeart/2005/8/layout/process3"/>
    <dgm:cxn modelId="{C0D38166-BDB5-49BF-8A98-D5B3509E6D34}" type="presOf" srcId="{9181D121-BA87-4911-B3EA-B78708455FC9}" destId="{5B728364-516D-4226-AA1A-0684787778E2}" srcOrd="1" destOrd="0" presId="urn:microsoft.com/office/officeart/2005/8/layout/process3"/>
    <dgm:cxn modelId="{9CCB2968-AF37-4BFD-B892-002A3F20435C}" srcId="{81FD157E-BE39-44DC-9F3D-81994F8074E0}" destId="{0EA6A37E-6667-44FE-916D-DFA50CD4F561}" srcOrd="2" destOrd="0" parTransId="{ABC316D1-933A-4901-9C82-AEDC5CE006AC}" sibTransId="{78389BB6-D8D2-49FC-A65D-E74BC17BA0BC}"/>
    <dgm:cxn modelId="{47BE3D4D-CC93-4EA7-A94E-3C7693D88443}" type="presOf" srcId="{432F23CD-7B83-400A-98EC-87EF21361FC3}" destId="{4AAC1FB5-D839-449C-A781-051657D6D457}" srcOrd="0" destOrd="0" presId="urn:microsoft.com/office/officeart/2005/8/layout/process3"/>
    <dgm:cxn modelId="{09766F4D-5F01-467E-924E-58A4C99AA466}" type="presOf" srcId="{0313B44A-3098-42A7-B4F1-EEEBB1B6051B}" destId="{E6C531A5-7973-4529-AD3F-42A5719BE33A}" srcOrd="0" destOrd="1" presId="urn:microsoft.com/office/officeart/2005/8/layout/process3"/>
    <dgm:cxn modelId="{7327D94E-7EE6-4306-9F48-F769B5D6AA38}" type="presOf" srcId="{57F10096-6BC9-48B8-968A-0BB788BD6C46}" destId="{EB4684B0-0859-4AA6-9D1C-E1A6F83F008D}" srcOrd="0" destOrd="0" presId="urn:microsoft.com/office/officeart/2005/8/layout/process3"/>
    <dgm:cxn modelId="{9237E071-D667-43BC-A73F-DEF4D7D17045}" srcId="{FD568B23-F43C-4CEC-9632-31FCDEBF4FE0}" destId="{57F10096-6BC9-48B8-968A-0BB788BD6C46}" srcOrd="0" destOrd="0" parTransId="{05AADAA0-F471-48D7-9377-A0FFA982CCB9}" sibTransId="{35E0DCDE-F151-4059-85A8-2BE56D5359DC}"/>
    <dgm:cxn modelId="{F3B53373-789C-4C7C-B57D-484151FC55EF}" type="presOf" srcId="{81FD157E-BE39-44DC-9F3D-81994F8074E0}" destId="{EB9A69F9-2E50-4735-A398-AEF3D93FEA37}" srcOrd="0" destOrd="0" presId="urn:microsoft.com/office/officeart/2005/8/layout/process3"/>
    <dgm:cxn modelId="{6B15B378-D851-4619-BF45-D82F693085D1}" type="presOf" srcId="{050E40D6-E926-4503-9FAA-BFB4B4C6D536}" destId="{45186B7C-5916-43FD-86F4-B55BDF5E3D30}" srcOrd="0" destOrd="1" presId="urn:microsoft.com/office/officeart/2005/8/layout/process3"/>
    <dgm:cxn modelId="{0259957B-F06F-47B1-92E0-BAD745C020E3}" type="presOf" srcId="{DAD51A36-AF52-4D13-81F2-A5FC39595D5F}" destId="{E6C531A5-7973-4529-AD3F-42A5719BE33A}" srcOrd="0" destOrd="0" presId="urn:microsoft.com/office/officeart/2005/8/layout/process3"/>
    <dgm:cxn modelId="{64DE107C-C87C-42CB-A7BD-26DC639CCE5E}" type="presOf" srcId="{81FD157E-BE39-44DC-9F3D-81994F8074E0}" destId="{C0BE8C34-D6E0-4F95-921C-E95C34057FF2}" srcOrd="1" destOrd="0" presId="urn:microsoft.com/office/officeart/2005/8/layout/process3"/>
    <dgm:cxn modelId="{2FB6C08C-BA53-4151-BE5B-D44BACCD2E7F}" srcId="{19F0B279-07EB-45C0-9A11-48312D065387}" destId="{050E40D6-E926-4503-9FAA-BFB4B4C6D536}" srcOrd="1" destOrd="0" parTransId="{F53F554F-8035-4DB1-B533-0D1CCE3D3CDA}" sibTransId="{7EBBD301-A261-40E8-95DB-F29A8085139A}"/>
    <dgm:cxn modelId="{9A6D8491-6B77-4350-98F1-3A08FCFBF7EE}" type="presOf" srcId="{FD568B23-F43C-4CEC-9632-31FCDEBF4FE0}" destId="{5F79B764-21C2-4388-AC3D-85B5B3757F4B}" srcOrd="1" destOrd="0" presId="urn:microsoft.com/office/officeart/2005/8/layout/process3"/>
    <dgm:cxn modelId="{A2796095-BDB6-481F-ABD0-6311F70A2939}" type="presOf" srcId="{EEC9D7CE-B5DC-473E-AA33-0E01B1B1E8C7}" destId="{EB4684B0-0859-4AA6-9D1C-E1A6F83F008D}" srcOrd="0" destOrd="2" presId="urn:microsoft.com/office/officeart/2005/8/layout/process3"/>
    <dgm:cxn modelId="{237684AB-4856-46F1-ACBB-A2FA5700EDE0}" type="presOf" srcId="{7F189D92-0BC5-47A6-AB83-D98949EDCC75}" destId="{45186B7C-5916-43FD-86F4-B55BDF5E3D30}" srcOrd="0" destOrd="0" presId="urn:microsoft.com/office/officeart/2005/8/layout/process3"/>
    <dgm:cxn modelId="{5BE557B6-1846-4ABB-8EF8-CB6BA6D2D9A5}" srcId="{DB7ECCD4-CA56-4FF0-8198-25B3761FF5EB}" destId="{19F0B279-07EB-45C0-9A11-48312D065387}" srcOrd="0" destOrd="0" parTransId="{909972E0-CC1F-4083-84B6-E54397076406}" sibTransId="{432F23CD-7B83-400A-98EC-87EF21361FC3}"/>
    <dgm:cxn modelId="{8CB54FBE-3C0A-4A26-A9E6-8E20E4C980EE}" type="presOf" srcId="{19F0B279-07EB-45C0-9A11-48312D065387}" destId="{AE813874-C26B-49BA-82C7-E7FD0ADCFF8E}" srcOrd="1" destOrd="0" presId="urn:microsoft.com/office/officeart/2005/8/layout/process3"/>
    <dgm:cxn modelId="{B6247FC2-ABAB-44BD-BF79-F92FDCC6A166}" type="presOf" srcId="{0BBA7469-3994-4B9D-A22C-0B357AB457FD}" destId="{E6C531A5-7973-4529-AD3F-42A5719BE33A}" srcOrd="0" destOrd="3" presId="urn:microsoft.com/office/officeart/2005/8/layout/process3"/>
    <dgm:cxn modelId="{2A09C8C2-37D8-4C50-BBCC-9796465B483B}" type="presOf" srcId="{42A01D63-B1FD-4871-810B-86510F397E4C}" destId="{EB4684B0-0859-4AA6-9D1C-E1A6F83F008D}" srcOrd="0" destOrd="1" presId="urn:microsoft.com/office/officeart/2005/8/layout/process3"/>
    <dgm:cxn modelId="{0BB443CE-9697-4D46-9586-D76C08AEB728}" type="presOf" srcId="{FD568B23-F43C-4CEC-9632-31FCDEBF4FE0}" destId="{D9A0A186-DEE0-47C5-9366-2D3DA2CAED38}" srcOrd="0" destOrd="0" presId="urn:microsoft.com/office/officeart/2005/8/layout/process3"/>
    <dgm:cxn modelId="{04D9B0D2-0FC0-4727-ACFB-7AC1ABBBC00B}" srcId="{FD568B23-F43C-4CEC-9632-31FCDEBF4FE0}" destId="{42A01D63-B1FD-4871-810B-86510F397E4C}" srcOrd="1" destOrd="0" parTransId="{1B483886-4F54-4B5B-8F16-8078F4D62BD1}" sibTransId="{3E312B72-BE04-4A8D-8AA1-22ED10B7C2BA}"/>
    <dgm:cxn modelId="{F159B8D3-AE1A-4B2E-B175-4EDCCCD28AC4}" srcId="{81FD157E-BE39-44DC-9F3D-81994F8074E0}" destId="{0BBA7469-3994-4B9D-A22C-0B357AB457FD}" srcOrd="3" destOrd="0" parTransId="{B0355820-14B0-46AB-A4D2-E8FE5613535D}" sibTransId="{F8519571-D8D1-4AFC-8237-AB18FF9F5067}"/>
    <dgm:cxn modelId="{7825E4D9-BA32-46E4-9984-1492399525B8}" srcId="{81FD157E-BE39-44DC-9F3D-81994F8074E0}" destId="{0313B44A-3098-42A7-B4F1-EEEBB1B6051B}" srcOrd="1" destOrd="0" parTransId="{488DA305-3A73-4482-A060-C29FDED330FC}" sibTransId="{CE703CB8-0203-4AF9-AFD3-55AC904E729D}"/>
    <dgm:cxn modelId="{92E05BE2-318E-45A3-98C0-1F5F9FD85053}" srcId="{81FD157E-BE39-44DC-9F3D-81994F8074E0}" destId="{DAD51A36-AF52-4D13-81F2-A5FC39595D5F}" srcOrd="0" destOrd="0" parTransId="{749D8348-FE2E-493E-AFA1-4F0328221324}" sibTransId="{64D71041-6B6B-4D57-A14B-18783B0FA6A7}"/>
    <dgm:cxn modelId="{5CAC71E3-5039-4D77-9E4C-25B65756C0C8}" srcId="{DB7ECCD4-CA56-4FF0-8198-25B3761FF5EB}" destId="{FD568B23-F43C-4CEC-9632-31FCDEBF4FE0}" srcOrd="2" destOrd="0" parTransId="{9275E348-694D-4471-BEDE-47541E7C678D}" sibTransId="{C84AE576-1416-4050-A5B6-BC297C364BF6}"/>
    <dgm:cxn modelId="{ADD9E4EB-5CB5-4D5F-A521-FE48ED7EDEFC}" type="presOf" srcId="{DB7ECCD4-CA56-4FF0-8198-25B3761FF5EB}" destId="{B7D0812F-F25D-4751-AB86-F186E3A11B52}" srcOrd="0" destOrd="0" presId="urn:microsoft.com/office/officeart/2005/8/layout/process3"/>
    <dgm:cxn modelId="{8D15D9FA-8ACD-4EB3-94FC-DD21780698DD}" srcId="{DB7ECCD4-CA56-4FF0-8198-25B3761FF5EB}" destId="{81FD157E-BE39-44DC-9F3D-81994F8074E0}" srcOrd="1" destOrd="0" parTransId="{9FDE0DE9-0D80-4B4D-99FE-431F767271C9}" sibTransId="{9181D121-BA87-4911-B3EA-B78708455FC9}"/>
    <dgm:cxn modelId="{E2A82415-0F08-4976-BAB6-D037997DA6E6}" type="presParOf" srcId="{B7D0812F-F25D-4751-AB86-F186E3A11B52}" destId="{18D94A82-B636-4006-A340-278A75150AAA}" srcOrd="0" destOrd="0" presId="urn:microsoft.com/office/officeart/2005/8/layout/process3"/>
    <dgm:cxn modelId="{028FAD59-E3CD-423B-9844-BDBED85FB497}" type="presParOf" srcId="{18D94A82-B636-4006-A340-278A75150AAA}" destId="{69D10949-DE72-4B72-8DD1-C343D33FBC6E}" srcOrd="0" destOrd="0" presId="urn:microsoft.com/office/officeart/2005/8/layout/process3"/>
    <dgm:cxn modelId="{25C9BA1D-BD0B-47CA-8BD6-F457F3B28307}" type="presParOf" srcId="{18D94A82-B636-4006-A340-278A75150AAA}" destId="{AE813874-C26B-49BA-82C7-E7FD0ADCFF8E}" srcOrd="1" destOrd="0" presId="urn:microsoft.com/office/officeart/2005/8/layout/process3"/>
    <dgm:cxn modelId="{E5DE4B7E-6E59-4FB0-B327-7019DA07C79E}" type="presParOf" srcId="{18D94A82-B636-4006-A340-278A75150AAA}" destId="{45186B7C-5916-43FD-86F4-B55BDF5E3D30}" srcOrd="2" destOrd="0" presId="urn:microsoft.com/office/officeart/2005/8/layout/process3"/>
    <dgm:cxn modelId="{DCD3AD1F-84AC-4B42-8F5E-DB5F09637F51}" type="presParOf" srcId="{B7D0812F-F25D-4751-AB86-F186E3A11B52}" destId="{4AAC1FB5-D839-449C-A781-051657D6D457}" srcOrd="1" destOrd="0" presId="urn:microsoft.com/office/officeart/2005/8/layout/process3"/>
    <dgm:cxn modelId="{D0FE2FD1-7A51-4F92-8565-1D93C377DB79}" type="presParOf" srcId="{4AAC1FB5-D839-449C-A781-051657D6D457}" destId="{E3B16B1C-F6C2-4800-9CFE-97939163D44F}" srcOrd="0" destOrd="0" presId="urn:microsoft.com/office/officeart/2005/8/layout/process3"/>
    <dgm:cxn modelId="{D677EEA7-670A-4D7B-8C75-B8C59FEBDBA3}" type="presParOf" srcId="{B7D0812F-F25D-4751-AB86-F186E3A11B52}" destId="{72C360F0-020F-4637-A2A3-85E5965C421C}" srcOrd="2" destOrd="0" presId="urn:microsoft.com/office/officeart/2005/8/layout/process3"/>
    <dgm:cxn modelId="{FE9CC2B3-51A1-45B8-8935-85C2521BF707}" type="presParOf" srcId="{72C360F0-020F-4637-A2A3-85E5965C421C}" destId="{EB9A69F9-2E50-4735-A398-AEF3D93FEA37}" srcOrd="0" destOrd="0" presId="urn:microsoft.com/office/officeart/2005/8/layout/process3"/>
    <dgm:cxn modelId="{31B83C04-62FD-4737-8DF6-8861314F8B84}" type="presParOf" srcId="{72C360F0-020F-4637-A2A3-85E5965C421C}" destId="{C0BE8C34-D6E0-4F95-921C-E95C34057FF2}" srcOrd="1" destOrd="0" presId="urn:microsoft.com/office/officeart/2005/8/layout/process3"/>
    <dgm:cxn modelId="{9458E625-E7C7-4C5B-9DA8-D79CE38EF481}" type="presParOf" srcId="{72C360F0-020F-4637-A2A3-85E5965C421C}" destId="{E6C531A5-7973-4529-AD3F-42A5719BE33A}" srcOrd="2" destOrd="0" presId="urn:microsoft.com/office/officeart/2005/8/layout/process3"/>
    <dgm:cxn modelId="{E71365FE-AA42-4960-8DA9-65939C467E20}" type="presParOf" srcId="{B7D0812F-F25D-4751-AB86-F186E3A11B52}" destId="{B7742096-790F-4488-AF0F-98F72D9D0658}" srcOrd="3" destOrd="0" presId="urn:microsoft.com/office/officeart/2005/8/layout/process3"/>
    <dgm:cxn modelId="{2F68BBF2-5D3F-4F68-88AE-C3B5CDFFEB36}" type="presParOf" srcId="{B7742096-790F-4488-AF0F-98F72D9D0658}" destId="{5B728364-516D-4226-AA1A-0684787778E2}" srcOrd="0" destOrd="0" presId="urn:microsoft.com/office/officeart/2005/8/layout/process3"/>
    <dgm:cxn modelId="{4BDBA89D-008E-4A39-B960-6A9B79FE00BF}" type="presParOf" srcId="{B7D0812F-F25D-4751-AB86-F186E3A11B52}" destId="{C2F76E24-8157-4932-A217-19BC86EC2A26}" srcOrd="4" destOrd="0" presId="urn:microsoft.com/office/officeart/2005/8/layout/process3"/>
    <dgm:cxn modelId="{906BFBF8-14C2-432D-9909-0C3A0901A9F4}" type="presParOf" srcId="{C2F76E24-8157-4932-A217-19BC86EC2A26}" destId="{D9A0A186-DEE0-47C5-9366-2D3DA2CAED38}" srcOrd="0" destOrd="0" presId="urn:microsoft.com/office/officeart/2005/8/layout/process3"/>
    <dgm:cxn modelId="{30755663-6983-49ED-B7B2-5D93F4A2A452}" type="presParOf" srcId="{C2F76E24-8157-4932-A217-19BC86EC2A26}" destId="{5F79B764-21C2-4388-AC3D-85B5B3757F4B}" srcOrd="1" destOrd="0" presId="urn:microsoft.com/office/officeart/2005/8/layout/process3"/>
    <dgm:cxn modelId="{D5443438-945C-48C9-8ED9-13534E601CC7}" type="presParOf" srcId="{C2F76E24-8157-4932-A217-19BC86EC2A26}" destId="{EB4684B0-0859-4AA6-9D1C-E1A6F83F008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813874-C26B-49BA-82C7-E7FD0ADCFF8E}">
      <dsp:nvSpPr>
        <dsp:cNvPr id="0" name=""/>
        <dsp:cNvSpPr/>
      </dsp:nvSpPr>
      <dsp:spPr>
        <a:xfrm>
          <a:off x="5230" y="196711"/>
          <a:ext cx="2378024" cy="14132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114300" numCol="1" spcCol="1270" anchor="t" anchorCtr="0">
          <a:noAutofit/>
        </a:bodyPr>
        <a:lstStyle/>
        <a:p>
          <a:pPr marL="0" lvl="0" indent="0" algn="l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000" kern="1200"/>
            <a:t>워터마크</a:t>
          </a:r>
          <a:endParaRPr lang="ko-KR" altLang="en-US" sz="3000" kern="1200" dirty="0"/>
        </a:p>
      </dsp:txBody>
      <dsp:txXfrm>
        <a:off x="5230" y="196711"/>
        <a:ext cx="2378024" cy="942184"/>
      </dsp:txXfrm>
    </dsp:sp>
    <dsp:sp modelId="{45186B7C-5916-43FD-86F4-B55BDF5E3D30}">
      <dsp:nvSpPr>
        <dsp:cNvPr id="0" name=""/>
        <dsp:cNvSpPr/>
      </dsp:nvSpPr>
      <dsp:spPr>
        <a:xfrm>
          <a:off x="492295" y="1138895"/>
          <a:ext cx="2378024" cy="3015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marL="228600" lvl="1" indent="-228600" algn="l" defTabSz="11112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500" kern="1200"/>
            <a:t>금 도안</a:t>
          </a:r>
          <a:endParaRPr lang="ko-KR" altLang="en-US" sz="2500" kern="1200" dirty="0"/>
        </a:p>
        <a:p>
          <a:pPr marL="228600" lvl="1" indent="-228600" algn="l" defTabSz="11112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2500" kern="1200"/>
            <a:t> </a:t>
          </a:r>
          <a:r>
            <a:rPr lang="ko-KR" altLang="en-US" sz="2500" kern="1200"/>
            <a:t>실톱사용</a:t>
          </a:r>
          <a:endParaRPr lang="ko-KR" altLang="en-US" sz="2500" kern="1200" dirty="0"/>
        </a:p>
      </dsp:txBody>
      <dsp:txXfrm>
        <a:off x="561945" y="1208545"/>
        <a:ext cx="2238724" cy="2876431"/>
      </dsp:txXfrm>
    </dsp:sp>
    <dsp:sp modelId="{4AAC1FB5-D839-449C-A781-051657D6D457}">
      <dsp:nvSpPr>
        <dsp:cNvPr id="0" name=""/>
        <dsp:cNvSpPr/>
      </dsp:nvSpPr>
      <dsp:spPr>
        <a:xfrm>
          <a:off x="2743754" y="371773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700" kern="1200"/>
        </a:p>
      </dsp:txBody>
      <dsp:txXfrm>
        <a:off x="2743754" y="490185"/>
        <a:ext cx="586641" cy="355235"/>
      </dsp:txXfrm>
    </dsp:sp>
    <dsp:sp modelId="{C0BE8C34-D6E0-4F95-921C-E95C34057FF2}">
      <dsp:nvSpPr>
        <dsp:cNvPr id="0" name=""/>
        <dsp:cNvSpPr/>
      </dsp:nvSpPr>
      <dsp:spPr>
        <a:xfrm>
          <a:off x="3825254" y="196711"/>
          <a:ext cx="2378024" cy="14132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114300" numCol="1" spcCol="1270" anchor="t" anchorCtr="0">
          <a:noAutofit/>
        </a:bodyPr>
        <a:lstStyle/>
        <a:p>
          <a:pPr marL="0" lvl="0" indent="0" algn="l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000" kern="1200"/>
            <a:t>조각</a:t>
          </a:r>
          <a:endParaRPr lang="ko-KR" altLang="en-US" sz="3000" kern="1200" dirty="0"/>
        </a:p>
      </dsp:txBody>
      <dsp:txXfrm>
        <a:off x="3825254" y="196711"/>
        <a:ext cx="2378024" cy="942184"/>
      </dsp:txXfrm>
    </dsp:sp>
    <dsp:sp modelId="{E6C531A5-7973-4529-AD3F-42A5719BE33A}">
      <dsp:nvSpPr>
        <dsp:cNvPr id="0" name=""/>
        <dsp:cNvSpPr/>
      </dsp:nvSpPr>
      <dsp:spPr>
        <a:xfrm>
          <a:off x="4312320" y="1138895"/>
          <a:ext cx="2378024" cy="3015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300" kern="1200" dirty="0"/>
            <a:t>쑥 사용</a:t>
          </a:r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300" kern="1200" dirty="0"/>
            <a:t>금 조각 패턴</a:t>
          </a:r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300" kern="1200" dirty="0"/>
            <a:t> 도안</a:t>
          </a:r>
          <a:r>
            <a:rPr lang="en-US" altLang="ko-KR" sz="2300" kern="1200" dirty="0"/>
            <a:t>.</a:t>
          </a:r>
          <a:r>
            <a:rPr lang="ko-KR" altLang="en-US" sz="2300" kern="1200" dirty="0"/>
            <a:t>문자</a:t>
          </a:r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2300" kern="1200" dirty="0"/>
            <a:t> </a:t>
          </a:r>
          <a:r>
            <a:rPr lang="ko-KR" altLang="en-US" sz="2300" kern="1200" dirty="0"/>
            <a:t>모조</a:t>
          </a:r>
          <a:r>
            <a:rPr lang="en-US" altLang="ko-KR" sz="2300" kern="1200" dirty="0"/>
            <a:t>.</a:t>
          </a:r>
          <a:r>
            <a:rPr lang="ko-KR" altLang="en-US" sz="2300" kern="1200" dirty="0" err="1"/>
            <a:t>편절</a:t>
          </a:r>
          <a:r>
            <a:rPr lang="ko-KR" altLang="en-US" sz="2300" kern="1200" dirty="0"/>
            <a:t> 쏘 있음</a:t>
          </a:r>
        </a:p>
      </dsp:txBody>
      <dsp:txXfrm>
        <a:off x="4381970" y="1208545"/>
        <a:ext cx="2238724" cy="2876431"/>
      </dsp:txXfrm>
    </dsp:sp>
    <dsp:sp modelId="{B7742096-790F-4488-AF0F-98F72D9D0658}">
      <dsp:nvSpPr>
        <dsp:cNvPr id="0" name=""/>
        <dsp:cNvSpPr/>
      </dsp:nvSpPr>
      <dsp:spPr>
        <a:xfrm>
          <a:off x="6563779" y="371773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700" kern="1200"/>
        </a:p>
      </dsp:txBody>
      <dsp:txXfrm>
        <a:off x="6563779" y="490185"/>
        <a:ext cx="586641" cy="355235"/>
      </dsp:txXfrm>
    </dsp:sp>
    <dsp:sp modelId="{5F79B764-21C2-4388-AC3D-85B5B3757F4B}">
      <dsp:nvSpPr>
        <dsp:cNvPr id="0" name=""/>
        <dsp:cNvSpPr/>
      </dsp:nvSpPr>
      <dsp:spPr>
        <a:xfrm>
          <a:off x="7645279" y="196711"/>
          <a:ext cx="2378024" cy="14132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114300" numCol="1" spcCol="1270" anchor="t" anchorCtr="0">
          <a:noAutofit/>
        </a:bodyPr>
        <a:lstStyle/>
        <a:p>
          <a:pPr marL="0" lvl="0" indent="0" algn="l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000" kern="1200"/>
            <a:t>상안</a:t>
          </a:r>
          <a:endParaRPr lang="ko-KR" altLang="en-US" sz="3000" kern="1200" dirty="0"/>
        </a:p>
      </dsp:txBody>
      <dsp:txXfrm>
        <a:off x="7645279" y="196711"/>
        <a:ext cx="2378024" cy="942184"/>
      </dsp:txXfrm>
    </dsp:sp>
    <dsp:sp modelId="{EB4684B0-0859-4AA6-9D1C-E1A6F83F008D}">
      <dsp:nvSpPr>
        <dsp:cNvPr id="0" name=""/>
        <dsp:cNvSpPr/>
      </dsp:nvSpPr>
      <dsp:spPr>
        <a:xfrm>
          <a:off x="8132345" y="1138895"/>
          <a:ext cx="2378024" cy="3015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300" kern="1200" dirty="0" err="1"/>
            <a:t>홈조각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300" kern="1200" dirty="0"/>
            <a:t>복수의 상안 기법</a:t>
          </a:r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2300" kern="1200" dirty="0"/>
            <a:t>‘</a:t>
          </a:r>
          <a:r>
            <a:rPr lang="ko-KR" altLang="en-US" sz="2300" kern="1200" dirty="0"/>
            <a:t>본 상안</a:t>
          </a:r>
          <a:r>
            <a:rPr lang="en-US" altLang="ko-KR" sz="2300" kern="1200" dirty="0"/>
            <a:t>’-&gt; </a:t>
          </a:r>
          <a:r>
            <a:rPr lang="ko-KR" altLang="en-US" sz="2300" kern="1200" dirty="0"/>
            <a:t>큰 금 끼움</a:t>
          </a:r>
        </a:p>
      </dsp:txBody>
      <dsp:txXfrm>
        <a:off x="8201995" y="1208545"/>
        <a:ext cx="2238724" cy="2876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6A23EE-CCDD-AA17-22D7-26F92A1A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/>
              <a:t>조각 기술</a:t>
            </a:r>
            <a:endParaRPr lang="ko-KR" altLang="en-US" dirty="0"/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C54E498C-0342-F1D4-3306-5F6288D6AC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직사각형 2">
            <a:extLst>
              <a:ext uri="{FF2B5EF4-FFF2-40B4-BE49-F238E27FC236}">
                <a16:creationId xmlns:a16="http://schemas.microsoft.com/office/drawing/2014/main" id="{63741569-41D2-9C76-84BB-938535B32A10}"/>
              </a:ext>
            </a:extLst>
          </p:cNvPr>
          <p:cNvSpPr/>
          <p:nvPr/>
        </p:nvSpPr>
        <p:spPr>
          <a:xfrm>
            <a:off x="3545633" y="1825625"/>
            <a:ext cx="1054359" cy="11084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91754D24-4466-AFBF-56AA-DCE2EE43DE55}"/>
              </a:ext>
            </a:extLst>
          </p:cNvPr>
          <p:cNvSpPr/>
          <p:nvPr/>
        </p:nvSpPr>
        <p:spPr>
          <a:xfrm>
            <a:off x="7307425" y="1825625"/>
            <a:ext cx="1054359" cy="11084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693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조각 기술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2023-11-20T09:27:11Z</dcterms:created>
  <dcterms:modified xsi:type="dcterms:W3CDTF">2023-11-20T09:48:00Z</dcterms:modified>
</cp:coreProperties>
</file>