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0D42DFA-7A96-404B-9152-1A83709C368C}" v="3" dt="2023-11-20T09:59:48.3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" y="57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정민정" userId="814c37d6-cc4e-417e-8b80-46a1418ceadf" providerId="ADAL" clId="{60D42DFA-7A96-404B-9152-1A83709C368C}"/>
    <pc:docChg chg="addSld delSld modSld">
      <pc:chgData name="정민정" userId="814c37d6-cc4e-417e-8b80-46a1418ceadf" providerId="ADAL" clId="{60D42DFA-7A96-404B-9152-1A83709C368C}" dt="2023-11-20T09:59:50.699" v="5" actId="47"/>
      <pc:docMkLst>
        <pc:docMk/>
      </pc:docMkLst>
      <pc:sldChg chg="del">
        <pc:chgData name="정민정" userId="814c37d6-cc4e-417e-8b80-46a1418ceadf" providerId="ADAL" clId="{60D42DFA-7A96-404B-9152-1A83709C368C}" dt="2023-11-20T09:30:07.115" v="1" actId="47"/>
        <pc:sldMkLst>
          <pc:docMk/>
          <pc:sldMk cId="3569210928" sldId="256"/>
        </pc:sldMkLst>
      </pc:sldChg>
      <pc:sldChg chg="add del">
        <pc:chgData name="정민정" userId="814c37d6-cc4e-417e-8b80-46a1418ceadf" providerId="ADAL" clId="{60D42DFA-7A96-404B-9152-1A83709C368C}" dt="2023-11-20T09:59:50.699" v="5" actId="47"/>
        <pc:sldMkLst>
          <pc:docMk/>
          <pc:sldMk cId="3707128116" sldId="265"/>
        </pc:sldMkLst>
      </pc:sldChg>
      <pc:sldChg chg="add">
        <pc:chgData name="정민정" userId="814c37d6-cc4e-417e-8b80-46a1418ceadf" providerId="ADAL" clId="{60D42DFA-7A96-404B-9152-1A83709C368C}" dt="2023-11-20T09:59:48.299" v="4"/>
        <pc:sldMkLst>
          <pc:docMk/>
          <pc:sldMk cId="2482867965" sldId="271"/>
        </pc:sldMkLst>
      </pc:sldChg>
      <pc:sldChg chg="add del">
        <pc:chgData name="정민정" userId="814c37d6-cc4e-417e-8b80-46a1418ceadf" providerId="ADAL" clId="{60D42DFA-7A96-404B-9152-1A83709C368C}" dt="2023-11-20T09:47:01.056" v="3" actId="47"/>
        <pc:sldMkLst>
          <pc:docMk/>
          <pc:sldMk cId="2086766607" sldId="27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6971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10513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63956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63982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46234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2196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23469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30272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5682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19606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6493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86743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0DDE7EF-797F-67D7-2431-29598F721A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o-KR" altLang="en-US" b="1" dirty="0"/>
              <a:t>과거 및 코로나 시기 상황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BECAD8E-9B20-7273-6D87-54DAC005BC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6400" y="1892300"/>
            <a:ext cx="9576318" cy="40699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3000" dirty="0"/>
              <a:t>-</a:t>
            </a:r>
            <a:r>
              <a:rPr lang="ko-KR" altLang="en-US" sz="3000" dirty="0" err="1"/>
              <a:t>전통예능의</a:t>
            </a:r>
            <a:r>
              <a:rPr lang="ko-KR" altLang="en-US" sz="3000" dirty="0"/>
              <a:t> 중지와 연기 증가</a:t>
            </a:r>
            <a:endParaRPr lang="en-US" altLang="ko-KR" sz="3000" dirty="0"/>
          </a:p>
          <a:p>
            <a:pPr marL="0" indent="0">
              <a:buNone/>
            </a:pPr>
            <a:endParaRPr lang="ko-KR" altLang="en-US" sz="1000" dirty="0"/>
          </a:p>
          <a:p>
            <a:pPr marL="0" indent="0">
              <a:buNone/>
            </a:pPr>
            <a:r>
              <a:rPr lang="en-US" altLang="ko-KR" sz="3000" dirty="0"/>
              <a:t>-</a:t>
            </a:r>
            <a:r>
              <a:rPr lang="ko-KR" altLang="en-US" sz="3000" dirty="0"/>
              <a:t>과거</a:t>
            </a:r>
            <a:r>
              <a:rPr lang="en-US" altLang="ko-KR" sz="3000" dirty="0"/>
              <a:t>: </a:t>
            </a:r>
            <a:r>
              <a:rPr lang="ko-KR" altLang="en-US" sz="3000" dirty="0"/>
              <a:t>태평양전쟁</a:t>
            </a:r>
            <a:r>
              <a:rPr lang="en-US" altLang="ko-KR" sz="3000" dirty="0"/>
              <a:t>, 3.11 </a:t>
            </a:r>
            <a:r>
              <a:rPr lang="ko-KR" altLang="en-US" sz="3000" dirty="0"/>
              <a:t>동일본대지진</a:t>
            </a:r>
            <a:endParaRPr lang="en-US" altLang="ko-KR" sz="3000" dirty="0"/>
          </a:p>
          <a:p>
            <a:pPr marL="0" indent="0">
              <a:buNone/>
            </a:pPr>
            <a:endParaRPr lang="en-US" altLang="ko-KR" sz="1000" dirty="0"/>
          </a:p>
          <a:p>
            <a:pPr marL="0" indent="0">
              <a:buNone/>
            </a:pPr>
            <a:r>
              <a:rPr lang="en-US" altLang="ko-KR" sz="3000" dirty="0"/>
              <a:t>-</a:t>
            </a:r>
            <a:r>
              <a:rPr lang="ko-KR" altLang="en-US" sz="3000" dirty="0"/>
              <a:t>중지 또는 연기된 </a:t>
            </a:r>
            <a:r>
              <a:rPr lang="ko-KR" altLang="en-US" sz="3000" dirty="0" err="1"/>
              <a:t>전통예능</a:t>
            </a:r>
            <a:r>
              <a:rPr lang="ko-KR" altLang="en-US" sz="3000" dirty="0"/>
              <a:t> 공연 </a:t>
            </a:r>
            <a:r>
              <a:rPr lang="en-US" altLang="ko-KR" sz="3000" dirty="0"/>
              <a:t>5,457</a:t>
            </a:r>
            <a:r>
              <a:rPr lang="ko-KR" altLang="en-US" sz="3000" dirty="0"/>
              <a:t>건</a:t>
            </a:r>
            <a:endParaRPr lang="en-US" altLang="ko-KR" sz="3000" dirty="0"/>
          </a:p>
          <a:p>
            <a:pPr marL="0" indent="0">
              <a:buNone/>
            </a:pPr>
            <a:endParaRPr lang="en-US" altLang="ko-KR" sz="1000" dirty="0"/>
          </a:p>
          <a:p>
            <a:pPr marL="0" indent="0">
              <a:buNone/>
            </a:pPr>
            <a:r>
              <a:rPr lang="en-US" altLang="ko-KR" sz="3000" dirty="0"/>
              <a:t>-</a:t>
            </a:r>
            <a:r>
              <a:rPr lang="ko-KR" altLang="en-US" sz="3000" dirty="0"/>
              <a:t>공연 중지 손실액</a:t>
            </a:r>
            <a:r>
              <a:rPr lang="en-US" altLang="ko-KR" sz="3000" dirty="0"/>
              <a:t>:</a:t>
            </a:r>
            <a:r>
              <a:rPr lang="ko-KR" altLang="en-US" sz="3000" dirty="0"/>
              <a:t> </a:t>
            </a:r>
            <a:r>
              <a:rPr lang="en-US" altLang="ko-KR" sz="3000" dirty="0"/>
              <a:t>175</a:t>
            </a:r>
            <a:r>
              <a:rPr lang="ko-KR" altLang="en-US" sz="3000" dirty="0"/>
              <a:t>억 엔</a:t>
            </a:r>
            <a:r>
              <a:rPr lang="en-US" altLang="ko-KR" sz="3000" dirty="0"/>
              <a:t>(2020</a:t>
            </a:r>
            <a:r>
              <a:rPr lang="ko-KR" altLang="en-US" sz="3000" dirty="0"/>
              <a:t>년</a:t>
            </a:r>
            <a:r>
              <a:rPr lang="en-US" altLang="ko-KR" sz="3000" dirty="0"/>
              <a:t>12</a:t>
            </a:r>
            <a:r>
              <a:rPr lang="ko-KR" altLang="en-US" sz="3000" dirty="0"/>
              <a:t>월</a:t>
            </a:r>
            <a:r>
              <a:rPr lang="en-US" altLang="ko-KR" sz="3000" dirty="0"/>
              <a:t>13</a:t>
            </a:r>
            <a:r>
              <a:rPr lang="ko-KR" altLang="en-US" sz="3000" dirty="0" err="1"/>
              <a:t>일기준</a:t>
            </a:r>
            <a:r>
              <a:rPr lang="en-US" altLang="ko-KR" sz="3000" dirty="0"/>
              <a:t>)</a:t>
            </a:r>
          </a:p>
          <a:p>
            <a:pPr marL="0" indent="0">
              <a:buNone/>
            </a:pPr>
            <a:endParaRPr lang="en-US" altLang="ko-KR" sz="1000" dirty="0"/>
          </a:p>
          <a:p>
            <a:pPr marL="0" indent="0">
              <a:buNone/>
            </a:pPr>
            <a:r>
              <a:rPr lang="en-US" altLang="ko-KR" sz="3000" dirty="0"/>
              <a:t>-</a:t>
            </a:r>
            <a:r>
              <a:rPr lang="ko-KR" altLang="en-US" sz="3000" dirty="0"/>
              <a:t>수용인원 제한 조치 손실액</a:t>
            </a:r>
            <a:r>
              <a:rPr lang="en-US" altLang="ko-KR" sz="3000" dirty="0"/>
              <a:t>:</a:t>
            </a:r>
            <a:r>
              <a:rPr lang="ko-KR" altLang="en-US" sz="3000" dirty="0"/>
              <a:t> </a:t>
            </a:r>
            <a:r>
              <a:rPr lang="en-US" altLang="ko-KR" sz="3000" dirty="0"/>
              <a:t>47</a:t>
            </a:r>
            <a:r>
              <a:rPr lang="ko-KR" altLang="en-US" sz="3000" dirty="0"/>
              <a:t>억 엔</a:t>
            </a:r>
            <a:endParaRPr lang="en-US" altLang="ko-KR" sz="3000" dirty="0"/>
          </a:p>
          <a:p>
            <a:pPr marL="0" indent="0">
              <a:buNone/>
            </a:pPr>
            <a:endParaRPr lang="en-US" altLang="ko-KR" sz="1000" dirty="0"/>
          </a:p>
        </p:txBody>
      </p:sp>
    </p:spTree>
    <p:extLst>
      <p:ext uri="{BB962C8B-B14F-4D97-AF65-F5344CB8AC3E}">
        <p14:creationId xmlns:p14="http://schemas.microsoft.com/office/powerpoint/2010/main" val="24828679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50</Words>
  <Application>Microsoft Office PowerPoint</Application>
  <PresentationFormat>와이드스크린</PresentationFormat>
  <Paragraphs>10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과거 및 코로나 시기 상황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/>
  <cp:lastModifiedBy>정민정</cp:lastModifiedBy>
  <cp:revision>1</cp:revision>
  <dcterms:created xsi:type="dcterms:W3CDTF">2023-11-20T09:17:13Z</dcterms:created>
  <dcterms:modified xsi:type="dcterms:W3CDTF">2023-11-20T09:59:57Z</dcterms:modified>
</cp:coreProperties>
</file>