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D7994-19D4-4E15-8EFE-8E730BF353DD}" v="5" dt="2023-11-20T09:58:03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4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5B0D7994-19D4-4E15-8EFE-8E730BF353DD}"/>
    <pc:docChg chg="addSld delSld modSld">
      <pc:chgData name="정민정" userId="814c37d6-cc4e-417e-8b80-46a1418ceadf" providerId="ADAL" clId="{5B0D7994-19D4-4E15-8EFE-8E730BF353DD}" dt="2023-11-20T09:58:06.172" v="12" actId="47"/>
      <pc:docMkLst>
        <pc:docMk/>
      </pc:docMkLst>
      <pc:sldChg chg="del">
        <pc:chgData name="정민정" userId="814c37d6-cc4e-417e-8b80-46a1418ceadf" providerId="ADAL" clId="{5B0D7994-19D4-4E15-8EFE-8E730BF353DD}" dt="2023-11-20T09:30:32.387" v="1" actId="47"/>
        <pc:sldMkLst>
          <pc:docMk/>
          <pc:sldMk cId="3569210928" sldId="256"/>
        </pc:sldMkLst>
      </pc:sldChg>
      <pc:sldChg chg="new del">
        <pc:chgData name="정민정" userId="814c37d6-cc4e-417e-8b80-46a1418ceadf" providerId="ADAL" clId="{5B0D7994-19D4-4E15-8EFE-8E730BF353DD}" dt="2023-11-20T09:58:06.172" v="12" actId="47"/>
        <pc:sldMkLst>
          <pc:docMk/>
          <pc:sldMk cId="3676579584" sldId="256"/>
        </pc:sldMkLst>
      </pc:sldChg>
      <pc:sldChg chg="add del">
        <pc:chgData name="정민정" userId="814c37d6-cc4e-417e-8b80-46a1418ceadf" providerId="ADAL" clId="{5B0D7994-19D4-4E15-8EFE-8E730BF353DD}" dt="2023-11-20T09:57:58.361" v="8" actId="47"/>
        <pc:sldMkLst>
          <pc:docMk/>
          <pc:sldMk cId="3184515890" sldId="267"/>
        </pc:sldMkLst>
      </pc:sldChg>
      <pc:sldChg chg="delSp add setBg delDesignElem">
        <pc:chgData name="정민정" userId="814c37d6-cc4e-417e-8b80-46a1418ceadf" providerId="ADAL" clId="{5B0D7994-19D4-4E15-8EFE-8E730BF353DD}" dt="2023-11-20T09:58:03.603" v="11"/>
        <pc:sldMkLst>
          <pc:docMk/>
          <pc:sldMk cId="1665495851" sldId="287"/>
        </pc:sldMkLst>
        <pc:spChg chg="del">
          <ac:chgData name="정민정" userId="814c37d6-cc4e-417e-8b80-46a1418ceadf" providerId="ADAL" clId="{5B0D7994-19D4-4E15-8EFE-8E730BF353DD}" dt="2023-11-20T09:58:03.603" v="11"/>
          <ac:spMkLst>
            <pc:docMk/>
            <pc:sldMk cId="1665495851" sldId="287"/>
            <ac:spMk id="9" creationId="{B7BD7FCF-A254-4A97-A15C-319B67622677}"/>
          </ac:spMkLst>
        </pc:spChg>
        <pc:spChg chg="del">
          <ac:chgData name="정민정" userId="814c37d6-cc4e-417e-8b80-46a1418ceadf" providerId="ADAL" clId="{5B0D7994-19D4-4E15-8EFE-8E730BF353DD}" dt="2023-11-20T09:58:03.603" v="11"/>
          <ac:spMkLst>
            <pc:docMk/>
            <pc:sldMk cId="1665495851" sldId="287"/>
            <ac:spMk id="11" creationId="{52FFAF72-6204-4676-9C6F-9A4CC4D91805}"/>
          </ac:spMkLst>
        </pc:spChg>
      </pc:sldChg>
      <pc:sldChg chg="add del">
        <pc:chgData name="정민정" userId="814c37d6-cc4e-417e-8b80-46a1418ceadf" providerId="ADAL" clId="{5B0D7994-19D4-4E15-8EFE-8E730BF353DD}" dt="2023-11-20T09:40:47.467" v="3" actId="47"/>
        <pc:sldMkLst>
          <pc:docMk/>
          <pc:sldMk cId="2374818609" sldId="291"/>
        </pc:sldMkLst>
      </pc:sldChg>
      <pc:sldChg chg="add del">
        <pc:chgData name="정민정" userId="814c37d6-cc4e-417e-8b80-46a1418ceadf" providerId="ADAL" clId="{5B0D7994-19D4-4E15-8EFE-8E730BF353DD}" dt="2023-11-20T09:57:49.284" v="5" actId="47"/>
        <pc:sldMkLst>
          <pc:docMk/>
          <pc:sldMk cId="2438108987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77F313-B06A-5CAC-DE62-0C31374B6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5950" y="2186441"/>
            <a:ext cx="7734456" cy="3761217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571500" indent="-571500" latinLnBrk="0"/>
            <a:r>
              <a:rPr lang="ko-KR" altLang="en-US" sz="3000" dirty="0"/>
              <a:t>    </a:t>
            </a:r>
            <a:r>
              <a:rPr lang="en-US" altLang="ko-KR" sz="3000" dirty="0"/>
              <a:t>-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동양의 조형 예술</a:t>
            </a:r>
            <a:b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dirty="0"/>
            </a:b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붓글씨</a:t>
            </a:r>
            <a:b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중국 기원</a:t>
            </a:r>
            <a:b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-2009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년</a:t>
            </a: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유네스코 무형 문화유산 등재</a:t>
            </a:r>
            <a:b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구성</a:t>
            </a: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모필</a:t>
            </a: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먹</a:t>
            </a:r>
            <a:b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altLang="ko-KR" sz="1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구분</a:t>
            </a:r>
            <a:r>
              <a:rPr lang="en-US" altLang="ko-KR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ko-KR" alt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서체나 서품 등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CD4E498-AEB3-743A-BE0E-89074185A27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30225" y="0"/>
            <a:ext cx="3928275" cy="686161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3AEB250E-AE46-5044-6DC5-AA9C3C4AB97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b="1" dirty="0"/>
              <a:t>서예</a:t>
            </a:r>
            <a:r>
              <a:rPr lang="en-US" altLang="ko-KR" b="1" dirty="0"/>
              <a:t>(</a:t>
            </a:r>
            <a:r>
              <a:rPr lang="ko-KR" altLang="en-US" b="1" dirty="0"/>
              <a:t>書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665495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    -동양의 조형 예술   -붓글씨   -중국 기원   -2009년, 유네스코 무형 문화유산 등재   -구성: 모필, 먹   -구분: 서체나 서품 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2023-11-20T09:27:02Z</dcterms:created>
  <dcterms:modified xsi:type="dcterms:W3CDTF">2023-11-20T09:58:14Z</dcterms:modified>
</cp:coreProperties>
</file>