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7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A7D624-4B0C-4F21-BA7E-D96DFEF5F723}" v="4" dt="2023-11-20T09:56:32.3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62" y="3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정민정" userId="814c37d6-cc4e-417e-8b80-46a1418ceadf" providerId="ADAL" clId="{26A7D624-4B0C-4F21-BA7E-D96DFEF5F723}"/>
    <pc:docChg chg="undo redo addSld delSld modSld addMainMaster delMainMaster modMainMaster">
      <pc:chgData name="정민정" userId="814c37d6-cc4e-417e-8b80-46a1418ceadf" providerId="ADAL" clId="{26A7D624-4B0C-4F21-BA7E-D96DFEF5F723}" dt="2023-11-20T09:56:34.414" v="48" actId="47"/>
      <pc:docMkLst>
        <pc:docMk/>
      </pc:docMkLst>
      <pc:sldChg chg="add del">
        <pc:chgData name="정민정" userId="814c37d6-cc4e-417e-8b80-46a1418ceadf" providerId="ADAL" clId="{26A7D624-4B0C-4F21-BA7E-D96DFEF5F723}" dt="2023-11-20T09:13:46.929" v="36" actId="47"/>
        <pc:sldMkLst>
          <pc:docMk/>
          <pc:sldMk cId="2383675729" sldId="256"/>
        </pc:sldMkLst>
      </pc:sldChg>
      <pc:sldChg chg="add del">
        <pc:chgData name="정민정" userId="814c37d6-cc4e-417e-8b80-46a1418ceadf" providerId="ADAL" clId="{26A7D624-4B0C-4F21-BA7E-D96DFEF5F723}" dt="2023-11-20T09:38:55.885" v="41" actId="47"/>
        <pc:sldMkLst>
          <pc:docMk/>
          <pc:sldMk cId="881868474" sldId="257"/>
        </pc:sldMkLst>
      </pc:sldChg>
      <pc:sldChg chg="add del">
        <pc:chgData name="정민정" userId="814c37d6-cc4e-417e-8b80-46a1418ceadf" providerId="ADAL" clId="{26A7D624-4B0C-4F21-BA7E-D96DFEF5F723}" dt="2023-11-20T09:13:48.714" v="37" actId="47"/>
        <pc:sldMkLst>
          <pc:docMk/>
          <pc:sldMk cId="3602644501" sldId="258"/>
        </pc:sldMkLst>
      </pc:sldChg>
      <pc:sldChg chg="add del">
        <pc:chgData name="정민정" userId="814c37d6-cc4e-417e-8b80-46a1418ceadf" providerId="ADAL" clId="{26A7D624-4B0C-4F21-BA7E-D96DFEF5F723}" dt="2023-11-20T09:13:49.204" v="38" actId="47"/>
        <pc:sldMkLst>
          <pc:docMk/>
          <pc:sldMk cId="1096699700" sldId="259"/>
        </pc:sldMkLst>
      </pc:sldChg>
      <pc:sldChg chg="add del">
        <pc:chgData name="정민정" userId="814c37d6-cc4e-417e-8b80-46a1418ceadf" providerId="ADAL" clId="{26A7D624-4B0C-4F21-BA7E-D96DFEF5F723}" dt="2023-11-20T09:13:49.730" v="39" actId="47"/>
        <pc:sldMkLst>
          <pc:docMk/>
          <pc:sldMk cId="3757340504" sldId="260"/>
        </pc:sldMkLst>
      </pc:sldChg>
      <pc:sldChg chg="add del">
        <pc:chgData name="정민정" userId="814c37d6-cc4e-417e-8b80-46a1418ceadf" providerId="ADAL" clId="{26A7D624-4B0C-4F21-BA7E-D96DFEF5F723}" dt="2023-11-20T08:48:02.746" v="31" actId="47"/>
        <pc:sldMkLst>
          <pc:docMk/>
          <pc:sldMk cId="2542484350" sldId="261"/>
        </pc:sldMkLst>
      </pc:sldChg>
      <pc:sldChg chg="add del">
        <pc:chgData name="정민정" userId="814c37d6-cc4e-417e-8b80-46a1418ceadf" providerId="ADAL" clId="{26A7D624-4B0C-4F21-BA7E-D96DFEF5F723}" dt="2023-11-20T08:48:02.940" v="32" actId="47"/>
        <pc:sldMkLst>
          <pc:docMk/>
          <pc:sldMk cId="685472636" sldId="262"/>
        </pc:sldMkLst>
      </pc:sldChg>
      <pc:sldChg chg="add del">
        <pc:chgData name="정민정" userId="814c37d6-cc4e-417e-8b80-46a1418ceadf" providerId="ADAL" clId="{26A7D624-4B0C-4F21-BA7E-D96DFEF5F723}" dt="2023-11-20T08:48:03.112" v="33" actId="47"/>
        <pc:sldMkLst>
          <pc:docMk/>
          <pc:sldMk cId="2086766607" sldId="263"/>
        </pc:sldMkLst>
      </pc:sldChg>
      <pc:sldChg chg="add del">
        <pc:chgData name="정민정" userId="814c37d6-cc4e-417e-8b80-46a1418ceadf" providerId="ADAL" clId="{26A7D624-4B0C-4F21-BA7E-D96DFEF5F723}" dt="2023-11-20T08:48:03.829" v="34" actId="47"/>
        <pc:sldMkLst>
          <pc:docMk/>
          <pc:sldMk cId="2374818609" sldId="264"/>
        </pc:sldMkLst>
      </pc:sldChg>
      <pc:sldChg chg="add del">
        <pc:chgData name="정민정" userId="814c37d6-cc4e-417e-8b80-46a1418ceadf" providerId="ADAL" clId="{26A7D624-4B0C-4F21-BA7E-D96DFEF5F723}" dt="2023-11-20T08:48:04.405" v="35" actId="47"/>
        <pc:sldMkLst>
          <pc:docMk/>
          <pc:sldMk cId="1571139747" sldId="265"/>
        </pc:sldMkLst>
      </pc:sldChg>
      <pc:sldChg chg="add del">
        <pc:chgData name="정민정" userId="814c37d6-cc4e-417e-8b80-46a1418ceadf" providerId="ADAL" clId="{26A7D624-4B0C-4F21-BA7E-D96DFEF5F723}" dt="2023-11-20T08:32:28.219" v="10" actId="47"/>
        <pc:sldMkLst>
          <pc:docMk/>
          <pc:sldMk cId="2888227790" sldId="266"/>
        </pc:sldMkLst>
      </pc:sldChg>
      <pc:sldChg chg="add del">
        <pc:chgData name="정민정" userId="814c37d6-cc4e-417e-8b80-46a1418ceadf" providerId="ADAL" clId="{26A7D624-4B0C-4F21-BA7E-D96DFEF5F723}" dt="2023-11-20T08:32:30.215" v="11" actId="47"/>
        <pc:sldMkLst>
          <pc:docMk/>
          <pc:sldMk cId="898950400" sldId="267"/>
        </pc:sldMkLst>
      </pc:sldChg>
      <pc:sldChg chg="add del">
        <pc:chgData name="정민정" userId="814c37d6-cc4e-417e-8b80-46a1418ceadf" providerId="ADAL" clId="{26A7D624-4B0C-4F21-BA7E-D96DFEF5F723}" dt="2023-11-20T08:32:30.959" v="12" actId="47"/>
        <pc:sldMkLst>
          <pc:docMk/>
          <pc:sldMk cId="2135325317" sldId="268"/>
        </pc:sldMkLst>
      </pc:sldChg>
      <pc:sldChg chg="add del">
        <pc:chgData name="정민정" userId="814c37d6-cc4e-417e-8b80-46a1418ceadf" providerId="ADAL" clId="{26A7D624-4B0C-4F21-BA7E-D96DFEF5F723}" dt="2023-11-20T08:32:31.773" v="13" actId="47"/>
        <pc:sldMkLst>
          <pc:docMk/>
          <pc:sldMk cId="2438108987" sldId="269"/>
        </pc:sldMkLst>
      </pc:sldChg>
      <pc:sldChg chg="add del">
        <pc:chgData name="정민정" userId="814c37d6-cc4e-417e-8b80-46a1418ceadf" providerId="ADAL" clId="{26A7D624-4B0C-4F21-BA7E-D96DFEF5F723}" dt="2023-11-20T08:32:32.604" v="14" actId="47"/>
        <pc:sldMkLst>
          <pc:docMk/>
          <pc:sldMk cId="158947022" sldId="270"/>
        </pc:sldMkLst>
      </pc:sldChg>
      <pc:sldChg chg="add del">
        <pc:chgData name="정민정" userId="814c37d6-cc4e-417e-8b80-46a1418ceadf" providerId="ADAL" clId="{26A7D624-4B0C-4F21-BA7E-D96DFEF5F723}" dt="2023-11-20T08:32:32.821" v="15" actId="47"/>
        <pc:sldMkLst>
          <pc:docMk/>
          <pc:sldMk cId="1694786838" sldId="271"/>
        </pc:sldMkLst>
      </pc:sldChg>
      <pc:sldChg chg="add del">
        <pc:chgData name="정민정" userId="814c37d6-cc4e-417e-8b80-46a1418ceadf" providerId="ADAL" clId="{26A7D624-4B0C-4F21-BA7E-D96DFEF5F723}" dt="2023-11-20T08:32:33.033" v="16" actId="47"/>
        <pc:sldMkLst>
          <pc:docMk/>
          <pc:sldMk cId="3707128116" sldId="272"/>
        </pc:sldMkLst>
      </pc:sldChg>
      <pc:sldChg chg="add del">
        <pc:chgData name="정민정" userId="814c37d6-cc4e-417e-8b80-46a1418ceadf" providerId="ADAL" clId="{26A7D624-4B0C-4F21-BA7E-D96DFEF5F723}" dt="2023-11-20T08:32:33.263" v="17" actId="47"/>
        <pc:sldMkLst>
          <pc:docMk/>
          <pc:sldMk cId="2734555862" sldId="273"/>
        </pc:sldMkLst>
      </pc:sldChg>
      <pc:sldChg chg="add del">
        <pc:chgData name="정민정" userId="814c37d6-cc4e-417e-8b80-46a1418ceadf" providerId="ADAL" clId="{26A7D624-4B0C-4F21-BA7E-D96DFEF5F723}" dt="2023-11-20T08:32:33.454" v="18" actId="47"/>
        <pc:sldMkLst>
          <pc:docMk/>
          <pc:sldMk cId="2114693506" sldId="274"/>
        </pc:sldMkLst>
      </pc:sldChg>
      <pc:sldChg chg="add del">
        <pc:chgData name="정민정" userId="814c37d6-cc4e-417e-8b80-46a1418ceadf" providerId="ADAL" clId="{26A7D624-4B0C-4F21-BA7E-D96DFEF5F723}" dt="2023-11-20T08:32:33.641" v="19" actId="47"/>
        <pc:sldMkLst>
          <pc:docMk/>
          <pc:sldMk cId="1040525296" sldId="275"/>
        </pc:sldMkLst>
      </pc:sldChg>
      <pc:sldChg chg="add del">
        <pc:chgData name="정민정" userId="814c37d6-cc4e-417e-8b80-46a1418ceadf" providerId="ADAL" clId="{26A7D624-4B0C-4F21-BA7E-D96DFEF5F723}" dt="2023-11-20T08:32:34.010" v="20" actId="47"/>
        <pc:sldMkLst>
          <pc:docMk/>
          <pc:sldMk cId="3515564765" sldId="276"/>
        </pc:sldMkLst>
      </pc:sldChg>
      <pc:sldChg chg="add del">
        <pc:chgData name="정민정" userId="814c37d6-cc4e-417e-8b80-46a1418ceadf" providerId="ADAL" clId="{26A7D624-4B0C-4F21-BA7E-D96DFEF5F723}" dt="2023-11-20T08:32:34.337" v="21" actId="47"/>
        <pc:sldMkLst>
          <pc:docMk/>
          <pc:sldMk cId="3184515890" sldId="277"/>
        </pc:sldMkLst>
      </pc:sldChg>
      <pc:sldChg chg="add del">
        <pc:chgData name="정민정" userId="814c37d6-cc4e-417e-8b80-46a1418ceadf" providerId="ADAL" clId="{26A7D624-4B0C-4F21-BA7E-D96DFEF5F723}" dt="2023-11-20T08:32:34.734" v="22" actId="47"/>
        <pc:sldMkLst>
          <pc:docMk/>
          <pc:sldMk cId="4120003822" sldId="278"/>
        </pc:sldMkLst>
      </pc:sldChg>
      <pc:sldChg chg="add del">
        <pc:chgData name="정민정" userId="814c37d6-cc4e-417e-8b80-46a1418ceadf" providerId="ADAL" clId="{26A7D624-4B0C-4F21-BA7E-D96DFEF5F723}" dt="2023-11-20T08:32:34.985" v="23" actId="47"/>
        <pc:sldMkLst>
          <pc:docMk/>
          <pc:sldMk cId="1665495851" sldId="279"/>
        </pc:sldMkLst>
      </pc:sldChg>
      <pc:sldChg chg="add del">
        <pc:chgData name="정민정" userId="814c37d6-cc4e-417e-8b80-46a1418ceadf" providerId="ADAL" clId="{26A7D624-4B0C-4F21-BA7E-D96DFEF5F723}" dt="2023-11-20T08:32:35.229" v="24" actId="47"/>
        <pc:sldMkLst>
          <pc:docMk/>
          <pc:sldMk cId="532121689" sldId="280"/>
        </pc:sldMkLst>
      </pc:sldChg>
      <pc:sldChg chg="add del">
        <pc:chgData name="정민정" userId="814c37d6-cc4e-417e-8b80-46a1418ceadf" providerId="ADAL" clId="{26A7D624-4B0C-4F21-BA7E-D96DFEF5F723}" dt="2023-11-20T08:32:35.889" v="25" actId="47"/>
        <pc:sldMkLst>
          <pc:docMk/>
          <pc:sldMk cId="1394531584" sldId="281"/>
        </pc:sldMkLst>
      </pc:sldChg>
      <pc:sldChg chg="add del">
        <pc:chgData name="정민정" userId="814c37d6-cc4e-417e-8b80-46a1418ceadf" providerId="ADAL" clId="{26A7D624-4B0C-4F21-BA7E-D96DFEF5F723}" dt="2023-11-20T09:39:12.429" v="43" actId="47"/>
        <pc:sldMkLst>
          <pc:docMk/>
          <pc:sldMk cId="898950400" sldId="282"/>
        </pc:sldMkLst>
      </pc:sldChg>
      <pc:sldChg chg="add del">
        <pc:chgData name="정민정" userId="814c37d6-cc4e-417e-8b80-46a1418ceadf" providerId="ADAL" clId="{26A7D624-4B0C-4F21-BA7E-D96DFEF5F723}" dt="2023-11-20T08:32:36.128" v="26" actId="47"/>
        <pc:sldMkLst>
          <pc:docMk/>
          <pc:sldMk cId="2482867965" sldId="282"/>
        </pc:sldMkLst>
      </pc:sldChg>
      <pc:sldChg chg="add del">
        <pc:chgData name="정민정" userId="814c37d6-cc4e-417e-8b80-46a1418ceadf" providerId="ADAL" clId="{26A7D624-4B0C-4F21-BA7E-D96DFEF5F723}" dt="2023-11-20T08:32:36.397" v="27" actId="47"/>
        <pc:sldMkLst>
          <pc:docMk/>
          <pc:sldMk cId="2404791488" sldId="283"/>
        </pc:sldMkLst>
      </pc:sldChg>
      <pc:sldChg chg="add del">
        <pc:chgData name="정민정" userId="814c37d6-cc4e-417e-8b80-46a1418ceadf" providerId="ADAL" clId="{26A7D624-4B0C-4F21-BA7E-D96DFEF5F723}" dt="2023-11-20T08:32:36.690" v="28" actId="47"/>
        <pc:sldMkLst>
          <pc:docMk/>
          <pc:sldMk cId="3794879838" sldId="284"/>
        </pc:sldMkLst>
      </pc:sldChg>
      <pc:sldChg chg="add del">
        <pc:chgData name="정민정" userId="814c37d6-cc4e-417e-8b80-46a1418ceadf" providerId="ADAL" clId="{26A7D624-4B0C-4F21-BA7E-D96DFEF5F723}" dt="2023-11-20T08:32:36.938" v="29" actId="47"/>
        <pc:sldMkLst>
          <pc:docMk/>
          <pc:sldMk cId="3111468648" sldId="285"/>
        </pc:sldMkLst>
      </pc:sldChg>
      <pc:sldChg chg="add del">
        <pc:chgData name="정민정" userId="814c37d6-cc4e-417e-8b80-46a1418ceadf" providerId="ADAL" clId="{26A7D624-4B0C-4F21-BA7E-D96DFEF5F723}" dt="2023-11-20T08:32:37.603" v="30" actId="47"/>
        <pc:sldMkLst>
          <pc:docMk/>
          <pc:sldMk cId="4103654436" sldId="286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1030002451" sldId="287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538091693" sldId="288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3501850040" sldId="289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346620975" sldId="290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2566114788" sldId="291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1051654129" sldId="292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549909510" sldId="293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539186006" sldId="294"/>
        </pc:sldMkLst>
      </pc:sldChg>
      <pc:sldChg chg="add del">
        <pc:chgData name="정민정" userId="814c37d6-cc4e-417e-8b80-46a1418ceadf" providerId="ADAL" clId="{26A7D624-4B0C-4F21-BA7E-D96DFEF5F723}" dt="2023-11-20T09:48:40.815" v="44" actId="47"/>
        <pc:sldMkLst>
          <pc:docMk/>
          <pc:sldMk cId="2888227790" sldId="294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552816782" sldId="295"/>
        </pc:sldMkLst>
      </pc:sldChg>
      <pc:sldChg chg="delSp add del setBg delDesignElem">
        <pc:chgData name="정민정" userId="814c37d6-cc4e-417e-8b80-46a1418ceadf" providerId="ADAL" clId="{26A7D624-4B0C-4F21-BA7E-D96DFEF5F723}" dt="2023-11-20T09:56:34.414" v="48" actId="47"/>
        <pc:sldMkLst>
          <pc:docMk/>
          <pc:sldMk cId="1040525296" sldId="296"/>
        </pc:sldMkLst>
        <pc:spChg chg="del">
          <ac:chgData name="정민정" userId="814c37d6-cc4e-417e-8b80-46a1418ceadf" providerId="ADAL" clId="{26A7D624-4B0C-4F21-BA7E-D96DFEF5F723}" dt="2023-11-20T09:48:41.402" v="46"/>
          <ac:spMkLst>
            <pc:docMk/>
            <pc:sldMk cId="1040525296" sldId="296"/>
            <ac:spMk id="21" creationId="{AE3A741D-C19B-960A-5803-1C5887147820}"/>
          </ac:spMkLst>
        </pc:spChg>
        <pc:spChg chg="del">
          <ac:chgData name="정민정" userId="814c37d6-cc4e-417e-8b80-46a1418ceadf" providerId="ADAL" clId="{26A7D624-4B0C-4F21-BA7E-D96DFEF5F723}" dt="2023-11-20T09:48:41.402" v="46"/>
          <ac:spMkLst>
            <pc:docMk/>
            <pc:sldMk cId="1040525296" sldId="296"/>
            <ac:spMk id="23" creationId="{DC39DE25-0E4E-0AA7-0932-1D78C2372786}"/>
          </ac:spMkLst>
        </pc:spChg>
        <pc:spChg chg="del">
          <ac:chgData name="정민정" userId="814c37d6-cc4e-417e-8b80-46a1418ceadf" providerId="ADAL" clId="{26A7D624-4B0C-4F21-BA7E-D96DFEF5F723}" dt="2023-11-20T09:48:41.402" v="46"/>
          <ac:spMkLst>
            <pc:docMk/>
            <pc:sldMk cId="1040525296" sldId="296"/>
            <ac:spMk id="25" creationId="{8D6EA299-0840-6DEA-E670-C49AEBC87E89}"/>
          </ac:spMkLst>
        </pc:spChg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1880931454" sldId="296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1564916481" sldId="297"/>
        </pc:sldMkLst>
      </pc:sldChg>
      <pc:sldChg chg="add">
        <pc:chgData name="정민정" userId="814c37d6-cc4e-417e-8b80-46a1418ceadf" providerId="ADAL" clId="{26A7D624-4B0C-4F21-BA7E-D96DFEF5F723}" dt="2023-11-20T09:56:32.300" v="47"/>
        <pc:sldMkLst>
          <pc:docMk/>
          <pc:sldMk cId="3515564765" sldId="297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2744429521" sldId="298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4212550111" sldId="299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25080566" sldId="300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3879431844" sldId="301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4206554080" sldId="302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3583217362" sldId="303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90338312" sldId="304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627283253" sldId="305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4060038975" sldId="306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951135769" sldId="307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1922407975" sldId="308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3086312919" sldId="309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3597137231" sldId="310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96761201" sldId="311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802884220" sldId="312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1083237945" sldId="313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1677932252" sldId="314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2090894273" sldId="315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628420475" sldId="316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4147919993" sldId="317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471324859" sldId="318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2884058810" sldId="319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855959569" sldId="320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1711644251" sldId="321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629318524" sldId="322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227768607" sldId="323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2204963840" sldId="324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985103087" sldId="325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1499356743" sldId="326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2638024008" sldId="327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84729737" sldId="328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2029711401" sldId="329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4142000864" sldId="330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884245068" sldId="331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2921680584" sldId="332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1488287026" sldId="333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719336509" sldId="334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78784051" sldId="335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1888090793" sldId="336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1500179344" sldId="337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425000477" sldId="338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2384957130" sldId="339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928469884" sldId="340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2161840616" sldId="341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824673414" sldId="342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1085860794" sldId="343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1010879764" sldId="344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2247765526" sldId="345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242336120" sldId="346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1163789734" sldId="347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995097797" sldId="348"/>
        </pc:sldMkLst>
      </pc:sldChg>
      <pc:sldMasterChg chg="add del addSldLayout delSldLayout">
        <pc:chgData name="정민정" userId="814c37d6-cc4e-417e-8b80-46a1418ceadf" providerId="ADAL" clId="{26A7D624-4B0C-4F21-BA7E-D96DFEF5F723}" dt="2023-11-20T09:48:40.815" v="44" actId="47"/>
        <pc:sldMasterMkLst>
          <pc:docMk/>
          <pc:sldMasterMk cId="2405158381" sldId="2147483648"/>
        </pc:sldMasterMkLst>
        <pc:sldLayoutChg chg="add del">
          <pc:chgData name="정민정" userId="814c37d6-cc4e-417e-8b80-46a1418ceadf" providerId="ADAL" clId="{26A7D624-4B0C-4F21-BA7E-D96DFEF5F723}" dt="2023-11-20T09:48:40.815" v="44" actId="47"/>
          <pc:sldLayoutMkLst>
            <pc:docMk/>
            <pc:sldMasterMk cId="2405158381" sldId="2147483648"/>
            <pc:sldLayoutMk cId="91642108" sldId="2147483649"/>
          </pc:sldLayoutMkLst>
        </pc:sldLayoutChg>
        <pc:sldLayoutChg chg="add del">
          <pc:chgData name="정민정" userId="814c37d6-cc4e-417e-8b80-46a1418ceadf" providerId="ADAL" clId="{26A7D624-4B0C-4F21-BA7E-D96DFEF5F723}" dt="2023-11-20T09:48:40.815" v="44" actId="47"/>
          <pc:sldLayoutMkLst>
            <pc:docMk/>
            <pc:sldMasterMk cId="2405158381" sldId="2147483648"/>
            <pc:sldLayoutMk cId="992476487" sldId="2147483650"/>
          </pc:sldLayoutMkLst>
        </pc:sldLayoutChg>
        <pc:sldLayoutChg chg="add del">
          <pc:chgData name="정민정" userId="814c37d6-cc4e-417e-8b80-46a1418ceadf" providerId="ADAL" clId="{26A7D624-4B0C-4F21-BA7E-D96DFEF5F723}" dt="2023-11-20T09:48:40.815" v="44" actId="47"/>
          <pc:sldLayoutMkLst>
            <pc:docMk/>
            <pc:sldMasterMk cId="2405158381" sldId="2147483648"/>
            <pc:sldLayoutMk cId="4270955881" sldId="2147483651"/>
          </pc:sldLayoutMkLst>
        </pc:sldLayoutChg>
        <pc:sldLayoutChg chg="add del">
          <pc:chgData name="정민정" userId="814c37d6-cc4e-417e-8b80-46a1418ceadf" providerId="ADAL" clId="{26A7D624-4B0C-4F21-BA7E-D96DFEF5F723}" dt="2023-11-20T09:48:40.815" v="44" actId="47"/>
          <pc:sldLayoutMkLst>
            <pc:docMk/>
            <pc:sldMasterMk cId="2405158381" sldId="2147483648"/>
            <pc:sldLayoutMk cId="2164078267" sldId="2147483652"/>
          </pc:sldLayoutMkLst>
        </pc:sldLayoutChg>
        <pc:sldLayoutChg chg="add del">
          <pc:chgData name="정민정" userId="814c37d6-cc4e-417e-8b80-46a1418ceadf" providerId="ADAL" clId="{26A7D624-4B0C-4F21-BA7E-D96DFEF5F723}" dt="2023-11-20T09:48:40.815" v="44" actId="47"/>
          <pc:sldLayoutMkLst>
            <pc:docMk/>
            <pc:sldMasterMk cId="2405158381" sldId="2147483648"/>
            <pc:sldLayoutMk cId="314548632" sldId="2147483653"/>
          </pc:sldLayoutMkLst>
        </pc:sldLayoutChg>
        <pc:sldLayoutChg chg="add del">
          <pc:chgData name="정민정" userId="814c37d6-cc4e-417e-8b80-46a1418ceadf" providerId="ADAL" clId="{26A7D624-4B0C-4F21-BA7E-D96DFEF5F723}" dt="2023-11-20T09:48:40.815" v="44" actId="47"/>
          <pc:sldLayoutMkLst>
            <pc:docMk/>
            <pc:sldMasterMk cId="2405158381" sldId="2147483648"/>
            <pc:sldLayoutMk cId="3150460708" sldId="2147483654"/>
          </pc:sldLayoutMkLst>
        </pc:sldLayoutChg>
        <pc:sldLayoutChg chg="add del">
          <pc:chgData name="정민정" userId="814c37d6-cc4e-417e-8b80-46a1418ceadf" providerId="ADAL" clId="{26A7D624-4B0C-4F21-BA7E-D96DFEF5F723}" dt="2023-11-20T09:48:40.815" v="44" actId="47"/>
          <pc:sldLayoutMkLst>
            <pc:docMk/>
            <pc:sldMasterMk cId="2405158381" sldId="2147483648"/>
            <pc:sldLayoutMk cId="2972248902" sldId="2147483655"/>
          </pc:sldLayoutMkLst>
        </pc:sldLayoutChg>
        <pc:sldLayoutChg chg="add del">
          <pc:chgData name="정민정" userId="814c37d6-cc4e-417e-8b80-46a1418ceadf" providerId="ADAL" clId="{26A7D624-4B0C-4F21-BA7E-D96DFEF5F723}" dt="2023-11-20T09:48:40.815" v="44" actId="47"/>
          <pc:sldLayoutMkLst>
            <pc:docMk/>
            <pc:sldMasterMk cId="2405158381" sldId="2147483648"/>
            <pc:sldLayoutMk cId="3011263650" sldId="2147483656"/>
          </pc:sldLayoutMkLst>
        </pc:sldLayoutChg>
        <pc:sldLayoutChg chg="add del">
          <pc:chgData name="정민정" userId="814c37d6-cc4e-417e-8b80-46a1418ceadf" providerId="ADAL" clId="{26A7D624-4B0C-4F21-BA7E-D96DFEF5F723}" dt="2023-11-20T09:48:40.815" v="44" actId="47"/>
          <pc:sldLayoutMkLst>
            <pc:docMk/>
            <pc:sldMasterMk cId="2405158381" sldId="2147483648"/>
            <pc:sldLayoutMk cId="1136446596" sldId="2147483657"/>
          </pc:sldLayoutMkLst>
        </pc:sldLayoutChg>
        <pc:sldLayoutChg chg="add del">
          <pc:chgData name="정민정" userId="814c37d6-cc4e-417e-8b80-46a1418ceadf" providerId="ADAL" clId="{26A7D624-4B0C-4F21-BA7E-D96DFEF5F723}" dt="2023-11-20T09:48:40.815" v="44" actId="47"/>
          <pc:sldLayoutMkLst>
            <pc:docMk/>
            <pc:sldMasterMk cId="2405158381" sldId="2147483648"/>
            <pc:sldLayoutMk cId="4204572353" sldId="2147483658"/>
          </pc:sldLayoutMkLst>
        </pc:sldLayoutChg>
        <pc:sldLayoutChg chg="add del">
          <pc:chgData name="정민정" userId="814c37d6-cc4e-417e-8b80-46a1418ceadf" providerId="ADAL" clId="{26A7D624-4B0C-4F21-BA7E-D96DFEF5F723}" dt="2023-11-20T09:48:40.815" v="44" actId="47"/>
          <pc:sldLayoutMkLst>
            <pc:docMk/>
            <pc:sldMasterMk cId="2405158381" sldId="2147483648"/>
            <pc:sldLayoutMk cId="3642196264" sldId="2147483659"/>
          </pc:sldLayoutMkLst>
        </pc:sldLayoutChg>
      </pc:sldMasterChg>
      <pc:sldMasterChg chg="replId modSldLayout">
        <pc:chgData name="정민정" userId="814c37d6-cc4e-417e-8b80-46a1418ceadf" providerId="ADAL" clId="{26A7D624-4B0C-4F21-BA7E-D96DFEF5F723}" dt="2023-11-20T08:32:04.354" v="9" actId="27028"/>
        <pc:sldMasterMkLst>
          <pc:docMk/>
          <pc:sldMasterMk cId="1402171428" sldId="2147483660"/>
        </pc:sldMasterMkLst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2956648481" sldId="2147483661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1073726391" sldId="2147483662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324850736" sldId="2147483663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4200590451" sldId="2147483664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1122475681" sldId="2147483665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1992239095" sldId="2147483666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1813653101" sldId="2147483667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27807676" sldId="2147483668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3889189000" sldId="2147483669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2176870215" sldId="2147483670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2878510675" sldId="2147483671"/>
          </pc:sldLayoutMkLst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5ACEAF-D266-4264-A72A-A55E55706325}" type="doc">
      <dgm:prSet loTypeId="urn:microsoft.com/office/officeart/2005/8/layout/hList9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37EE0562-5401-41DB-9E23-9B057EF13922}">
      <dgm:prSet phldrT="[텍스트]"/>
      <dgm:spPr/>
      <dgm:t>
        <a:bodyPr/>
        <a:lstStyle/>
        <a:p>
          <a:pPr eaLnBrk="1" latinLnBrk="1"/>
          <a:r>
            <a:rPr lang="ko-KR" altLang="en-US" dirty="0"/>
            <a:t>도기</a:t>
          </a:r>
          <a:endParaRPr lang="en-US" altLang="ko-KR" dirty="0"/>
        </a:p>
      </dgm:t>
    </dgm:pt>
    <dgm:pt modelId="{C1495227-8047-41BB-8BF3-88F1B918A997}" type="parTrans" cxnId="{2B9C6A93-A236-4B88-B9A8-F6B7C43B4807}">
      <dgm:prSet/>
      <dgm:spPr/>
      <dgm:t>
        <a:bodyPr/>
        <a:lstStyle/>
        <a:p>
          <a:pPr latinLnBrk="1"/>
          <a:endParaRPr lang="ko-KR" altLang="en-US"/>
        </a:p>
      </dgm:t>
    </dgm:pt>
    <dgm:pt modelId="{2B67E8D8-7A94-4150-A2E1-616B2BADE321}" type="sibTrans" cxnId="{2B9C6A93-A236-4B88-B9A8-F6B7C43B4807}">
      <dgm:prSet/>
      <dgm:spPr/>
      <dgm:t>
        <a:bodyPr/>
        <a:lstStyle/>
        <a:p>
          <a:pPr latinLnBrk="1"/>
          <a:endParaRPr lang="ko-KR" altLang="en-US"/>
        </a:p>
      </dgm:t>
    </dgm:pt>
    <dgm:pt modelId="{B3FF10A9-4287-477D-8E09-B9AEDBF733BE}">
      <dgm:prSet phldrT="[텍스트]"/>
      <dgm:spPr/>
      <dgm:t>
        <a:bodyPr/>
        <a:lstStyle/>
        <a:p>
          <a:pPr eaLnBrk="1" latinLnBrk="1"/>
          <a:r>
            <a:rPr lang="ko-KR" altLang="en-US" dirty="0"/>
            <a:t>자기</a:t>
          </a:r>
          <a:endParaRPr lang="en-US" altLang="ko-KR" dirty="0"/>
        </a:p>
      </dgm:t>
    </dgm:pt>
    <dgm:pt modelId="{38E44290-E76C-4CB5-948B-9C1303A5DEE5}" type="parTrans" cxnId="{E9DF80E8-675B-4AC4-9A2B-B2D106A904FC}">
      <dgm:prSet/>
      <dgm:spPr/>
      <dgm:t>
        <a:bodyPr/>
        <a:lstStyle/>
        <a:p>
          <a:pPr latinLnBrk="1"/>
          <a:endParaRPr lang="ko-KR" altLang="en-US"/>
        </a:p>
      </dgm:t>
    </dgm:pt>
    <dgm:pt modelId="{CC478326-A911-43CB-AEF1-F802D22498C1}" type="sibTrans" cxnId="{E9DF80E8-675B-4AC4-9A2B-B2D106A904FC}">
      <dgm:prSet/>
      <dgm:spPr/>
      <dgm:t>
        <a:bodyPr/>
        <a:lstStyle/>
        <a:p>
          <a:pPr latinLnBrk="1"/>
          <a:endParaRPr lang="ko-KR" altLang="en-US"/>
        </a:p>
      </dgm:t>
    </dgm:pt>
    <dgm:pt modelId="{98284DF1-1468-46F1-B954-B77DDFB17AA5}">
      <dgm:prSet phldrT="[텍스트]"/>
      <dgm:spPr/>
      <dgm:t>
        <a:bodyPr/>
        <a:lstStyle/>
        <a:p>
          <a:pPr eaLnBrk="1" latinLnBrk="1"/>
          <a:r>
            <a:rPr lang="ko-KR" altLang="en-US" dirty="0" err="1"/>
            <a:t>장석류</a:t>
          </a:r>
          <a:endParaRPr lang="en-US" altLang="ko-KR" dirty="0"/>
        </a:p>
      </dgm:t>
    </dgm:pt>
    <dgm:pt modelId="{730F4459-E4A7-43FE-BA68-5C2B4D3DDE9D}" type="parTrans" cxnId="{6F44503F-F05E-40C5-9913-0F0EF6252F8B}">
      <dgm:prSet/>
      <dgm:spPr/>
      <dgm:t>
        <a:bodyPr/>
        <a:lstStyle/>
        <a:p>
          <a:pPr latinLnBrk="1"/>
          <a:endParaRPr lang="ko-KR" altLang="en-US"/>
        </a:p>
      </dgm:t>
    </dgm:pt>
    <dgm:pt modelId="{008B3A13-CEEC-468F-93ED-85AF08EDE193}" type="sibTrans" cxnId="{6F44503F-F05E-40C5-9913-0F0EF6252F8B}">
      <dgm:prSet/>
      <dgm:spPr/>
      <dgm:t>
        <a:bodyPr/>
        <a:lstStyle/>
        <a:p>
          <a:pPr latinLnBrk="1"/>
          <a:endParaRPr lang="ko-KR" altLang="en-US"/>
        </a:p>
      </dgm:t>
    </dgm:pt>
    <dgm:pt modelId="{5019FACE-D5B5-4612-AFDD-E976E082362E}">
      <dgm:prSet phldrT="[텍스트]"/>
      <dgm:spPr/>
      <dgm:t>
        <a:bodyPr/>
        <a:lstStyle/>
        <a:p>
          <a:pPr latinLnBrk="1"/>
          <a:r>
            <a:rPr lang="en-US" altLang="ko-KR" dirty="0"/>
            <a:t>1,200℃</a:t>
          </a:r>
          <a:r>
            <a:rPr lang="ko-KR" altLang="en-US" dirty="0"/>
            <a:t> </a:t>
          </a:r>
        </a:p>
      </dgm:t>
    </dgm:pt>
    <dgm:pt modelId="{5FC296F2-1B80-4CC1-A51C-65EE988172B7}" type="parTrans" cxnId="{7D1389B4-327A-443F-8BB7-1E8F3FA63376}">
      <dgm:prSet/>
      <dgm:spPr/>
      <dgm:t>
        <a:bodyPr/>
        <a:lstStyle/>
        <a:p>
          <a:pPr latinLnBrk="1"/>
          <a:endParaRPr lang="ko-KR" altLang="en-US"/>
        </a:p>
      </dgm:t>
    </dgm:pt>
    <dgm:pt modelId="{03F4A021-4253-46BE-8F7A-A8CDCF8E4B75}" type="sibTrans" cxnId="{7D1389B4-327A-443F-8BB7-1E8F3FA63376}">
      <dgm:prSet/>
      <dgm:spPr/>
      <dgm:t>
        <a:bodyPr/>
        <a:lstStyle/>
        <a:p>
          <a:pPr latinLnBrk="1"/>
          <a:endParaRPr lang="ko-KR" altLang="en-US"/>
        </a:p>
      </dgm:t>
    </dgm:pt>
    <dgm:pt modelId="{2935A629-ABD2-4EE1-BA6A-03AD20EC933D}">
      <dgm:prSet phldrT="[텍스트]"/>
      <dgm:spPr/>
      <dgm:t>
        <a:bodyPr/>
        <a:lstStyle/>
        <a:p>
          <a:pPr eaLnBrk="1" latinLnBrk="1"/>
          <a:r>
            <a:rPr lang="ko-KR" altLang="en-US" dirty="0"/>
            <a:t>점토</a:t>
          </a:r>
          <a:endParaRPr lang="en-US" altLang="ko-KR" dirty="0"/>
        </a:p>
      </dgm:t>
    </dgm:pt>
    <dgm:pt modelId="{C0A7A9E7-E310-4D9E-8A6F-35F7954F4A2C}" type="sibTrans" cxnId="{89EE2D92-327C-46D1-817C-F96C6DA0C8FD}">
      <dgm:prSet/>
      <dgm:spPr/>
      <dgm:t>
        <a:bodyPr/>
        <a:lstStyle/>
        <a:p>
          <a:pPr latinLnBrk="1"/>
          <a:endParaRPr lang="ko-KR" altLang="en-US"/>
        </a:p>
      </dgm:t>
    </dgm:pt>
    <dgm:pt modelId="{54447751-C809-4D34-9A5C-F288C8082BE3}" type="parTrans" cxnId="{89EE2D92-327C-46D1-817C-F96C6DA0C8FD}">
      <dgm:prSet/>
      <dgm:spPr/>
      <dgm:t>
        <a:bodyPr/>
        <a:lstStyle/>
        <a:p>
          <a:pPr latinLnBrk="1"/>
          <a:endParaRPr lang="ko-KR" altLang="en-US"/>
        </a:p>
      </dgm:t>
    </dgm:pt>
    <dgm:pt modelId="{D9BC53D4-C11C-4D0E-9858-D93406AD1877}">
      <dgm:prSet phldrT="[텍스트]"/>
      <dgm:spPr/>
      <dgm:t>
        <a:bodyPr/>
        <a:lstStyle/>
        <a:p>
          <a:pPr latinLnBrk="1"/>
          <a:r>
            <a:rPr lang="en-US" altLang="ko-KR"/>
            <a:t>1,000℃</a:t>
          </a:r>
          <a:endParaRPr lang="ko-KR" altLang="en-US" dirty="0"/>
        </a:p>
      </dgm:t>
    </dgm:pt>
    <dgm:pt modelId="{74E1F02B-59B3-4D4A-8564-0724145CBD5D}" type="sibTrans" cxnId="{30A76B28-84EF-41B0-86C4-4DC378DBC2A0}">
      <dgm:prSet/>
      <dgm:spPr/>
      <dgm:t>
        <a:bodyPr/>
        <a:lstStyle/>
        <a:p>
          <a:pPr latinLnBrk="1"/>
          <a:endParaRPr lang="ko-KR" altLang="en-US"/>
        </a:p>
      </dgm:t>
    </dgm:pt>
    <dgm:pt modelId="{F4A6CF80-0483-4210-9ACA-E04EB5157B8A}" type="parTrans" cxnId="{30A76B28-84EF-41B0-86C4-4DC378DBC2A0}">
      <dgm:prSet/>
      <dgm:spPr/>
      <dgm:t>
        <a:bodyPr/>
        <a:lstStyle/>
        <a:p>
          <a:pPr latinLnBrk="1"/>
          <a:endParaRPr lang="ko-KR" altLang="en-US"/>
        </a:p>
      </dgm:t>
    </dgm:pt>
    <dgm:pt modelId="{68EEBE2F-37BE-4D2A-88D5-68630E81BA8D}" type="pres">
      <dgm:prSet presAssocID="{FC5ACEAF-D266-4264-A72A-A55E55706325}" presName="list" presStyleCnt="0">
        <dgm:presLayoutVars>
          <dgm:dir/>
          <dgm:animLvl val="lvl"/>
        </dgm:presLayoutVars>
      </dgm:prSet>
      <dgm:spPr/>
    </dgm:pt>
    <dgm:pt modelId="{3B0A1CC4-96D7-4A39-B639-C3B2F228C0F3}" type="pres">
      <dgm:prSet presAssocID="{37EE0562-5401-41DB-9E23-9B057EF13922}" presName="posSpace" presStyleCnt="0"/>
      <dgm:spPr/>
    </dgm:pt>
    <dgm:pt modelId="{BFBEE8F4-1F35-4790-9DAE-9538119995B0}" type="pres">
      <dgm:prSet presAssocID="{37EE0562-5401-41DB-9E23-9B057EF13922}" presName="vertFlow" presStyleCnt="0"/>
      <dgm:spPr/>
    </dgm:pt>
    <dgm:pt modelId="{EADC9187-B3AE-48F9-B342-CCF9B42156B8}" type="pres">
      <dgm:prSet presAssocID="{37EE0562-5401-41DB-9E23-9B057EF13922}" presName="topSpace" presStyleCnt="0"/>
      <dgm:spPr/>
    </dgm:pt>
    <dgm:pt modelId="{B55FADA1-FBA2-49DB-9646-77F67F8AC0B7}" type="pres">
      <dgm:prSet presAssocID="{37EE0562-5401-41DB-9E23-9B057EF13922}" presName="firstComp" presStyleCnt="0"/>
      <dgm:spPr/>
    </dgm:pt>
    <dgm:pt modelId="{F650882B-8E15-4C36-82D4-C4538D18AACD}" type="pres">
      <dgm:prSet presAssocID="{37EE0562-5401-41DB-9E23-9B057EF13922}" presName="firstChild" presStyleLbl="bgAccFollowNode1" presStyleIdx="0" presStyleCnt="4"/>
      <dgm:spPr/>
    </dgm:pt>
    <dgm:pt modelId="{5DC9E2DB-C7B9-4582-A1CF-30544E46321A}" type="pres">
      <dgm:prSet presAssocID="{37EE0562-5401-41DB-9E23-9B057EF13922}" presName="firstChildTx" presStyleLbl="bgAccFollowNode1" presStyleIdx="0" presStyleCnt="4">
        <dgm:presLayoutVars>
          <dgm:bulletEnabled val="1"/>
        </dgm:presLayoutVars>
      </dgm:prSet>
      <dgm:spPr/>
    </dgm:pt>
    <dgm:pt modelId="{7EE27BE5-50DF-44E9-97DA-C8188C47D338}" type="pres">
      <dgm:prSet presAssocID="{D9BC53D4-C11C-4D0E-9858-D93406AD1877}" presName="comp" presStyleCnt="0"/>
      <dgm:spPr/>
    </dgm:pt>
    <dgm:pt modelId="{95D6327D-3500-4366-B0F5-B082538041D0}" type="pres">
      <dgm:prSet presAssocID="{D9BC53D4-C11C-4D0E-9858-D93406AD1877}" presName="child" presStyleLbl="bgAccFollowNode1" presStyleIdx="1" presStyleCnt="4"/>
      <dgm:spPr/>
    </dgm:pt>
    <dgm:pt modelId="{24685BDE-F126-4CA6-8057-BC85EF016C63}" type="pres">
      <dgm:prSet presAssocID="{D9BC53D4-C11C-4D0E-9858-D93406AD1877}" presName="childTx" presStyleLbl="bgAccFollowNode1" presStyleIdx="1" presStyleCnt="4">
        <dgm:presLayoutVars>
          <dgm:bulletEnabled val="1"/>
        </dgm:presLayoutVars>
      </dgm:prSet>
      <dgm:spPr/>
    </dgm:pt>
    <dgm:pt modelId="{B4F1D18C-8603-4033-B073-7F4D5DB0A5A8}" type="pres">
      <dgm:prSet presAssocID="{37EE0562-5401-41DB-9E23-9B057EF13922}" presName="negSpace" presStyleCnt="0"/>
      <dgm:spPr/>
    </dgm:pt>
    <dgm:pt modelId="{4A8C6FC4-779C-4F0A-8DE7-3CE4348CBFE2}" type="pres">
      <dgm:prSet presAssocID="{37EE0562-5401-41DB-9E23-9B057EF13922}" presName="circle" presStyleLbl="node1" presStyleIdx="0" presStyleCnt="2"/>
      <dgm:spPr/>
    </dgm:pt>
    <dgm:pt modelId="{8A5E8C5D-0B1D-4858-83E8-489BA6612EB5}" type="pres">
      <dgm:prSet presAssocID="{2B67E8D8-7A94-4150-A2E1-616B2BADE321}" presName="transSpace" presStyleCnt="0"/>
      <dgm:spPr/>
    </dgm:pt>
    <dgm:pt modelId="{1473F026-6D29-4179-9433-A6FE9D2F17A0}" type="pres">
      <dgm:prSet presAssocID="{B3FF10A9-4287-477D-8E09-B9AEDBF733BE}" presName="posSpace" presStyleCnt="0"/>
      <dgm:spPr/>
    </dgm:pt>
    <dgm:pt modelId="{2F79ADEB-2DC8-489C-972C-337FA98DA07D}" type="pres">
      <dgm:prSet presAssocID="{B3FF10A9-4287-477D-8E09-B9AEDBF733BE}" presName="vertFlow" presStyleCnt="0"/>
      <dgm:spPr/>
    </dgm:pt>
    <dgm:pt modelId="{C6DF690E-4024-4EB7-B77A-52C55F42FE5D}" type="pres">
      <dgm:prSet presAssocID="{B3FF10A9-4287-477D-8E09-B9AEDBF733BE}" presName="topSpace" presStyleCnt="0"/>
      <dgm:spPr/>
    </dgm:pt>
    <dgm:pt modelId="{5C8EC702-E83A-4A3D-B67A-497BCFD65691}" type="pres">
      <dgm:prSet presAssocID="{B3FF10A9-4287-477D-8E09-B9AEDBF733BE}" presName="firstComp" presStyleCnt="0"/>
      <dgm:spPr/>
    </dgm:pt>
    <dgm:pt modelId="{D2028B58-7C06-4FF2-8DB1-9E5B9E9D893C}" type="pres">
      <dgm:prSet presAssocID="{B3FF10A9-4287-477D-8E09-B9AEDBF733BE}" presName="firstChild" presStyleLbl="bgAccFollowNode1" presStyleIdx="2" presStyleCnt="4"/>
      <dgm:spPr/>
    </dgm:pt>
    <dgm:pt modelId="{4749A1B3-A78F-4246-9363-4556B4B26044}" type="pres">
      <dgm:prSet presAssocID="{B3FF10A9-4287-477D-8E09-B9AEDBF733BE}" presName="firstChildTx" presStyleLbl="bgAccFollowNode1" presStyleIdx="2" presStyleCnt="4">
        <dgm:presLayoutVars>
          <dgm:bulletEnabled val="1"/>
        </dgm:presLayoutVars>
      </dgm:prSet>
      <dgm:spPr/>
    </dgm:pt>
    <dgm:pt modelId="{2BAE9968-D447-4F92-BAD1-7629BA6EF6EA}" type="pres">
      <dgm:prSet presAssocID="{5019FACE-D5B5-4612-AFDD-E976E082362E}" presName="comp" presStyleCnt="0"/>
      <dgm:spPr/>
    </dgm:pt>
    <dgm:pt modelId="{26A7D520-0E78-41B0-AE48-5D8B4D307550}" type="pres">
      <dgm:prSet presAssocID="{5019FACE-D5B5-4612-AFDD-E976E082362E}" presName="child" presStyleLbl="bgAccFollowNode1" presStyleIdx="3" presStyleCnt="4"/>
      <dgm:spPr/>
    </dgm:pt>
    <dgm:pt modelId="{AB68A926-0AF2-471D-B58A-21CB7DBBF51C}" type="pres">
      <dgm:prSet presAssocID="{5019FACE-D5B5-4612-AFDD-E976E082362E}" presName="childTx" presStyleLbl="bgAccFollowNode1" presStyleIdx="3" presStyleCnt="4">
        <dgm:presLayoutVars>
          <dgm:bulletEnabled val="1"/>
        </dgm:presLayoutVars>
      </dgm:prSet>
      <dgm:spPr/>
    </dgm:pt>
    <dgm:pt modelId="{390EDD24-1DE3-4E44-B20A-F2445408E0C8}" type="pres">
      <dgm:prSet presAssocID="{B3FF10A9-4287-477D-8E09-B9AEDBF733BE}" presName="negSpace" presStyleCnt="0"/>
      <dgm:spPr/>
    </dgm:pt>
    <dgm:pt modelId="{C5A64864-B618-44ED-B903-96134286FF69}" type="pres">
      <dgm:prSet presAssocID="{B3FF10A9-4287-477D-8E09-B9AEDBF733BE}" presName="circle" presStyleLbl="node1" presStyleIdx="1" presStyleCnt="2"/>
      <dgm:spPr/>
    </dgm:pt>
  </dgm:ptLst>
  <dgm:cxnLst>
    <dgm:cxn modelId="{A7BA2002-8C4D-46A1-9724-2B1C1A8A6CF8}" type="presOf" srcId="{5019FACE-D5B5-4612-AFDD-E976E082362E}" destId="{AB68A926-0AF2-471D-B58A-21CB7DBBF51C}" srcOrd="1" destOrd="0" presId="urn:microsoft.com/office/officeart/2005/8/layout/hList9"/>
    <dgm:cxn modelId="{057B081A-8F4B-431B-9147-4C8657C83BFB}" type="presOf" srcId="{FC5ACEAF-D266-4264-A72A-A55E55706325}" destId="{68EEBE2F-37BE-4D2A-88D5-68630E81BA8D}" srcOrd="0" destOrd="0" presId="urn:microsoft.com/office/officeart/2005/8/layout/hList9"/>
    <dgm:cxn modelId="{ED539320-219F-496D-A061-EC0A0AAE4022}" type="presOf" srcId="{D9BC53D4-C11C-4D0E-9858-D93406AD1877}" destId="{95D6327D-3500-4366-B0F5-B082538041D0}" srcOrd="0" destOrd="0" presId="urn:microsoft.com/office/officeart/2005/8/layout/hList9"/>
    <dgm:cxn modelId="{30A76B28-84EF-41B0-86C4-4DC378DBC2A0}" srcId="{37EE0562-5401-41DB-9E23-9B057EF13922}" destId="{D9BC53D4-C11C-4D0E-9858-D93406AD1877}" srcOrd="1" destOrd="0" parTransId="{F4A6CF80-0483-4210-9ACA-E04EB5157B8A}" sibTransId="{74E1F02B-59B3-4D4A-8564-0724145CBD5D}"/>
    <dgm:cxn modelId="{B5135332-BF3F-40CC-972B-7D031086EEAE}" type="presOf" srcId="{98284DF1-1468-46F1-B954-B77DDFB17AA5}" destId="{4749A1B3-A78F-4246-9363-4556B4B26044}" srcOrd="1" destOrd="0" presId="urn:microsoft.com/office/officeart/2005/8/layout/hList9"/>
    <dgm:cxn modelId="{F6A34539-C772-4007-8106-9FC526CA5FE5}" type="presOf" srcId="{2935A629-ABD2-4EE1-BA6A-03AD20EC933D}" destId="{5DC9E2DB-C7B9-4582-A1CF-30544E46321A}" srcOrd="1" destOrd="0" presId="urn:microsoft.com/office/officeart/2005/8/layout/hList9"/>
    <dgm:cxn modelId="{6F44503F-F05E-40C5-9913-0F0EF6252F8B}" srcId="{B3FF10A9-4287-477D-8E09-B9AEDBF733BE}" destId="{98284DF1-1468-46F1-B954-B77DDFB17AA5}" srcOrd="0" destOrd="0" parTransId="{730F4459-E4A7-43FE-BA68-5C2B4D3DDE9D}" sibTransId="{008B3A13-CEEC-468F-93ED-85AF08EDE193}"/>
    <dgm:cxn modelId="{B175C648-DE97-484E-BAFD-530544E4FD23}" type="presOf" srcId="{98284DF1-1468-46F1-B954-B77DDFB17AA5}" destId="{D2028B58-7C06-4FF2-8DB1-9E5B9E9D893C}" srcOrd="0" destOrd="0" presId="urn:microsoft.com/office/officeart/2005/8/layout/hList9"/>
    <dgm:cxn modelId="{89EE2D92-327C-46D1-817C-F96C6DA0C8FD}" srcId="{37EE0562-5401-41DB-9E23-9B057EF13922}" destId="{2935A629-ABD2-4EE1-BA6A-03AD20EC933D}" srcOrd="0" destOrd="0" parTransId="{54447751-C809-4D34-9A5C-F288C8082BE3}" sibTransId="{C0A7A9E7-E310-4D9E-8A6F-35F7954F4A2C}"/>
    <dgm:cxn modelId="{2B9C6A93-A236-4B88-B9A8-F6B7C43B4807}" srcId="{FC5ACEAF-D266-4264-A72A-A55E55706325}" destId="{37EE0562-5401-41DB-9E23-9B057EF13922}" srcOrd="0" destOrd="0" parTransId="{C1495227-8047-41BB-8BF3-88F1B918A997}" sibTransId="{2B67E8D8-7A94-4150-A2E1-616B2BADE321}"/>
    <dgm:cxn modelId="{5B07B1B2-8A7C-43E2-90DB-4246B0CBDD75}" type="presOf" srcId="{37EE0562-5401-41DB-9E23-9B057EF13922}" destId="{4A8C6FC4-779C-4F0A-8DE7-3CE4348CBFE2}" srcOrd="0" destOrd="0" presId="urn:microsoft.com/office/officeart/2005/8/layout/hList9"/>
    <dgm:cxn modelId="{7D1389B4-327A-443F-8BB7-1E8F3FA63376}" srcId="{B3FF10A9-4287-477D-8E09-B9AEDBF733BE}" destId="{5019FACE-D5B5-4612-AFDD-E976E082362E}" srcOrd="1" destOrd="0" parTransId="{5FC296F2-1B80-4CC1-A51C-65EE988172B7}" sibTransId="{03F4A021-4253-46BE-8F7A-A8CDCF8E4B75}"/>
    <dgm:cxn modelId="{4F694FBD-6F2A-48BE-989D-6E2735288946}" type="presOf" srcId="{B3FF10A9-4287-477D-8E09-B9AEDBF733BE}" destId="{C5A64864-B618-44ED-B903-96134286FF69}" srcOrd="0" destOrd="0" presId="urn:microsoft.com/office/officeart/2005/8/layout/hList9"/>
    <dgm:cxn modelId="{501DE3D2-155C-466C-BC0D-8FEF7C11ACCD}" type="presOf" srcId="{5019FACE-D5B5-4612-AFDD-E976E082362E}" destId="{26A7D520-0E78-41B0-AE48-5D8B4D307550}" srcOrd="0" destOrd="0" presId="urn:microsoft.com/office/officeart/2005/8/layout/hList9"/>
    <dgm:cxn modelId="{86E6CFDC-73AD-4AC9-BFE7-314783462BA2}" type="presOf" srcId="{D9BC53D4-C11C-4D0E-9858-D93406AD1877}" destId="{24685BDE-F126-4CA6-8057-BC85EF016C63}" srcOrd="1" destOrd="0" presId="urn:microsoft.com/office/officeart/2005/8/layout/hList9"/>
    <dgm:cxn modelId="{E9DF80E8-675B-4AC4-9A2B-B2D106A904FC}" srcId="{FC5ACEAF-D266-4264-A72A-A55E55706325}" destId="{B3FF10A9-4287-477D-8E09-B9AEDBF733BE}" srcOrd="1" destOrd="0" parTransId="{38E44290-E76C-4CB5-948B-9C1303A5DEE5}" sibTransId="{CC478326-A911-43CB-AEF1-F802D22498C1}"/>
    <dgm:cxn modelId="{BBD055FF-9F57-490A-914D-8146263B383E}" type="presOf" srcId="{2935A629-ABD2-4EE1-BA6A-03AD20EC933D}" destId="{F650882B-8E15-4C36-82D4-C4538D18AACD}" srcOrd="0" destOrd="0" presId="urn:microsoft.com/office/officeart/2005/8/layout/hList9"/>
    <dgm:cxn modelId="{8D2638B9-73B7-47C8-8FD0-2357AEC036CC}" type="presParOf" srcId="{68EEBE2F-37BE-4D2A-88D5-68630E81BA8D}" destId="{3B0A1CC4-96D7-4A39-B639-C3B2F228C0F3}" srcOrd="0" destOrd="0" presId="urn:microsoft.com/office/officeart/2005/8/layout/hList9"/>
    <dgm:cxn modelId="{A85C4C1F-B9B4-4E76-8E3A-8C0E21C1CD0E}" type="presParOf" srcId="{68EEBE2F-37BE-4D2A-88D5-68630E81BA8D}" destId="{BFBEE8F4-1F35-4790-9DAE-9538119995B0}" srcOrd="1" destOrd="0" presId="urn:microsoft.com/office/officeart/2005/8/layout/hList9"/>
    <dgm:cxn modelId="{3F07A446-F8CB-4C83-B635-6F52DE92278D}" type="presParOf" srcId="{BFBEE8F4-1F35-4790-9DAE-9538119995B0}" destId="{EADC9187-B3AE-48F9-B342-CCF9B42156B8}" srcOrd="0" destOrd="0" presId="urn:microsoft.com/office/officeart/2005/8/layout/hList9"/>
    <dgm:cxn modelId="{3B591200-1A9E-4279-ADEA-5A7544153E70}" type="presParOf" srcId="{BFBEE8F4-1F35-4790-9DAE-9538119995B0}" destId="{B55FADA1-FBA2-49DB-9646-77F67F8AC0B7}" srcOrd="1" destOrd="0" presId="urn:microsoft.com/office/officeart/2005/8/layout/hList9"/>
    <dgm:cxn modelId="{9BBFE979-AEFD-4DE0-A1BC-851225DD012C}" type="presParOf" srcId="{B55FADA1-FBA2-49DB-9646-77F67F8AC0B7}" destId="{F650882B-8E15-4C36-82D4-C4538D18AACD}" srcOrd="0" destOrd="0" presId="urn:microsoft.com/office/officeart/2005/8/layout/hList9"/>
    <dgm:cxn modelId="{076295E0-7597-4C11-9F7D-106C6AE8FAB7}" type="presParOf" srcId="{B55FADA1-FBA2-49DB-9646-77F67F8AC0B7}" destId="{5DC9E2DB-C7B9-4582-A1CF-30544E46321A}" srcOrd="1" destOrd="0" presId="urn:microsoft.com/office/officeart/2005/8/layout/hList9"/>
    <dgm:cxn modelId="{4201D222-BE68-4318-8875-EE75525084F2}" type="presParOf" srcId="{BFBEE8F4-1F35-4790-9DAE-9538119995B0}" destId="{7EE27BE5-50DF-44E9-97DA-C8188C47D338}" srcOrd="2" destOrd="0" presId="urn:microsoft.com/office/officeart/2005/8/layout/hList9"/>
    <dgm:cxn modelId="{15EE9829-FEE5-4378-9690-5F834AB2DF2A}" type="presParOf" srcId="{7EE27BE5-50DF-44E9-97DA-C8188C47D338}" destId="{95D6327D-3500-4366-B0F5-B082538041D0}" srcOrd="0" destOrd="0" presId="urn:microsoft.com/office/officeart/2005/8/layout/hList9"/>
    <dgm:cxn modelId="{E2EBD986-D35E-4C9B-B3DB-D136B05EEEE7}" type="presParOf" srcId="{7EE27BE5-50DF-44E9-97DA-C8188C47D338}" destId="{24685BDE-F126-4CA6-8057-BC85EF016C63}" srcOrd="1" destOrd="0" presId="urn:microsoft.com/office/officeart/2005/8/layout/hList9"/>
    <dgm:cxn modelId="{4E1A7727-F60B-4B9E-BB1E-9AF86C74B285}" type="presParOf" srcId="{68EEBE2F-37BE-4D2A-88D5-68630E81BA8D}" destId="{B4F1D18C-8603-4033-B073-7F4D5DB0A5A8}" srcOrd="2" destOrd="0" presId="urn:microsoft.com/office/officeart/2005/8/layout/hList9"/>
    <dgm:cxn modelId="{064EB5AE-5918-49A5-A893-CC9A1ECC0C13}" type="presParOf" srcId="{68EEBE2F-37BE-4D2A-88D5-68630E81BA8D}" destId="{4A8C6FC4-779C-4F0A-8DE7-3CE4348CBFE2}" srcOrd="3" destOrd="0" presId="urn:microsoft.com/office/officeart/2005/8/layout/hList9"/>
    <dgm:cxn modelId="{87F98D82-ED1E-4DE7-9045-660B4544BBE8}" type="presParOf" srcId="{68EEBE2F-37BE-4D2A-88D5-68630E81BA8D}" destId="{8A5E8C5D-0B1D-4858-83E8-489BA6612EB5}" srcOrd="4" destOrd="0" presId="urn:microsoft.com/office/officeart/2005/8/layout/hList9"/>
    <dgm:cxn modelId="{56F30644-D2D4-4488-9F3A-A07DA041CC77}" type="presParOf" srcId="{68EEBE2F-37BE-4D2A-88D5-68630E81BA8D}" destId="{1473F026-6D29-4179-9433-A6FE9D2F17A0}" srcOrd="5" destOrd="0" presId="urn:microsoft.com/office/officeart/2005/8/layout/hList9"/>
    <dgm:cxn modelId="{D823B108-DC2C-4282-B8A1-46B087A11F5A}" type="presParOf" srcId="{68EEBE2F-37BE-4D2A-88D5-68630E81BA8D}" destId="{2F79ADEB-2DC8-489C-972C-337FA98DA07D}" srcOrd="6" destOrd="0" presId="urn:microsoft.com/office/officeart/2005/8/layout/hList9"/>
    <dgm:cxn modelId="{BE07E0B4-E5BC-434E-9323-1DA13137372F}" type="presParOf" srcId="{2F79ADEB-2DC8-489C-972C-337FA98DA07D}" destId="{C6DF690E-4024-4EB7-B77A-52C55F42FE5D}" srcOrd="0" destOrd="0" presId="urn:microsoft.com/office/officeart/2005/8/layout/hList9"/>
    <dgm:cxn modelId="{1F9C2B79-D3B1-4F95-AF5A-73DC87ED4989}" type="presParOf" srcId="{2F79ADEB-2DC8-489C-972C-337FA98DA07D}" destId="{5C8EC702-E83A-4A3D-B67A-497BCFD65691}" srcOrd="1" destOrd="0" presId="urn:microsoft.com/office/officeart/2005/8/layout/hList9"/>
    <dgm:cxn modelId="{F54AA34E-5799-498E-BE13-AE488D9636C0}" type="presParOf" srcId="{5C8EC702-E83A-4A3D-B67A-497BCFD65691}" destId="{D2028B58-7C06-4FF2-8DB1-9E5B9E9D893C}" srcOrd="0" destOrd="0" presId="urn:microsoft.com/office/officeart/2005/8/layout/hList9"/>
    <dgm:cxn modelId="{F14D2B78-9790-4439-84A4-B7AE76ECC08A}" type="presParOf" srcId="{5C8EC702-E83A-4A3D-B67A-497BCFD65691}" destId="{4749A1B3-A78F-4246-9363-4556B4B26044}" srcOrd="1" destOrd="0" presId="urn:microsoft.com/office/officeart/2005/8/layout/hList9"/>
    <dgm:cxn modelId="{C2ED453B-235C-4EA1-A612-9EA1F594B294}" type="presParOf" srcId="{2F79ADEB-2DC8-489C-972C-337FA98DA07D}" destId="{2BAE9968-D447-4F92-BAD1-7629BA6EF6EA}" srcOrd="2" destOrd="0" presId="urn:microsoft.com/office/officeart/2005/8/layout/hList9"/>
    <dgm:cxn modelId="{3110DC09-1BEC-483E-B652-7ED026489A0D}" type="presParOf" srcId="{2BAE9968-D447-4F92-BAD1-7629BA6EF6EA}" destId="{26A7D520-0E78-41B0-AE48-5D8B4D307550}" srcOrd="0" destOrd="0" presId="urn:microsoft.com/office/officeart/2005/8/layout/hList9"/>
    <dgm:cxn modelId="{E3828179-D9F2-4D69-8F82-D7F46B250211}" type="presParOf" srcId="{2BAE9968-D447-4F92-BAD1-7629BA6EF6EA}" destId="{AB68A926-0AF2-471D-B58A-21CB7DBBF51C}" srcOrd="1" destOrd="0" presId="urn:microsoft.com/office/officeart/2005/8/layout/hList9"/>
    <dgm:cxn modelId="{7380A886-BC9F-4EE5-9DC9-A0CE584E5AE5}" type="presParOf" srcId="{68EEBE2F-37BE-4D2A-88D5-68630E81BA8D}" destId="{390EDD24-1DE3-4E44-B20A-F2445408E0C8}" srcOrd="7" destOrd="0" presId="urn:microsoft.com/office/officeart/2005/8/layout/hList9"/>
    <dgm:cxn modelId="{4C5AEA78-5252-40EE-AC8A-FE2EA81858F2}" type="presParOf" srcId="{68EEBE2F-37BE-4D2A-88D5-68630E81BA8D}" destId="{C5A64864-B618-44ED-B903-96134286FF69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6819AE8-0960-423B-A2C3-1501F1FCDEAB}" type="doc">
      <dgm:prSet loTypeId="urn:microsoft.com/office/officeart/2005/8/layout/hChevron3" loCatId="process" qsTypeId="urn:microsoft.com/office/officeart/2005/8/quickstyle/3d1" qsCatId="3D" csTypeId="urn:microsoft.com/office/officeart/2005/8/colors/accent1_2" csCatId="accent1" phldr="1"/>
      <dgm:spPr/>
    </dgm:pt>
    <dgm:pt modelId="{42309C2F-6681-4369-898A-12A4AA202F72}">
      <dgm:prSet phldrT="[텍스트]"/>
      <dgm:spPr/>
      <dgm:t>
        <a:bodyPr/>
        <a:lstStyle/>
        <a:p>
          <a:pPr latinLnBrk="1"/>
          <a:r>
            <a:rPr lang="ko-KR" altLang="en-US" dirty="0"/>
            <a:t>흙</a:t>
          </a:r>
        </a:p>
      </dgm:t>
    </dgm:pt>
    <dgm:pt modelId="{53C8C5DD-FE90-49CE-939A-E84FA8930081}" type="parTrans" cxnId="{A215438A-BEDB-4F9D-AF2D-38AACF9BE5FD}">
      <dgm:prSet/>
      <dgm:spPr/>
      <dgm:t>
        <a:bodyPr/>
        <a:lstStyle/>
        <a:p>
          <a:pPr latinLnBrk="1"/>
          <a:endParaRPr lang="ko-KR" altLang="en-US"/>
        </a:p>
      </dgm:t>
    </dgm:pt>
    <dgm:pt modelId="{072E3F08-B3FC-4304-A6C9-CC158AFCBD5B}" type="sibTrans" cxnId="{A215438A-BEDB-4F9D-AF2D-38AACF9BE5FD}">
      <dgm:prSet/>
      <dgm:spPr/>
      <dgm:t>
        <a:bodyPr/>
        <a:lstStyle/>
        <a:p>
          <a:pPr latinLnBrk="1"/>
          <a:endParaRPr lang="ko-KR" altLang="en-US"/>
        </a:p>
      </dgm:t>
    </dgm:pt>
    <dgm:pt modelId="{3F3FE4EC-07B9-4E3C-8034-69260957496F}">
      <dgm:prSet phldrT="[텍스트]"/>
      <dgm:spPr/>
      <dgm:t>
        <a:bodyPr/>
        <a:lstStyle/>
        <a:p>
          <a:pPr latinLnBrk="1"/>
          <a:r>
            <a:rPr lang="ko-KR" altLang="en-US" dirty="0"/>
            <a:t>구움</a:t>
          </a:r>
        </a:p>
      </dgm:t>
    </dgm:pt>
    <dgm:pt modelId="{73862B12-8E45-4FA1-9F60-5BEED16C1522}" type="parTrans" cxnId="{A1DB0AB0-02ED-4674-8192-DBECC585FE3E}">
      <dgm:prSet/>
      <dgm:spPr/>
      <dgm:t>
        <a:bodyPr/>
        <a:lstStyle/>
        <a:p>
          <a:pPr latinLnBrk="1"/>
          <a:endParaRPr lang="ko-KR" altLang="en-US"/>
        </a:p>
      </dgm:t>
    </dgm:pt>
    <dgm:pt modelId="{4C263019-4EA1-4417-9EBF-E1A13FBCFFF8}" type="sibTrans" cxnId="{A1DB0AB0-02ED-4674-8192-DBECC585FE3E}">
      <dgm:prSet/>
      <dgm:spPr/>
      <dgm:t>
        <a:bodyPr/>
        <a:lstStyle/>
        <a:p>
          <a:pPr latinLnBrk="1"/>
          <a:endParaRPr lang="ko-KR" altLang="en-US"/>
        </a:p>
      </dgm:t>
    </dgm:pt>
    <dgm:pt modelId="{781EF91A-B293-4AE4-BBCE-A0043A1DE2E4}">
      <dgm:prSet phldrT="[텍스트]"/>
      <dgm:spPr/>
      <dgm:t>
        <a:bodyPr/>
        <a:lstStyle/>
        <a:p>
          <a:pPr latinLnBrk="1"/>
          <a:r>
            <a:rPr lang="ko-KR" altLang="en-US" dirty="0"/>
            <a:t>고온</a:t>
          </a:r>
        </a:p>
      </dgm:t>
    </dgm:pt>
    <dgm:pt modelId="{52C90835-52BF-41BE-B29A-DA64A57E9FBC}" type="parTrans" cxnId="{56660628-BDA4-4A83-B4D1-68A6B8E78667}">
      <dgm:prSet/>
      <dgm:spPr/>
      <dgm:t>
        <a:bodyPr/>
        <a:lstStyle/>
        <a:p>
          <a:pPr latinLnBrk="1"/>
          <a:endParaRPr lang="ko-KR" altLang="en-US"/>
        </a:p>
      </dgm:t>
    </dgm:pt>
    <dgm:pt modelId="{B6930279-7344-4099-BE9D-620524FF4255}" type="sibTrans" cxnId="{56660628-BDA4-4A83-B4D1-68A6B8E78667}">
      <dgm:prSet/>
      <dgm:spPr/>
      <dgm:t>
        <a:bodyPr/>
        <a:lstStyle/>
        <a:p>
          <a:pPr latinLnBrk="1"/>
          <a:endParaRPr lang="ko-KR" altLang="en-US"/>
        </a:p>
      </dgm:t>
    </dgm:pt>
    <dgm:pt modelId="{B11AC4E5-A8B9-428A-B75A-932B0E6D9035}" type="pres">
      <dgm:prSet presAssocID="{B6819AE8-0960-423B-A2C3-1501F1FCDEAB}" presName="Name0" presStyleCnt="0">
        <dgm:presLayoutVars>
          <dgm:dir/>
          <dgm:resizeHandles val="exact"/>
        </dgm:presLayoutVars>
      </dgm:prSet>
      <dgm:spPr/>
    </dgm:pt>
    <dgm:pt modelId="{EECE2600-8125-4E11-8B83-B924AF01A0B6}" type="pres">
      <dgm:prSet presAssocID="{42309C2F-6681-4369-898A-12A4AA202F72}" presName="parTxOnly" presStyleLbl="node1" presStyleIdx="0" presStyleCnt="3" custScaleY="42507">
        <dgm:presLayoutVars>
          <dgm:bulletEnabled val="1"/>
        </dgm:presLayoutVars>
      </dgm:prSet>
      <dgm:spPr/>
    </dgm:pt>
    <dgm:pt modelId="{8BF7EB51-176E-437C-9E76-849193799924}" type="pres">
      <dgm:prSet presAssocID="{072E3F08-B3FC-4304-A6C9-CC158AFCBD5B}" presName="parSpace" presStyleCnt="0"/>
      <dgm:spPr/>
    </dgm:pt>
    <dgm:pt modelId="{38CF897A-1932-41D6-B81F-F4F59835945D}" type="pres">
      <dgm:prSet presAssocID="{3F3FE4EC-07B9-4E3C-8034-69260957496F}" presName="parTxOnly" presStyleLbl="node1" presStyleIdx="1" presStyleCnt="3" custScaleY="43772">
        <dgm:presLayoutVars>
          <dgm:bulletEnabled val="1"/>
        </dgm:presLayoutVars>
      </dgm:prSet>
      <dgm:spPr/>
    </dgm:pt>
    <dgm:pt modelId="{762D46EA-ED84-4439-9F3F-19821EFDE32F}" type="pres">
      <dgm:prSet presAssocID="{4C263019-4EA1-4417-9EBF-E1A13FBCFFF8}" presName="parSpace" presStyleCnt="0"/>
      <dgm:spPr/>
    </dgm:pt>
    <dgm:pt modelId="{5640DD8D-307B-483C-A3EA-7D790CDC5AE2}" type="pres">
      <dgm:prSet presAssocID="{781EF91A-B293-4AE4-BBCE-A0043A1DE2E4}" presName="parTxOnly" presStyleLbl="node1" presStyleIdx="2" presStyleCnt="3" custScaleY="43772">
        <dgm:presLayoutVars>
          <dgm:bulletEnabled val="1"/>
        </dgm:presLayoutVars>
      </dgm:prSet>
      <dgm:spPr/>
    </dgm:pt>
  </dgm:ptLst>
  <dgm:cxnLst>
    <dgm:cxn modelId="{0825321C-C6B7-4238-9FFC-C1730E3072A2}" type="presOf" srcId="{3F3FE4EC-07B9-4E3C-8034-69260957496F}" destId="{38CF897A-1932-41D6-B81F-F4F59835945D}" srcOrd="0" destOrd="0" presId="urn:microsoft.com/office/officeart/2005/8/layout/hChevron3"/>
    <dgm:cxn modelId="{59B80D22-0377-43F0-8F69-85665324178C}" type="presOf" srcId="{B6819AE8-0960-423B-A2C3-1501F1FCDEAB}" destId="{B11AC4E5-A8B9-428A-B75A-932B0E6D9035}" srcOrd="0" destOrd="0" presId="urn:microsoft.com/office/officeart/2005/8/layout/hChevron3"/>
    <dgm:cxn modelId="{56660628-BDA4-4A83-B4D1-68A6B8E78667}" srcId="{B6819AE8-0960-423B-A2C3-1501F1FCDEAB}" destId="{781EF91A-B293-4AE4-BBCE-A0043A1DE2E4}" srcOrd="2" destOrd="0" parTransId="{52C90835-52BF-41BE-B29A-DA64A57E9FBC}" sibTransId="{B6930279-7344-4099-BE9D-620524FF4255}"/>
    <dgm:cxn modelId="{A215438A-BEDB-4F9D-AF2D-38AACF9BE5FD}" srcId="{B6819AE8-0960-423B-A2C3-1501F1FCDEAB}" destId="{42309C2F-6681-4369-898A-12A4AA202F72}" srcOrd="0" destOrd="0" parTransId="{53C8C5DD-FE90-49CE-939A-E84FA8930081}" sibTransId="{072E3F08-B3FC-4304-A6C9-CC158AFCBD5B}"/>
    <dgm:cxn modelId="{A1DB0AB0-02ED-4674-8192-DBECC585FE3E}" srcId="{B6819AE8-0960-423B-A2C3-1501F1FCDEAB}" destId="{3F3FE4EC-07B9-4E3C-8034-69260957496F}" srcOrd="1" destOrd="0" parTransId="{73862B12-8E45-4FA1-9F60-5BEED16C1522}" sibTransId="{4C263019-4EA1-4417-9EBF-E1A13FBCFFF8}"/>
    <dgm:cxn modelId="{4FBD43DE-B1B0-4BCE-8B2F-F06126CE3B55}" type="presOf" srcId="{781EF91A-B293-4AE4-BBCE-A0043A1DE2E4}" destId="{5640DD8D-307B-483C-A3EA-7D790CDC5AE2}" srcOrd="0" destOrd="0" presId="urn:microsoft.com/office/officeart/2005/8/layout/hChevron3"/>
    <dgm:cxn modelId="{4F6E20EA-D363-4C43-812D-CBD47485ADC4}" type="presOf" srcId="{42309C2F-6681-4369-898A-12A4AA202F72}" destId="{EECE2600-8125-4E11-8B83-B924AF01A0B6}" srcOrd="0" destOrd="0" presId="urn:microsoft.com/office/officeart/2005/8/layout/hChevron3"/>
    <dgm:cxn modelId="{19E0CB65-E9A4-4FDC-8DC8-CD331940846B}" type="presParOf" srcId="{B11AC4E5-A8B9-428A-B75A-932B0E6D9035}" destId="{EECE2600-8125-4E11-8B83-B924AF01A0B6}" srcOrd="0" destOrd="0" presId="urn:microsoft.com/office/officeart/2005/8/layout/hChevron3"/>
    <dgm:cxn modelId="{EE01CC68-0E4D-426C-BD56-F802DB44749E}" type="presParOf" srcId="{B11AC4E5-A8B9-428A-B75A-932B0E6D9035}" destId="{8BF7EB51-176E-437C-9E76-849193799924}" srcOrd="1" destOrd="0" presId="urn:microsoft.com/office/officeart/2005/8/layout/hChevron3"/>
    <dgm:cxn modelId="{1A7E8F3B-8E78-4729-ABE6-1FD1595EFA70}" type="presParOf" srcId="{B11AC4E5-A8B9-428A-B75A-932B0E6D9035}" destId="{38CF897A-1932-41D6-B81F-F4F59835945D}" srcOrd="2" destOrd="0" presId="urn:microsoft.com/office/officeart/2005/8/layout/hChevron3"/>
    <dgm:cxn modelId="{DEA6120E-B02C-4E89-B704-C25D7C4B2902}" type="presParOf" srcId="{B11AC4E5-A8B9-428A-B75A-932B0E6D9035}" destId="{762D46EA-ED84-4439-9F3F-19821EFDE32F}" srcOrd="3" destOrd="0" presId="urn:microsoft.com/office/officeart/2005/8/layout/hChevron3"/>
    <dgm:cxn modelId="{46EB9832-189C-47B3-AEB0-3E27B7092E25}" type="presParOf" srcId="{B11AC4E5-A8B9-428A-B75A-932B0E6D9035}" destId="{5640DD8D-307B-483C-A3EA-7D790CDC5AE2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50882B-8E15-4C36-82D4-C4538D18AACD}">
      <dsp:nvSpPr>
        <dsp:cNvPr id="0" name=""/>
        <dsp:cNvSpPr/>
      </dsp:nvSpPr>
      <dsp:spPr>
        <a:xfrm>
          <a:off x="1885808" y="581817"/>
          <a:ext cx="2174511" cy="14503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256032" rIns="256032" bIns="256032" numCol="1" spcCol="1270" anchor="ctr" anchorCtr="0">
          <a:noAutofit/>
        </a:bodyPr>
        <a:lstStyle/>
        <a:p>
          <a:pPr marL="0" lvl="0" indent="0" algn="l" defTabSz="1600200" eaLnBrk="1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3600" kern="1200" dirty="0"/>
            <a:t>점토</a:t>
          </a:r>
          <a:endParaRPr lang="en-US" altLang="ko-KR" sz="3600" kern="1200" dirty="0"/>
        </a:p>
      </dsp:txBody>
      <dsp:txXfrm>
        <a:off x="2233730" y="581817"/>
        <a:ext cx="1826589" cy="1450399"/>
      </dsp:txXfrm>
    </dsp:sp>
    <dsp:sp modelId="{95D6327D-3500-4366-B0F5-B082538041D0}">
      <dsp:nvSpPr>
        <dsp:cNvPr id="0" name=""/>
        <dsp:cNvSpPr/>
      </dsp:nvSpPr>
      <dsp:spPr>
        <a:xfrm>
          <a:off x="1885808" y="2032216"/>
          <a:ext cx="2174511" cy="14503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256032" rIns="256032" bIns="256032" numCol="1" spcCol="1270" anchor="ctr" anchorCtr="0">
          <a:noAutofit/>
        </a:bodyPr>
        <a:lstStyle/>
        <a:p>
          <a:pPr marL="0" lvl="0" indent="0" algn="l" defTabSz="1600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ko-KR" sz="3600" kern="1200"/>
            <a:t>1,000℃</a:t>
          </a:r>
          <a:endParaRPr lang="ko-KR" altLang="en-US" sz="3600" kern="1200" dirty="0"/>
        </a:p>
      </dsp:txBody>
      <dsp:txXfrm>
        <a:off x="2233730" y="2032216"/>
        <a:ext cx="1826589" cy="1450399"/>
      </dsp:txXfrm>
    </dsp:sp>
    <dsp:sp modelId="{4A8C6FC4-779C-4F0A-8DE7-3CE4348CBFE2}">
      <dsp:nvSpPr>
        <dsp:cNvPr id="0" name=""/>
        <dsp:cNvSpPr/>
      </dsp:nvSpPr>
      <dsp:spPr>
        <a:xfrm>
          <a:off x="726069" y="1947"/>
          <a:ext cx="1449674" cy="144967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778000" eaLnBrk="1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4000" kern="1200" dirty="0"/>
            <a:t>도기</a:t>
          </a:r>
          <a:endParaRPr lang="en-US" altLang="ko-KR" sz="4000" kern="1200" dirty="0"/>
        </a:p>
      </dsp:txBody>
      <dsp:txXfrm>
        <a:off x="938369" y="214247"/>
        <a:ext cx="1025074" cy="1025074"/>
      </dsp:txXfrm>
    </dsp:sp>
    <dsp:sp modelId="{D2028B58-7C06-4FF2-8DB1-9E5B9E9D893C}">
      <dsp:nvSpPr>
        <dsp:cNvPr id="0" name=""/>
        <dsp:cNvSpPr/>
      </dsp:nvSpPr>
      <dsp:spPr>
        <a:xfrm>
          <a:off x="5509994" y="581817"/>
          <a:ext cx="2174511" cy="14503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256032" rIns="256032" bIns="256032" numCol="1" spcCol="1270" anchor="ctr" anchorCtr="0">
          <a:noAutofit/>
        </a:bodyPr>
        <a:lstStyle/>
        <a:p>
          <a:pPr marL="0" lvl="0" indent="0" algn="l" defTabSz="1600200" eaLnBrk="1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3600" kern="1200" dirty="0" err="1"/>
            <a:t>장석류</a:t>
          </a:r>
          <a:endParaRPr lang="en-US" altLang="ko-KR" sz="3600" kern="1200" dirty="0"/>
        </a:p>
      </dsp:txBody>
      <dsp:txXfrm>
        <a:off x="5857916" y="581817"/>
        <a:ext cx="1826589" cy="1450399"/>
      </dsp:txXfrm>
    </dsp:sp>
    <dsp:sp modelId="{26A7D520-0E78-41B0-AE48-5D8B4D307550}">
      <dsp:nvSpPr>
        <dsp:cNvPr id="0" name=""/>
        <dsp:cNvSpPr/>
      </dsp:nvSpPr>
      <dsp:spPr>
        <a:xfrm>
          <a:off x="5509994" y="2032216"/>
          <a:ext cx="2174511" cy="14503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256032" rIns="256032" bIns="256032" numCol="1" spcCol="1270" anchor="ctr" anchorCtr="0">
          <a:noAutofit/>
        </a:bodyPr>
        <a:lstStyle/>
        <a:p>
          <a:pPr marL="0" lvl="0" indent="0" algn="l" defTabSz="1600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ko-KR" sz="3600" kern="1200" dirty="0"/>
            <a:t>1,200℃</a:t>
          </a:r>
          <a:r>
            <a:rPr lang="ko-KR" altLang="en-US" sz="3600" kern="1200" dirty="0"/>
            <a:t> </a:t>
          </a:r>
        </a:p>
      </dsp:txBody>
      <dsp:txXfrm>
        <a:off x="5857916" y="2032216"/>
        <a:ext cx="1826589" cy="1450399"/>
      </dsp:txXfrm>
    </dsp:sp>
    <dsp:sp modelId="{C5A64864-B618-44ED-B903-96134286FF69}">
      <dsp:nvSpPr>
        <dsp:cNvPr id="0" name=""/>
        <dsp:cNvSpPr/>
      </dsp:nvSpPr>
      <dsp:spPr>
        <a:xfrm>
          <a:off x="4350254" y="1947"/>
          <a:ext cx="1449674" cy="144967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778000" eaLnBrk="1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4000" kern="1200" dirty="0"/>
            <a:t>자기</a:t>
          </a:r>
          <a:endParaRPr lang="en-US" altLang="ko-KR" sz="4000" kern="1200" dirty="0"/>
        </a:p>
      </dsp:txBody>
      <dsp:txXfrm>
        <a:off x="4562554" y="214247"/>
        <a:ext cx="1025074" cy="10250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CE2600-8125-4E11-8B83-B924AF01A0B6}">
      <dsp:nvSpPr>
        <dsp:cNvPr id="0" name=""/>
        <dsp:cNvSpPr/>
      </dsp:nvSpPr>
      <dsp:spPr>
        <a:xfrm>
          <a:off x="3886" y="1918443"/>
          <a:ext cx="3398571" cy="577852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7348" tIns="58674" rIns="29337" bIns="58674" numCol="1" spcCol="1270" anchor="ctr" anchorCtr="0">
          <a:noAutofit/>
        </a:bodyPr>
        <a:lstStyle/>
        <a:p>
          <a:pPr marL="0" lvl="0" indent="0" algn="ct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200" kern="1200" dirty="0"/>
            <a:t>흙</a:t>
          </a:r>
        </a:p>
      </dsp:txBody>
      <dsp:txXfrm>
        <a:off x="3886" y="1918443"/>
        <a:ext cx="3254108" cy="577852"/>
      </dsp:txXfrm>
    </dsp:sp>
    <dsp:sp modelId="{38CF897A-1932-41D6-B81F-F4F59835945D}">
      <dsp:nvSpPr>
        <dsp:cNvPr id="0" name=""/>
        <dsp:cNvSpPr/>
      </dsp:nvSpPr>
      <dsp:spPr>
        <a:xfrm>
          <a:off x="2722744" y="1909845"/>
          <a:ext cx="3398571" cy="595049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marL="0" lvl="0" indent="0" algn="ct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200" kern="1200" dirty="0"/>
            <a:t>구움</a:t>
          </a:r>
        </a:p>
      </dsp:txBody>
      <dsp:txXfrm>
        <a:off x="3020269" y="1909845"/>
        <a:ext cx="2803522" cy="595049"/>
      </dsp:txXfrm>
    </dsp:sp>
    <dsp:sp modelId="{5640DD8D-307B-483C-A3EA-7D790CDC5AE2}">
      <dsp:nvSpPr>
        <dsp:cNvPr id="0" name=""/>
        <dsp:cNvSpPr/>
      </dsp:nvSpPr>
      <dsp:spPr>
        <a:xfrm>
          <a:off x="5441601" y="1909845"/>
          <a:ext cx="3398571" cy="595049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marL="0" lvl="0" indent="0" algn="ct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200" kern="1200" dirty="0"/>
            <a:t>고온</a:t>
          </a:r>
        </a:p>
      </dsp:txBody>
      <dsp:txXfrm>
        <a:off x="5739126" y="1909845"/>
        <a:ext cx="2803522" cy="5950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4B6B60F-14E8-3849-7FD7-9ED52AC6CC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E5CDA482-60E5-C867-4715-229740105F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EF26FAA-083C-7171-7E54-9E72A1718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1588E1F-0A77-6FAC-A616-6E6776807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2FE27D3-0641-6DEA-A1F7-8D59A1D09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6648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2808F72-BD31-0AD2-B613-9A12065B2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F4E72EC-E97D-8128-98C8-36F94BB652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CB5B74C-1CDB-9851-847D-4EEE5C6C5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ED992E7-1D11-6418-69CE-635E4F3B4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CF8352B-9975-50FB-5825-140B33093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870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A01E558-1C4C-3FBD-97EA-1949A9BB5A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832ED6A-B4CD-CA3A-46CE-E704843453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32C3753-C73C-A66C-FF0A-3FF9896F8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F4E7FC2-0D3C-688E-81B9-E7628014B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E3E2BAC-519A-EC2B-B866-EA7DCFE1A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8510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B7145E-C1E4-62DC-3FD6-8A685CE86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24EE8D5-9715-84DE-82B3-95E17B4C59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D05A714-01CC-FB8D-8C2D-0AE8B3B36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D80ED2A-9F61-5EE8-73E6-44FF01BFB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B02A2D5-33E6-FBF9-943B-0082C3A7C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3726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097AFBF-14D2-605B-DDAE-F759EBE79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3D59439-EFBD-B583-4B5A-48C2A1C0D6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BCE271C-EA9F-1D04-9150-8C855541B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B5BA55F-D2AB-2F0B-E65C-4D25797C5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CFC32EA-36CF-E887-90A0-DB12111F7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850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3DD7E63-25A8-1980-4BEF-21E8454F7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ED99BE5-5000-8404-A4D3-B46E851357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AF698C2-1D94-CDA2-D78F-D0D45CFD86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122F003-01EE-3D14-6315-8C63DFD15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C43FB5C-4726-BC67-000F-595C34B61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AA9B2B8-D8A3-BCA2-82F3-8D776AD1B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0590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05CD28E-289F-C8D8-F3E3-0710CAE5C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9D9D11-5BE2-6F3C-73BF-693C79D746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ACF608C-FA67-7A96-C8E0-072846BA3A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DDA997F2-B1BE-C6DF-59C3-D3AD2D2478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0DFC81E-113B-9A27-B763-BD3E805645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E9680AEB-F781-6863-AD97-574F766F5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DF824E6F-2924-DEEE-2966-D9B0CEBCB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BB9B7267-8580-96C0-E299-3D42C7423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2475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B30FB21-B84B-DDBC-14F0-46305609B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3FAE298F-2D85-622A-1710-02746D507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3CA045B-0C41-7584-9485-68F686EC1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7A5C961E-16C7-6B4A-B0B3-4EE2193E4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2239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91FCAFEE-A702-7AFE-D4A4-7D6B8681A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85CAAEBD-B76D-DB3A-9212-1117583CD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507E8AA5-37A3-9CE5-91ED-446A2D2E4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3653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63BD69-6521-22E2-1F39-4C9F557C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2518CF8-EE4B-CDB3-503A-290E1262B1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4229DAF-26A6-E10B-44E4-B87CA4446E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FF976FF-B95F-9823-D62C-EF4AC2205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510C664-2077-AED9-3AF9-FCA2753C0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145EE8E-514D-D031-6C84-2FC274AC3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07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A4AFAAE-4A74-6BFD-93B9-3265C88C9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90169226-DA1C-8748-1E10-278597E438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A437790-AB1F-6BB2-26D3-C2352F6FDB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7683E1-CF17-F4DF-693D-C83192ED5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3D327B6-223C-69A9-1D7C-BAB9BC98B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72B9C22-B0C9-4E91-7323-3CEA28A88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9189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0346D2D1-DF3E-89BE-4061-D5B44C531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4CFDFB0-3FAC-29E2-6D12-828EFD1D18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79B013C-050B-E169-724F-0A39E92A36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70207A2-DD71-9B3D-2F84-CDFC034B57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E825E05-4BF3-5DB3-188F-ACBA3BDC5D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2171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1B9AB4E-59F4-6758-0624-09BBBA039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4775"/>
            <a:ext cx="10515600" cy="1325563"/>
          </a:xfrm>
        </p:spPr>
        <p:txBody>
          <a:bodyPr/>
          <a:lstStyle/>
          <a:p>
            <a:pPr algn="ctr"/>
            <a:r>
              <a:rPr lang="ko-KR" altLang="en-US" dirty="0"/>
              <a:t>도기와 자기</a:t>
            </a:r>
          </a:p>
        </p:txBody>
      </p:sp>
      <p:graphicFrame>
        <p:nvGraphicFramePr>
          <p:cNvPr id="8" name="내용 개체 틀 4">
            <a:extLst>
              <a:ext uri="{FF2B5EF4-FFF2-40B4-BE49-F238E27FC236}">
                <a16:creationId xmlns:a16="http://schemas.microsoft.com/office/drawing/2014/main" id="{0F073138-A297-7179-A65F-ACD55D164B65}"/>
              </a:ext>
            </a:extLst>
          </p:cNvPr>
          <p:cNvGraphicFramePr>
            <a:graphicFrameLocks/>
          </p:cNvGraphicFramePr>
          <p:nvPr/>
        </p:nvGraphicFramePr>
        <p:xfrm>
          <a:off x="1741422" y="2710963"/>
          <a:ext cx="8410575" cy="3484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내용 개체 틀 10">
            <a:extLst>
              <a:ext uri="{FF2B5EF4-FFF2-40B4-BE49-F238E27FC236}">
                <a16:creationId xmlns:a16="http://schemas.microsoft.com/office/drawing/2014/main" id="{A0B8B639-9AD2-C74B-C7C6-51FFB936D10F}"/>
              </a:ext>
            </a:extLst>
          </p:cNvPr>
          <p:cNvGraphicFramePr>
            <a:graphicFrameLocks noGrp="1"/>
          </p:cNvGraphicFramePr>
          <p:nvPr>
            <p:ph sz="quarter" idx="4"/>
          </p:nvPr>
        </p:nvGraphicFramePr>
        <p:xfrm>
          <a:off x="1673969" y="-439900"/>
          <a:ext cx="8844060" cy="44147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5155647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13</Words>
  <Application>Microsoft Office PowerPoint</Application>
  <PresentationFormat>와이드스크린</PresentationFormat>
  <Paragraphs>10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도기와 자기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일본의 전통예능</dc:title>
  <dc:creator>정민정</dc:creator>
  <cp:lastModifiedBy>정민정</cp:lastModifiedBy>
  <cp:revision>1</cp:revision>
  <dcterms:created xsi:type="dcterms:W3CDTF">2023-11-20T08:30:15Z</dcterms:created>
  <dcterms:modified xsi:type="dcterms:W3CDTF">2023-11-20T09:56:41Z</dcterms:modified>
</cp:coreProperties>
</file>