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SpecialPlsOnTitleSld="0" saveSubsetFonts="1">
  <p:sldMasterIdLst>
    <p:sldMasterId id="2147483742" r:id="rId1"/>
    <p:sldMasterId id="2147483743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</p:sldIdLst>
  <p:sldSz cx="12186584" cy="6855173"/>
  <p:notesSz cx="6858000" cy="9144000"/>
  <p:defaultTextStyle>
    <a:defPPr algn="l" rtl="0" eaLnBrk="0" latinLnBrk="1" hangingPunct="0">
      <a:defRPr kumimoji="1" lang="ko-KR" altLang="en-US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prnPr scaleToFitPaper="1"/>
  <p:showPr>
    <p:sldAll/>
    <p:penClr>
      <a:srgbClr val="ff0000">
        <a:alpha val="100000"/>
      </a:srgbClr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 horzBarState="maximized">
    <p:restoredLeft sz="12579"/>
    <p:restoredTop sz="100000"/>
  </p:normalViewPr>
  <p:slideViewPr>
    <p:cSldViewPr>
      <p:cViewPr varScale="1">
        <p:scale>
          <a:sx n="100" d="100"/>
          <a:sy n="100" d="100"/>
        </p:scale>
        <p:origin x="0" y="0"/>
      </p:cViewPr>
      <p:guideLst>
        <p:guide orient="horz" pos="2157"/>
        <p:guide pos="38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27" cy="72027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7.xml"  /><Relationship Id="rId11" Type="http://schemas.openxmlformats.org/officeDocument/2006/relationships/slide" Target="slides/slide8.xml"  /><Relationship Id="rId12" Type="http://schemas.openxmlformats.org/officeDocument/2006/relationships/slide" Target="slides/slide9.xml"  /><Relationship Id="rId13" Type="http://schemas.openxmlformats.org/officeDocument/2006/relationships/slide" Target="slides/slide10.xml"  /><Relationship Id="rId14" Type="http://schemas.openxmlformats.org/officeDocument/2006/relationships/slide" Target="slides/slide11.xml"  /><Relationship Id="rId15" Type="http://schemas.openxmlformats.org/officeDocument/2006/relationships/slide" Target="slides/slide12.xml"  /><Relationship Id="rId16" Type="http://schemas.openxmlformats.org/officeDocument/2006/relationships/slide" Target="slides/slide13.xml"  /><Relationship Id="rId17" Type="http://schemas.openxmlformats.org/officeDocument/2006/relationships/slide" Target="slides/slide14.xml"  /><Relationship Id="rId18" Type="http://schemas.openxmlformats.org/officeDocument/2006/relationships/slide" Target="slides/slide15.xml"  /><Relationship Id="rId19" Type="http://schemas.openxmlformats.org/officeDocument/2006/relationships/slide" Target="slides/slide16.xml"  /><Relationship Id="rId2" Type="http://schemas.openxmlformats.org/officeDocument/2006/relationships/slideMaster" Target="slideMasters/slideMaster2.xml"  /><Relationship Id="rId20" Type="http://schemas.openxmlformats.org/officeDocument/2006/relationships/slide" Target="slides/slide17.xml"  /><Relationship Id="rId21" Type="http://schemas.openxmlformats.org/officeDocument/2006/relationships/slide" Target="slides/slide18.xml"  /><Relationship Id="rId22" Type="http://schemas.openxmlformats.org/officeDocument/2006/relationships/slide" Target="slides/slide19.xml"  /><Relationship Id="rId23" Type="http://schemas.openxmlformats.org/officeDocument/2006/relationships/slide" Target="slides/slide20.xml"  /><Relationship Id="rId24" Type="http://schemas.openxmlformats.org/officeDocument/2006/relationships/slide" Target="slides/slide21.xml"  /><Relationship Id="rId25" Type="http://schemas.openxmlformats.org/officeDocument/2006/relationships/slide" Target="slides/slide22.xml"  /><Relationship Id="rId26" Type="http://schemas.openxmlformats.org/officeDocument/2006/relationships/slide" Target="slides/slide23.xml"  /><Relationship Id="rId27" Type="http://schemas.openxmlformats.org/officeDocument/2006/relationships/slide" Target="slides/slide24.xml"  /><Relationship Id="rId28" Type="http://schemas.openxmlformats.org/officeDocument/2006/relationships/slide" Target="slides/slide25.xml"  /><Relationship Id="rId29" Type="http://schemas.openxmlformats.org/officeDocument/2006/relationships/slide" Target="slides/slide26.xml"  /><Relationship Id="rId3" Type="http://schemas.openxmlformats.org/officeDocument/2006/relationships/notesMaster" Target="notesMasters/notesMaster1.xml"  /><Relationship Id="rId30" Type="http://schemas.openxmlformats.org/officeDocument/2006/relationships/slide" Target="slides/slide27.xml"  /><Relationship Id="rId31" Type="http://schemas.openxmlformats.org/officeDocument/2006/relationships/slide" Target="slides/slide28.xml"  /><Relationship Id="rId32" Type="http://schemas.openxmlformats.org/officeDocument/2006/relationships/slide" Target="slides/slide29.xml"  /><Relationship Id="rId33" Type="http://schemas.openxmlformats.org/officeDocument/2006/relationships/slide" Target="slides/slide30.xml"  /><Relationship Id="rId34" Type="http://schemas.openxmlformats.org/officeDocument/2006/relationships/slide" Target="slides/slide31.xml"  /><Relationship Id="rId35" Type="http://schemas.openxmlformats.org/officeDocument/2006/relationships/slide" Target="slides/slide32.xml"  /><Relationship Id="rId36" Type="http://schemas.openxmlformats.org/officeDocument/2006/relationships/slide" Target="slides/slide33.xml"  /><Relationship Id="rId37" Type="http://schemas.openxmlformats.org/officeDocument/2006/relationships/slide" Target="slides/slide34.xml"  /><Relationship Id="rId38" Type="http://schemas.openxmlformats.org/officeDocument/2006/relationships/slide" Target="slides/slide35.xml"  /><Relationship Id="rId39" Type="http://schemas.openxmlformats.org/officeDocument/2006/relationships/slide" Target="slides/slide36.xml"  /><Relationship Id="rId4" Type="http://schemas.openxmlformats.org/officeDocument/2006/relationships/slide" Target="slides/slide1.xml"  /><Relationship Id="rId40" Type="http://schemas.openxmlformats.org/officeDocument/2006/relationships/slide" Target="slides/slide37.xml"  /><Relationship Id="rId41" Type="http://schemas.openxmlformats.org/officeDocument/2006/relationships/slide" Target="slides/slide38.xml"  /><Relationship Id="rId42" Type="http://schemas.openxmlformats.org/officeDocument/2006/relationships/slide" Target="slides/slide39.xml"  /><Relationship Id="rId43" Type="http://schemas.openxmlformats.org/officeDocument/2006/relationships/slide" Target="slides/slide40.xml"  /><Relationship Id="rId44" Type="http://schemas.openxmlformats.org/officeDocument/2006/relationships/slide" Target="slides/slide41.xml"  /><Relationship Id="rId45" Type="http://schemas.openxmlformats.org/officeDocument/2006/relationships/slide" Target="slides/slide42.xml"  /><Relationship Id="rId46" Type="http://schemas.openxmlformats.org/officeDocument/2006/relationships/slide" Target="slides/slide43.xml"  /><Relationship Id="rId47" Type="http://schemas.openxmlformats.org/officeDocument/2006/relationships/slide" Target="slides/slide44.xml"  /><Relationship Id="rId48" Type="http://schemas.openxmlformats.org/officeDocument/2006/relationships/slide" Target="slides/slide45.xml"  /><Relationship Id="rId49" Type="http://schemas.openxmlformats.org/officeDocument/2006/relationships/slide" Target="slides/slide46.xml"  /><Relationship Id="rId5" Type="http://schemas.openxmlformats.org/officeDocument/2006/relationships/slide" Target="slides/slide2.xml"  /><Relationship Id="rId50" Type="http://schemas.openxmlformats.org/officeDocument/2006/relationships/slide" Target="slides/slide47.xml"  /><Relationship Id="rId51" Type="http://schemas.openxmlformats.org/officeDocument/2006/relationships/slide" Target="slides/slide48.xml"  /><Relationship Id="rId52" Type="http://schemas.openxmlformats.org/officeDocument/2006/relationships/slide" Target="slides/slide49.xml"  /><Relationship Id="rId53" Type="http://schemas.openxmlformats.org/officeDocument/2006/relationships/slide" Target="slides/slide50.xml"  /><Relationship Id="rId54" Type="http://schemas.openxmlformats.org/officeDocument/2006/relationships/presProps" Target="presProps.xml"  /><Relationship Id="rId55" Type="http://schemas.openxmlformats.org/officeDocument/2006/relationships/viewProps" Target="viewProps.xml"  /><Relationship Id="rId56" Type="http://schemas.openxmlformats.org/officeDocument/2006/relationships/theme" Target="theme/theme1.xml"  /><Relationship Id="rId57" Type="http://schemas.openxmlformats.org/officeDocument/2006/relationships/tableStyles" Target="tableStyles.xml"  /><Relationship Id="rId6" Type="http://schemas.openxmlformats.org/officeDocument/2006/relationships/slide" Target="slides/slide3.xml"  /><Relationship Id="rId7" Type="http://schemas.openxmlformats.org/officeDocument/2006/relationships/slide" Target="slides/slide4.xml"  /><Relationship Id="rId8" Type="http://schemas.openxmlformats.org/officeDocument/2006/relationships/slide" Target="slides/slide5.xml"  /><Relationship Id="rId9" Type="http://schemas.openxmlformats.org/officeDocument/2006/relationships/slide" Target="slides/slide6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3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2024-05-05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97" y="685800"/>
            <a:ext cx="6095804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35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35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914399" y="2130425"/>
            <a:ext cx="10363199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-12314" y="2130425"/>
            <a:ext cx="121920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"/>
          </p:nvPr>
        </p:nvSpPr>
        <p:spPr>
          <a:xfrm>
            <a:off x="2859322" y="2196090"/>
            <a:ext cx="6475199" cy="324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본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914399" y="2130425"/>
            <a:ext cx="10363199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963083" y="4406900"/>
            <a:ext cx="10363199" cy="1362075"/>
          </a:xfrm>
        </p:spPr>
        <p:txBody>
          <a:bodyPr anchor="t"/>
          <a:lstStyle>
            <a:lvl1pPr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"/>
          </p:nvPr>
        </p:nvSpPr>
        <p:spPr>
          <a:xfrm>
            <a:off x="608037" y="1643063"/>
            <a:ext cx="10972799" cy="4525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내용 4개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328" y="1599540"/>
            <a:ext cx="5382407" cy="21950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4846" y="1599540"/>
            <a:ext cx="5382407" cy="21950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half" idx="3"/>
          </p:nvPr>
        </p:nvSpPr>
        <p:spPr>
          <a:xfrm>
            <a:off x="607766" y="3982577"/>
            <a:ext cx="5382407" cy="21950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half" idx="4"/>
          </p:nvPr>
        </p:nvSpPr>
        <p:spPr>
          <a:xfrm>
            <a:off x="6193284" y="3982577"/>
            <a:ext cx="5382407" cy="21950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10" name="날짜 개체 틀 3"/>
          <p:cNvSpPr>
            <a:spLocks noGrp="1"/>
          </p:cNvSpPr>
          <p:nvPr>
            <p:ph type="dt" sz="half" idx="10"/>
          </p:nvPr>
        </p:nvSpPr>
        <p:spPr>
          <a:xfrm>
            <a:off x="607908" y="6353597"/>
            <a:ext cx="2844293" cy="365046"/>
          </a:xfr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noAutofit/>
          </a:bodyPr>
          <a:lstStyle>
            <a:lvl1pPr marL="0" lvl="0" indent="0" algn="l" defTabSz="5884688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xmlns:mc="http://schemas.openxmlformats.org/markup-compatibility/2006" xmlns:hp="http://schemas.haansoft.com/office/presentation/8.0" kumimoji="1" lang="ko-KR" altLang="en-US" sz="1200" b="0" i="0" baseline="0" mc:Ignorable="hp" hp:hslEmbossed="0">
                <a:solidFill>
                  <a:srgbClr val="8c8c8c">
                    <a:alpha val="100000"/>
                  </a:srgbClr>
                </a:solidFill>
                <a:latin typeface="함초롬돋움"/>
                <a:ea typeface="함초롬돋움"/>
              </a:defRPr>
            </a:lvl1pPr>
          </a:lstStyle>
          <a:p>
            <a:pPr marL="0" lvl="0" indent="0" algn="l" defTabSz="5884688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fld id="{D8D7A7C4-C82A-4D21-9AB0-F0C5A1D3EF09}" type="datetime1">
              <a:rPr xmlns:mc="http://schemas.openxmlformats.org/markup-compatibility/2006" xmlns:hp="http://schemas.haansoft.com/office/presentation/8.0" kumimoji="1" lang="ko-KR" altLang="en-US" sz="1200" b="0" i="0" baseline="0" mc:Ignorable="hp" hp:hslEmbossed="0">
                <a:solidFill>
                  <a:srgbClr val="8c8c8c">
                    <a:alpha val="100000"/>
                  </a:srgbClr>
                </a:solidFill>
                <a:latin typeface="함초롬돋움"/>
                <a:ea typeface="함초롬돋움"/>
                <a:cs typeface="+mn-cs"/>
              </a:rPr>
              <a:pPr marL="0" lvl="0" indent="0" algn="l" defTabSz="58846888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2024-05-05</a:t>
            </a:fld>
            <a:endParaRPr xmlns:mc="http://schemas.openxmlformats.org/markup-compatibility/2006" xmlns:hp="http://schemas.haansoft.com/office/presentation/8.0" kumimoji="1" lang="ko-KR" altLang="en-US" sz="1200" b="0" i="0" baseline="0" mc:Ignorable="hp" hp:hslEmbossed="0">
              <a:solidFill>
                <a:srgbClr val="8c8c8c">
                  <a:alpha val="100000"/>
                </a:srgbClr>
              </a:solidFill>
              <a:latin typeface="함초롬돋움"/>
              <a:ea typeface="함초롬돋움"/>
              <a:cs typeface="+mn-cs"/>
            </a:endParaRPr>
          </a:p>
        </p:txBody>
      </p:sp>
      <p:sp>
        <p:nvSpPr>
          <p:cNvPr id="11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3261" y="6353597"/>
            <a:ext cx="3860060" cy="365046"/>
          </a:xfr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noAutofit/>
          </a:bodyPr>
          <a:lstStyle>
            <a:lvl1pPr marL="0" lvl="0" indent="0" algn="ctr" defTabSz="5884688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xmlns:mc="http://schemas.openxmlformats.org/markup-compatibility/2006" xmlns:hp="http://schemas.haansoft.com/office/presentation/8.0" kumimoji="1" lang="ko-KR" altLang="en-US" sz="1200" b="0" i="0" baseline="0" mc:Ignorable="hp" hp:hslEmbossed="0">
                <a:solidFill>
                  <a:srgbClr val="8c8c8c">
                    <a:alpha val="100000"/>
                  </a:srgbClr>
                </a:solidFill>
                <a:latin typeface="함초롬돋움"/>
                <a:ea typeface="함초롬돋움"/>
              </a:defRPr>
            </a:lvl1pPr>
          </a:lstStyle>
          <a:p>
            <a:pPr marL="0" lvl="0" indent="0" algn="ctr" defTabSz="5884688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sz="1200" b="0" i="0" baseline="0" mc:Ignorable="hp" hp:hslEmbossed="0">
                <a:solidFill>
                  <a:srgbClr val="8c8c8c">
                    <a:alpha val="100000"/>
                  </a:srgbClr>
                </a:solidFill>
                <a:latin typeface="함초롬돋움"/>
                <a:ea typeface="함초롬돋움"/>
                <a:cs typeface="+mn-cs"/>
              </a:rPr>
              <a:t/>
            </a:r>
            <a:endParaRPr xmlns:mc="http://schemas.openxmlformats.org/markup-compatibility/2006" xmlns:hp="http://schemas.haansoft.com/office/presentation/8.0" kumimoji="1" lang="ko-KR" altLang="en-US" sz="1200" b="0" i="0" baseline="0" mc:Ignorable="hp" hp:hslEmbossed="0">
              <a:solidFill>
                <a:srgbClr val="8c8c8c">
                  <a:alpha val="100000"/>
                </a:srgbClr>
              </a:solidFill>
              <a:latin typeface="함초롬돋움"/>
              <a:ea typeface="함초롬돋움"/>
              <a:cs typeface="+mn-cs"/>
            </a:endParaRPr>
          </a:p>
        </p:txBody>
      </p:sp>
      <p:sp>
        <p:nvSpPr>
          <p:cNvPr id="12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4438" y="6353597"/>
            <a:ext cx="2844237" cy="365046"/>
          </a:xfr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noAutofit/>
          </a:bodyPr>
          <a:lstStyle>
            <a:lvl1pPr marL="0" lvl="0" indent="0" algn="r" defTabSz="5884688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xmlns:mc="http://schemas.openxmlformats.org/markup-compatibility/2006" xmlns:hp="http://schemas.haansoft.com/office/presentation/8.0" kumimoji="1" lang="ko-KR" altLang="en-US" sz="1200" b="0" i="0" baseline="0" mc:Ignorable="hp" hp:hslEmbossed="0">
                <a:solidFill>
                  <a:srgbClr val="8c8c8c">
                    <a:alpha val="100000"/>
                  </a:srgbClr>
                </a:solidFill>
                <a:latin typeface="함초롬돋움"/>
                <a:ea typeface="함초롬돋움"/>
              </a:defRPr>
            </a:lvl1pPr>
          </a:lstStyle>
          <a:p>
            <a:pPr marL="0" lvl="0" indent="0" algn="r" defTabSz="5884688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fld id="{6DEEAD51-1068-4C0B-B1C0-4AB5B0E1B5DF}" type="slidenum">
              <a:rPr xmlns:mc="http://schemas.openxmlformats.org/markup-compatibility/2006" xmlns:hp="http://schemas.haansoft.com/office/presentation/8.0" kumimoji="1" lang="ko-KR" altLang="en-US" sz="1200" b="0" i="0" baseline="0" mc:Ignorable="hp" hp:hslEmbossed="0">
                <a:solidFill>
                  <a:srgbClr val="8c8c8c">
                    <a:alpha val="100000"/>
                  </a:srgbClr>
                </a:solidFill>
                <a:latin typeface="함초롬돋움"/>
                <a:ea typeface="함초롬돋움"/>
              </a:rPr>
              <a:pPr marL="0" lvl="0" indent="0" algn="r" defTabSz="58846888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?#?</a:t>
            </a:fld>
            <a:endParaRPr xmlns:mc="http://schemas.openxmlformats.org/markup-compatibility/2006" xmlns:hp="http://schemas.haansoft.com/office/presentation/8.0" kumimoji="1" lang="ko-KR" altLang="en-US" sz="1200" b="0" i="0" mc:Ignorable="hp" hp:hslEmbossed="0">
              <a:solidFill>
                <a:srgbClr val="8c8c8c">
                  <a:alpha val="100000"/>
                </a:srgbClr>
              </a:solidFill>
              <a:latin typeface="함초롬돋움"/>
              <a:ea typeface="함초롬돋움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2389717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199" cy="4114800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199" cy="804862"/>
          </a:xfrm>
        </p:spPr>
        <p:txBody>
          <a:bodyPr/>
          <a:lstStyle>
            <a:lvl1pPr>
              <a:defRPr sz="1411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11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2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-12314" y="2130425"/>
            <a:ext cx="121920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"/>
          </p:nvPr>
        </p:nvSpPr>
        <p:spPr>
          <a:xfrm>
            <a:off x="2859322" y="2196090"/>
            <a:ext cx="6475199" cy="324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본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963083" y="4406900"/>
            <a:ext cx="10363199" cy="1362075"/>
          </a:xfrm>
        </p:spPr>
        <p:txBody>
          <a:bodyPr anchor="t"/>
          <a:lstStyle>
            <a:lvl1pPr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"/>
          </p:nvPr>
        </p:nvSpPr>
        <p:spPr>
          <a:xfrm>
            <a:off x="608037" y="1643063"/>
            <a:ext cx="10972799" cy="4525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내용 4개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328" y="1599540"/>
            <a:ext cx="5382407" cy="21950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4846" y="1599540"/>
            <a:ext cx="5382407" cy="21950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half" idx="3"/>
          </p:nvPr>
        </p:nvSpPr>
        <p:spPr>
          <a:xfrm>
            <a:off x="607766" y="3982577"/>
            <a:ext cx="5382407" cy="21950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half" idx="4"/>
          </p:nvPr>
        </p:nvSpPr>
        <p:spPr>
          <a:xfrm>
            <a:off x="6193284" y="3982577"/>
            <a:ext cx="5382407" cy="21950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10" name="날짜 개체 틀 3"/>
          <p:cNvSpPr>
            <a:spLocks noGrp="1"/>
          </p:cNvSpPr>
          <p:nvPr>
            <p:ph type="dt" sz="half" idx="10"/>
          </p:nvPr>
        </p:nvSpPr>
        <p:spPr>
          <a:xfrm>
            <a:off x="607908" y="6353597"/>
            <a:ext cx="2844293" cy="365046"/>
          </a:xfr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noAutofit/>
          </a:bodyPr>
          <a:lstStyle>
            <a:lvl1pPr marL="0" lvl="0" indent="0" algn="l" defTabSz="5884688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xmlns:mc="http://schemas.openxmlformats.org/markup-compatibility/2006" xmlns:hp="http://schemas.haansoft.com/office/presentation/8.0" kumimoji="1" lang="ko-KR" altLang="en-US" sz="1200" b="0" i="0" baseline="0" mc:Ignorable="hp" hp:hslEmbossed="0">
                <a:solidFill>
                  <a:srgbClr val="8c8c8c">
                    <a:alpha val="100000"/>
                  </a:srgbClr>
                </a:solidFill>
                <a:latin typeface="함초롬돋움"/>
                <a:ea typeface="함초롬돋움"/>
              </a:defRPr>
            </a:lvl1pPr>
          </a:lstStyle>
          <a:p>
            <a:pPr marL="0" lvl="0" indent="0" algn="l" defTabSz="5884688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fld id="{D8D7A7C4-C82A-4D21-9AB0-F0C5A1D3EF09}" type="datetime1">
              <a:rPr xmlns:mc="http://schemas.openxmlformats.org/markup-compatibility/2006" xmlns:hp="http://schemas.haansoft.com/office/presentation/8.0" kumimoji="1" lang="ko-KR" altLang="en-US" sz="1200" b="0" i="0" baseline="0" mc:Ignorable="hp" hp:hslEmbossed="0">
                <a:solidFill>
                  <a:srgbClr val="8c8c8c">
                    <a:alpha val="100000"/>
                  </a:srgbClr>
                </a:solidFill>
                <a:latin typeface="함초롬돋움"/>
                <a:ea typeface="함초롬돋움"/>
                <a:cs typeface="+mn-cs"/>
              </a:rPr>
              <a:pPr marL="0" lvl="0" indent="0" algn="l" defTabSz="58846888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2024-05-05</a:t>
            </a:fld>
            <a:endParaRPr xmlns:mc="http://schemas.openxmlformats.org/markup-compatibility/2006" xmlns:hp="http://schemas.haansoft.com/office/presentation/8.0" kumimoji="1" lang="ko-KR" altLang="en-US" sz="1200" b="0" i="0" baseline="0" mc:Ignorable="hp" hp:hslEmbossed="0">
              <a:solidFill>
                <a:srgbClr val="8c8c8c">
                  <a:alpha val="100000"/>
                </a:srgbClr>
              </a:solidFill>
              <a:latin typeface="함초롬돋움"/>
              <a:ea typeface="함초롬돋움"/>
              <a:cs typeface="+mn-cs"/>
            </a:endParaRPr>
          </a:p>
        </p:txBody>
      </p:sp>
      <p:sp>
        <p:nvSpPr>
          <p:cNvPr id="11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3261" y="6353597"/>
            <a:ext cx="3860060" cy="365046"/>
          </a:xfr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noAutofit/>
          </a:bodyPr>
          <a:lstStyle>
            <a:lvl1pPr marL="0" lvl="0" indent="0" algn="ctr" defTabSz="5884688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xmlns:mc="http://schemas.openxmlformats.org/markup-compatibility/2006" xmlns:hp="http://schemas.haansoft.com/office/presentation/8.0" kumimoji="1" lang="ko-KR" altLang="en-US" sz="1200" b="0" i="0" baseline="0" mc:Ignorable="hp" hp:hslEmbossed="0">
                <a:solidFill>
                  <a:srgbClr val="8c8c8c">
                    <a:alpha val="100000"/>
                  </a:srgbClr>
                </a:solidFill>
                <a:latin typeface="함초롬돋움"/>
                <a:ea typeface="함초롬돋움"/>
              </a:defRPr>
            </a:lvl1pPr>
          </a:lstStyle>
          <a:p>
            <a:pPr marL="0" lvl="0" indent="0" algn="ctr" defTabSz="5884688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sz="1200" b="0" i="0" baseline="0" mc:Ignorable="hp" hp:hslEmbossed="0">
                <a:solidFill>
                  <a:srgbClr val="8c8c8c">
                    <a:alpha val="100000"/>
                  </a:srgbClr>
                </a:solidFill>
                <a:latin typeface="함초롬돋움"/>
                <a:ea typeface="함초롬돋움"/>
                <a:cs typeface="+mn-cs"/>
              </a:rPr>
              <a:t/>
            </a:r>
            <a:endParaRPr xmlns:mc="http://schemas.openxmlformats.org/markup-compatibility/2006" xmlns:hp="http://schemas.haansoft.com/office/presentation/8.0" kumimoji="1" lang="ko-KR" altLang="en-US" sz="1200" b="0" i="0" baseline="0" mc:Ignorable="hp" hp:hslEmbossed="0">
              <a:solidFill>
                <a:srgbClr val="8c8c8c">
                  <a:alpha val="100000"/>
                </a:srgbClr>
              </a:solidFill>
              <a:latin typeface="함초롬돋움"/>
              <a:ea typeface="함초롬돋움"/>
              <a:cs typeface="+mn-cs"/>
            </a:endParaRPr>
          </a:p>
        </p:txBody>
      </p:sp>
      <p:sp>
        <p:nvSpPr>
          <p:cNvPr id="12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4438" y="6353597"/>
            <a:ext cx="2844237" cy="365046"/>
          </a:xfr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noAutofit/>
          </a:bodyPr>
          <a:lstStyle>
            <a:lvl1pPr marL="0" lvl="0" indent="0" algn="r" defTabSz="5884688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xmlns:mc="http://schemas.openxmlformats.org/markup-compatibility/2006" xmlns:hp="http://schemas.haansoft.com/office/presentation/8.0" kumimoji="1" lang="ko-KR" altLang="en-US" sz="1200" b="0" i="0" baseline="0" mc:Ignorable="hp" hp:hslEmbossed="0">
                <a:solidFill>
                  <a:srgbClr val="8c8c8c">
                    <a:alpha val="100000"/>
                  </a:srgbClr>
                </a:solidFill>
                <a:latin typeface="함초롬돋움"/>
                <a:ea typeface="함초롬돋움"/>
              </a:defRPr>
            </a:lvl1pPr>
          </a:lstStyle>
          <a:p>
            <a:pPr marL="0" lvl="0" indent="0" algn="r" defTabSz="5884688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fld id="{2443B3EE-DDE2-4974-8A41-D2B637CFDCCA}" type="slidenum">
              <a:rPr xmlns:mc="http://schemas.openxmlformats.org/markup-compatibility/2006" xmlns:hp="http://schemas.haansoft.com/office/presentation/8.0" kumimoji="1" lang="ko-KR" altLang="en-US" sz="1200" b="0" i="0" baseline="0" mc:Ignorable="hp" hp:hslEmbossed="0">
                <a:solidFill>
                  <a:srgbClr val="8c8c8c">
                    <a:alpha val="100000"/>
                  </a:srgbClr>
                </a:solidFill>
                <a:latin typeface="함초롬돋움"/>
                <a:ea typeface="함초롬돋움"/>
              </a:rPr>
              <a:pPr marL="0" lvl="0" indent="0" algn="r" defTabSz="58846888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?#?</a:t>
            </a:fld>
            <a:endParaRPr xmlns:mc="http://schemas.openxmlformats.org/markup-compatibility/2006" xmlns:hp="http://schemas.haansoft.com/office/presentation/8.0" kumimoji="1" lang="ko-KR" altLang="en-US" sz="1200" b="0" i="0" mc:Ignorable="hp" hp:hslEmbossed="0">
              <a:solidFill>
                <a:srgbClr val="8c8c8c">
                  <a:alpha val="100000"/>
                </a:srgbClr>
              </a:solidFill>
              <a:latin typeface="함초롬돋움"/>
              <a:ea typeface="함초롬돋움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2389717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199" cy="4114800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199" cy="804862"/>
          </a:xfrm>
        </p:spPr>
        <p:txBody>
          <a:bodyPr/>
          <a:lstStyle>
            <a:lvl1pPr>
              <a:defRPr sz="1411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11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2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_rels/slideMaster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10" Type="http://schemas.openxmlformats.org/officeDocument/2006/relationships/slideLayout" Target="../slideLayouts/slideLayout22.xml"  /><Relationship Id="rId11" Type="http://schemas.openxmlformats.org/officeDocument/2006/relationships/slideLayout" Target="../slideLayouts/slideLayout23.xml"  /><Relationship Id="rId12" Type="http://schemas.openxmlformats.org/officeDocument/2006/relationships/slideLayout" Target="../slideLayouts/slideLayout24.xml"  /><Relationship Id="rId13" Type="http://schemas.openxmlformats.org/officeDocument/2006/relationships/theme" Target="../theme/theme2.xml"  /><Relationship Id="rId2" Type="http://schemas.openxmlformats.org/officeDocument/2006/relationships/slideLayout" Target="../slideLayouts/slideLayout14.xml"  /><Relationship Id="rId3" Type="http://schemas.openxmlformats.org/officeDocument/2006/relationships/slideLayout" Target="../slideLayouts/slideLayout15.xml"  /><Relationship Id="rId4" Type="http://schemas.openxmlformats.org/officeDocument/2006/relationships/slideLayout" Target="../slideLayouts/slideLayout16.xml"  /><Relationship Id="rId5" Type="http://schemas.openxmlformats.org/officeDocument/2006/relationships/slideLayout" Target="../slideLayouts/slideLayout17.xml"  /><Relationship Id="rId6" Type="http://schemas.openxmlformats.org/officeDocument/2006/relationships/slideLayout" Target="../slideLayouts/slideLayout18.xml"  /><Relationship Id="rId7" Type="http://schemas.openxmlformats.org/officeDocument/2006/relationships/slideLayout" Target="../slideLayouts/slideLayout19.xml"  /><Relationship Id="rId8" Type="http://schemas.openxmlformats.org/officeDocument/2006/relationships/slideLayout" Target="../slideLayouts/slideLayout20.xml"  /><Relationship Id="rId9" Type="http://schemas.openxmlformats.org/officeDocument/2006/relationships/slideLayout" Target="../slideLayouts/slideLayout21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609328" y="274524"/>
            <a:ext cx="10967924" cy="1142528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328" y="1599540"/>
            <a:ext cx="10967924" cy="4524097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7908" y="6353597"/>
            <a:ext cx="2844293" cy="3650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noAutofit/>
          </a:bodyPr>
          <a:lstStyle>
            <a:lvl1pPr marL="0" lvl="0" indent="0" algn="l" defTabSz="5884688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xmlns:mc="http://schemas.openxmlformats.org/markup-compatibility/2006" xmlns:hp="http://schemas.haansoft.com/office/presentation/8.0" kumimoji="1" lang="ko-KR" altLang="en-US" sz="1200" b="0" i="0" baseline="0" mc:Ignorable="hp" hp:hslEmbossed="0">
                <a:solidFill>
                  <a:srgbClr val="8c8c8c">
                    <a:alpha val="100000"/>
                  </a:srgbClr>
                </a:solidFill>
                <a:latin typeface="함초롬돋움"/>
                <a:ea typeface="함초롬돋움"/>
              </a:defRPr>
            </a:lvl1pPr>
          </a:lstStyle>
          <a:p>
            <a:pPr marL="0" lvl="0" indent="0" algn="l" defTabSz="5884688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fld id="{D422D86A-5F52-4165-8473-F1B836277586}" type="datetime1">
              <a:rPr xmlns:mc="http://schemas.openxmlformats.org/markup-compatibility/2006" xmlns:hp="http://schemas.haansoft.com/office/presentation/8.0" kumimoji="1" lang="ko-KR" altLang="en-US" sz="1200" b="0" i="0" baseline="0" mc:Ignorable="hp" hp:hslEmbossed="0">
                <a:solidFill>
                  <a:srgbClr val="8c8c8c">
                    <a:alpha val="100000"/>
                  </a:srgbClr>
                </a:solidFill>
                <a:latin typeface="함초롬돋움"/>
                <a:ea typeface="함초롬돋움"/>
                <a:cs typeface="+mn-cs"/>
              </a:rPr>
              <a:pPr marL="0" lvl="0" indent="0" algn="l" defTabSz="58846888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2024-05-05</a:t>
            </a:fld>
            <a:endParaRPr xmlns:mc="http://schemas.openxmlformats.org/markup-compatibility/2006" xmlns:hp="http://schemas.haansoft.com/office/presentation/8.0" kumimoji="1" lang="ko-KR" altLang="en-US" sz="1200" b="0" i="0" baseline="0" mc:Ignorable="hp" hp:hslEmbossed="0">
              <a:solidFill>
                <a:srgbClr val="8c8c8c">
                  <a:alpha val="100000"/>
                </a:srgbClr>
              </a:solidFill>
              <a:latin typeface="함초롬돋움"/>
              <a:ea typeface="함초롬돋움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3261" y="6353597"/>
            <a:ext cx="3860060" cy="3650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noAutofit/>
          </a:bodyPr>
          <a:lstStyle>
            <a:lvl1pPr marL="0" lvl="0" indent="0" algn="ctr" defTabSz="5884688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xmlns:mc="http://schemas.openxmlformats.org/markup-compatibility/2006" xmlns:hp="http://schemas.haansoft.com/office/presentation/8.0" kumimoji="1" lang="ko-KR" altLang="en-US" sz="1200" b="0" i="0" baseline="0" mc:Ignorable="hp" hp:hslEmbossed="0">
                <a:solidFill>
                  <a:srgbClr val="8c8c8c">
                    <a:alpha val="100000"/>
                  </a:srgbClr>
                </a:solidFill>
                <a:latin typeface="함초롬돋움"/>
                <a:ea typeface="함초롬돋움"/>
              </a:defRPr>
            </a:lvl1pPr>
          </a:lstStyle>
          <a:p>
            <a:pPr marL="0" lvl="0" indent="0" algn="ctr" defTabSz="5884688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sz="1200" b="0" i="0" baseline="0" mc:Ignorable="hp" hp:hslEmbossed="0">
                <a:solidFill>
                  <a:srgbClr val="8c8c8c">
                    <a:alpha val="100000"/>
                  </a:srgbClr>
                </a:solidFill>
                <a:latin typeface="함초롬돋움"/>
                <a:ea typeface="함초롬돋움"/>
                <a:cs typeface="+mn-cs"/>
              </a:rPr>
              <a:t/>
            </a:r>
            <a:endParaRPr xmlns:mc="http://schemas.openxmlformats.org/markup-compatibility/2006" xmlns:hp="http://schemas.haansoft.com/office/presentation/8.0" kumimoji="1" lang="ko-KR" altLang="en-US" sz="1200" b="0" i="0" baseline="0" mc:Ignorable="hp" hp:hslEmbossed="0">
              <a:solidFill>
                <a:srgbClr val="8c8c8c">
                  <a:alpha val="100000"/>
                </a:srgbClr>
              </a:solidFill>
              <a:latin typeface="함초롬돋움"/>
              <a:ea typeface="함초롬돋움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4438" y="6353597"/>
            <a:ext cx="2844237" cy="3650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noAutofit/>
          </a:bodyPr>
          <a:lstStyle>
            <a:lvl1pPr marL="0" lvl="0" indent="0" algn="r" defTabSz="5884688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xmlns:mc="http://schemas.openxmlformats.org/markup-compatibility/2006" xmlns:hp="http://schemas.haansoft.com/office/presentation/8.0" kumimoji="1" lang="ko-KR" altLang="en-US" sz="1200" b="0" i="0" baseline="0" mc:Ignorable="hp" hp:hslEmbossed="0">
                <a:solidFill>
                  <a:srgbClr val="8c8c8c">
                    <a:alpha val="100000"/>
                  </a:srgbClr>
                </a:solidFill>
                <a:latin typeface="함초롬돋움"/>
                <a:ea typeface="함초롬돋움"/>
              </a:defRPr>
            </a:lvl1pPr>
          </a:lstStyle>
          <a:p>
            <a:pPr marL="0" lvl="0" indent="0" algn="r" defTabSz="5884688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fld id="{EEBDA4F2-4F58-4085-B4A8-DF9826CCFF1F}" type="slidenum">
              <a:rPr xmlns:mc="http://schemas.openxmlformats.org/markup-compatibility/2006" xmlns:hp="http://schemas.haansoft.com/office/presentation/8.0" kumimoji="1" lang="ko-KR" altLang="en-US" sz="1200" b="0" i="0" baseline="0" mc:Ignorable="hp" hp:hslEmbossed="0">
                <a:solidFill>
                  <a:srgbClr val="8c8c8c">
                    <a:alpha val="100000"/>
                  </a:srgbClr>
                </a:solidFill>
                <a:latin typeface="함초롬돋움"/>
                <a:ea typeface="함초롬돋움"/>
                <a:cs typeface="+mn-cs"/>
              </a:rPr>
              <a:pPr marL="0" lvl="0" indent="0" algn="r" defTabSz="58846888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?#?</a:t>
            </a:fld>
            <a:endParaRPr xmlns:mc="http://schemas.openxmlformats.org/markup-compatibility/2006" xmlns:hp="http://schemas.haansoft.com/office/presentation/8.0" kumimoji="1" lang="ko-KR" altLang="en-US" sz="1200" b="0" i="0" mc:Ignorable="hp" hp:hslEmbossed="0">
              <a:solidFill>
                <a:srgbClr val="8c8c8c">
                  <a:alpha val="100000"/>
                </a:srgbClr>
              </a:solidFill>
              <a:latin typeface="함초롬돋움"/>
              <a:ea typeface="함초롬돋움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ransition xmlns:mc="http://schemas.openxmlformats.org/markup-compatibility/2006" xmlns:hp="http://schemas.haansoft.com/office/presentation/8.0" mc:Ignorable="hp" hp:hslDur="50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607908" y="273003"/>
            <a:ext cx="10970766" cy="114280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 marL="0" lvl="0" indent="0" algn="ctr" defTabSz="58846888" rtl="0" eaLnBrk="1" latinLnBrk="1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4400" b="0" i="0" baseline="0" mc:Ignorable="hp" hp:hslEmbossed="0">
                <a:solidFill>
                  <a:schemeClr val="tx2"/>
                </a:solidFill>
                <a:latin typeface="Arial"/>
                <a:ea typeface="Arial"/>
                <a:sym typeface="Arial"/>
              </a:rPr>
              <a:t>마스터 제목 스타일 편집</a:t>
            </a:r>
            <a:endParaRPr xmlns:mc="http://schemas.openxmlformats.org/markup-compatibility/2006" xmlns:hp="http://schemas.haansoft.com/office/presentation/8.0" kumimoji="0" lang="ko-KR" altLang="en-US" sz="4400" b="0" i="0" baseline="0" mc:Ignorable="hp" hp:hslEmbossed="0">
              <a:solidFill>
                <a:schemeClr val="tx2"/>
              </a:solidFill>
              <a:latin typeface="Arial"/>
              <a:ea typeface="Arial"/>
              <a:sym typeface="Arial"/>
            </a:endParaRP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7908" y="1598334"/>
            <a:ext cx="10970766" cy="452512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t">
            <a:spAutoFit/>
          </a:bodyPr>
          <a:lstStyle/>
          <a:p>
            <a:pPr marL="0" lvl="0" indent="0" algn="l" defTabSz="58846888" rtl="0" eaLnBrk="1" latinLnBrk="1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/>
              <a:buChar char="•"/>
              <a:defRPr/>
            </a:pPr>
            <a:r>
              <a:rPr xmlns:mc="http://schemas.openxmlformats.org/markup-compatibility/2006" xmlns:hp="http://schemas.haansoft.com/office/presentation/8.0" kumimoji="0" lang="ko-KR" altLang="en-US" sz="3200" b="0" i="0" baseline="0" mc:Ignorable="hp" hp:hslEmbossed="0">
                <a:solidFill>
                  <a:schemeClr val="tx1"/>
                </a:solidFill>
                <a:latin typeface="Arial"/>
                <a:ea typeface="Arial"/>
                <a:sym typeface="Arial"/>
              </a:rPr>
              <a:t>마스터 텍스트 스타일을 편집합니다</a:t>
            </a:r>
            <a:endParaRPr xmlns:mc="http://schemas.openxmlformats.org/markup-compatibility/2006" xmlns:hp="http://schemas.haansoft.com/office/presentation/8.0" kumimoji="0" lang="ko-KR" altLang="en-US" sz="3200" b="0" i="0" baseline="0" mc:Ignorable="hp" hp:hslEmbossed="0">
              <a:solidFill>
                <a:schemeClr val="tx1"/>
              </a:solidFill>
              <a:latin typeface="Arial"/>
              <a:ea typeface="Arial"/>
              <a:sym typeface="Arial"/>
            </a:endParaRPr>
          </a:p>
          <a:p>
            <a:pPr marL="0" lvl="0" indent="0" algn="l" defTabSz="58846888" rtl="0" eaLnBrk="1" latinLnBrk="1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/>
              <a:buChar char="•"/>
              <a:defRPr/>
            </a:pPr>
            <a:r>
              <a:rPr xmlns:mc="http://schemas.openxmlformats.org/markup-compatibility/2006" xmlns:hp="http://schemas.haansoft.com/office/presentation/8.0" kumimoji="0" lang="ko-KR" altLang="en-US" sz="3200" b="0" i="0" baseline="0" mc:Ignorable="hp" hp:hslEmbossed="0">
                <a:solidFill>
                  <a:schemeClr val="tx1"/>
                </a:solidFill>
                <a:latin typeface="Arial"/>
                <a:ea typeface="Arial"/>
                <a:sym typeface="Arial"/>
              </a:rPr>
              <a:t>둘째 수준</a:t>
            </a:r>
            <a:endParaRPr xmlns:mc="http://schemas.openxmlformats.org/markup-compatibility/2006" xmlns:hp="http://schemas.haansoft.com/office/presentation/8.0" kumimoji="0" lang="ko-KR" altLang="en-US" sz="3200" b="0" i="0" baseline="0" mc:Ignorable="hp" hp:hslEmbossed="0">
              <a:solidFill>
                <a:schemeClr val="tx1"/>
              </a:solidFill>
              <a:latin typeface="Arial"/>
              <a:ea typeface="Arial"/>
              <a:sym typeface="Arial"/>
            </a:endParaRPr>
          </a:p>
          <a:p>
            <a:pPr marL="0" lvl="0" indent="0" algn="l" defTabSz="58846888" rtl="0" eaLnBrk="1" latinLnBrk="1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/>
              <a:buChar char="•"/>
              <a:defRPr/>
            </a:pPr>
            <a:r>
              <a:rPr xmlns:mc="http://schemas.openxmlformats.org/markup-compatibility/2006" xmlns:hp="http://schemas.haansoft.com/office/presentation/8.0" kumimoji="0" lang="ko-KR" altLang="en-US" sz="3200" b="0" i="0" baseline="0" mc:Ignorable="hp" hp:hslEmbossed="0">
                <a:solidFill>
                  <a:schemeClr val="tx1"/>
                </a:solidFill>
                <a:latin typeface="Arial"/>
                <a:ea typeface="Arial"/>
                <a:sym typeface="Arial"/>
              </a:rPr>
              <a:t>셋째 수준</a:t>
            </a:r>
            <a:endParaRPr xmlns:mc="http://schemas.openxmlformats.org/markup-compatibility/2006" xmlns:hp="http://schemas.haansoft.com/office/presentation/8.0" kumimoji="0" lang="ko-KR" altLang="en-US" sz="3200" b="0" i="0" baseline="0" mc:Ignorable="hp" hp:hslEmbossed="0">
              <a:solidFill>
                <a:schemeClr val="tx1"/>
              </a:solidFill>
              <a:latin typeface="Arial"/>
              <a:ea typeface="Arial"/>
              <a:sym typeface="Arial"/>
            </a:endParaRPr>
          </a:p>
          <a:p>
            <a:pPr marL="0" lvl="0" indent="0" algn="l" defTabSz="58846888" rtl="0" eaLnBrk="1" latinLnBrk="1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/>
              <a:buChar char="•"/>
              <a:defRPr/>
            </a:pPr>
            <a:r>
              <a:rPr xmlns:mc="http://schemas.openxmlformats.org/markup-compatibility/2006" xmlns:hp="http://schemas.haansoft.com/office/presentation/8.0" kumimoji="0" lang="ko-KR" altLang="en-US" sz="3200" b="0" i="0" baseline="0" mc:Ignorable="hp" hp:hslEmbossed="0">
                <a:solidFill>
                  <a:schemeClr val="tx1"/>
                </a:solidFill>
                <a:latin typeface="Arial"/>
                <a:ea typeface="Arial"/>
                <a:sym typeface="Arial"/>
              </a:rPr>
              <a:t>넷째 수준</a:t>
            </a:r>
            <a:endParaRPr xmlns:mc="http://schemas.openxmlformats.org/markup-compatibility/2006" xmlns:hp="http://schemas.haansoft.com/office/presentation/8.0" kumimoji="0" lang="ko-KR" altLang="en-US" sz="3200" b="0" i="0" baseline="0" mc:Ignorable="hp" hp:hslEmbossed="0">
              <a:solidFill>
                <a:schemeClr val="tx1"/>
              </a:solidFill>
              <a:latin typeface="Arial"/>
              <a:ea typeface="Arial"/>
              <a:sym typeface="Arial"/>
            </a:endParaRPr>
          </a:p>
          <a:p>
            <a:pPr marL="0" lvl="0" indent="0" algn="l" defTabSz="58846888" rtl="0" eaLnBrk="1" latinLnBrk="1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/>
              <a:buChar char="•"/>
              <a:defRPr/>
            </a:pPr>
            <a:r>
              <a:rPr xmlns:mc="http://schemas.openxmlformats.org/markup-compatibility/2006" xmlns:hp="http://schemas.haansoft.com/office/presentation/8.0" kumimoji="0" lang="ko-KR" altLang="en-US" sz="3200" b="0" i="0" baseline="0" mc:Ignorable="hp" hp:hslEmbossed="0">
                <a:solidFill>
                  <a:schemeClr val="tx1"/>
                </a:solidFill>
                <a:latin typeface="Arial"/>
                <a:ea typeface="Arial"/>
                <a:sym typeface="Arial"/>
              </a:rPr>
              <a:t>다섯째 수준</a:t>
            </a:r>
            <a:endParaRPr xmlns:mc="http://schemas.openxmlformats.org/markup-compatibility/2006" xmlns:hp="http://schemas.haansoft.com/office/presentation/8.0" kumimoji="0" lang="ko-KR" altLang="en-US" sz="3200" b="0" i="0" baseline="0" mc:Ignorable="hp" hp:hslEmbossed="0">
              <a:solidFill>
                <a:schemeClr val="tx1"/>
              </a:solidFill>
              <a:latin typeface="Arial"/>
              <a:ea typeface="Arial"/>
              <a:sym typeface="Arial"/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7908" y="6353597"/>
            <a:ext cx="2844293" cy="3650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noAutofit/>
          </a:bodyPr>
          <a:lstStyle>
            <a:lvl1pPr marL="0" lvl="0" indent="0" algn="l" defTabSz="5884688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xmlns:mc="http://schemas.openxmlformats.org/markup-compatibility/2006" xmlns:hp="http://schemas.haansoft.com/office/presentation/8.0" kumimoji="1" lang="ko-KR" altLang="en-US" sz="1200" b="0" i="0" baseline="0" mc:Ignorable="hp" hp:hslEmbossed="0">
                <a:solidFill>
                  <a:srgbClr val="8c8c8c">
                    <a:alpha val="100000"/>
                  </a:srgbClr>
                </a:solidFill>
                <a:latin typeface="함초롬돋움"/>
                <a:ea typeface="함초롬돋움"/>
              </a:defRPr>
            </a:lvl1pPr>
          </a:lstStyle>
          <a:p>
            <a:pPr marL="0" lvl="0" indent="0" algn="l" defTabSz="5884688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fld id="{D422D86A-5F52-4165-8473-F1B836277586}" type="datetime1">
              <a:rPr xmlns:mc="http://schemas.openxmlformats.org/markup-compatibility/2006" xmlns:hp="http://schemas.haansoft.com/office/presentation/8.0" kumimoji="1" lang="ko-KR" altLang="en-US" sz="1200" b="0" i="0" baseline="0" mc:Ignorable="hp" hp:hslEmbossed="0">
                <a:solidFill>
                  <a:srgbClr val="8c8c8c">
                    <a:alpha val="100000"/>
                  </a:srgbClr>
                </a:solidFill>
                <a:latin typeface="함초롬돋움"/>
                <a:ea typeface="함초롬돋움"/>
                <a:cs typeface="+mn-cs"/>
              </a:rPr>
              <a:pPr marL="0" lvl="0" indent="0" algn="l" defTabSz="58846888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2024-05-05</a:t>
            </a:fld>
            <a:endParaRPr xmlns:mc="http://schemas.openxmlformats.org/markup-compatibility/2006" xmlns:hp="http://schemas.haansoft.com/office/presentation/8.0" kumimoji="1" lang="ko-KR" altLang="en-US" sz="1200" b="0" i="0" baseline="0" mc:Ignorable="hp" hp:hslEmbossed="0">
              <a:solidFill>
                <a:srgbClr val="8c8c8c">
                  <a:alpha val="100000"/>
                </a:srgbClr>
              </a:solidFill>
              <a:latin typeface="함초롬돋움"/>
              <a:ea typeface="함초롬돋움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3261" y="6353597"/>
            <a:ext cx="3860060" cy="3650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noAutofit/>
          </a:bodyPr>
          <a:lstStyle>
            <a:lvl1pPr marL="0" lvl="0" indent="0" algn="ctr" defTabSz="5884688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xmlns:mc="http://schemas.openxmlformats.org/markup-compatibility/2006" xmlns:hp="http://schemas.haansoft.com/office/presentation/8.0" kumimoji="1" lang="ko-KR" altLang="en-US" sz="1200" b="0" i="0" baseline="0" mc:Ignorable="hp" hp:hslEmbossed="0">
                <a:solidFill>
                  <a:srgbClr val="8c8c8c">
                    <a:alpha val="100000"/>
                  </a:srgbClr>
                </a:solidFill>
                <a:latin typeface="함초롬돋움"/>
                <a:ea typeface="함초롬돋움"/>
              </a:defRPr>
            </a:lvl1pPr>
          </a:lstStyle>
          <a:p>
            <a:pPr marL="0" lvl="0" indent="0" algn="ctr" defTabSz="5884688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sz="1200" b="0" i="0" baseline="0" mc:Ignorable="hp" hp:hslEmbossed="0">
                <a:solidFill>
                  <a:srgbClr val="8c8c8c">
                    <a:alpha val="100000"/>
                  </a:srgbClr>
                </a:solidFill>
                <a:latin typeface="함초롬돋움"/>
                <a:ea typeface="함초롬돋움"/>
                <a:cs typeface="+mn-cs"/>
              </a:rPr>
              <a:t/>
            </a:r>
            <a:endParaRPr xmlns:mc="http://schemas.openxmlformats.org/markup-compatibility/2006" xmlns:hp="http://schemas.haansoft.com/office/presentation/8.0" kumimoji="1" lang="ko-KR" altLang="en-US" sz="1200" b="0" i="0" baseline="0" mc:Ignorable="hp" hp:hslEmbossed="0">
              <a:solidFill>
                <a:srgbClr val="8c8c8c">
                  <a:alpha val="100000"/>
                </a:srgbClr>
              </a:solidFill>
              <a:latin typeface="함초롬돋움"/>
              <a:ea typeface="함초롬돋움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4438" y="6353597"/>
            <a:ext cx="2844237" cy="3650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noAutofit/>
          </a:bodyPr>
          <a:lstStyle>
            <a:lvl1pPr marL="0" lvl="0" indent="0" algn="r" defTabSz="5884688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xmlns:mc="http://schemas.openxmlformats.org/markup-compatibility/2006" xmlns:hp="http://schemas.haansoft.com/office/presentation/8.0" kumimoji="1" lang="ko-KR" altLang="en-US" sz="1200" b="0" i="0" baseline="0" mc:Ignorable="hp" hp:hslEmbossed="0">
                <a:solidFill>
                  <a:srgbClr val="8c8c8c">
                    <a:alpha val="100000"/>
                  </a:srgbClr>
                </a:solidFill>
                <a:latin typeface="함초롬돋움"/>
                <a:ea typeface="함초롬돋움"/>
              </a:defRPr>
            </a:lvl1pPr>
          </a:lstStyle>
          <a:p>
            <a:pPr marL="0" lvl="0" indent="0" algn="r" defTabSz="5884688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fld id="{57C6DC63-24AB-49CF-8D59-C1126285593E}" type="slidenum">
              <a:rPr xmlns:mc="http://schemas.openxmlformats.org/markup-compatibility/2006" xmlns:hp="http://schemas.haansoft.com/office/presentation/8.0" kumimoji="1" lang="ko-KR" altLang="en-US" sz="1200" b="0" i="0" baseline="0" mc:Ignorable="hp" hp:hslEmbossed="0">
                <a:solidFill>
                  <a:srgbClr val="8c8c8c">
                    <a:alpha val="100000"/>
                  </a:srgbClr>
                </a:solidFill>
                <a:latin typeface="함초롬돋움"/>
                <a:ea typeface="함초롬돋움"/>
                <a:cs typeface="+mn-cs"/>
              </a:rPr>
              <a:pPr marL="0" lvl="0" indent="0" algn="r" defTabSz="58846888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?#?</a:t>
            </a:fld>
            <a:endParaRPr xmlns:mc="http://schemas.openxmlformats.org/markup-compatibility/2006" xmlns:hp="http://schemas.haansoft.com/office/presentation/8.0" kumimoji="1" lang="ko-KR" altLang="en-US" sz="1200" b="0" i="0" mc:Ignorable="hp" hp:hslEmbossed="0">
              <a:solidFill>
                <a:srgbClr val="8c8c8c">
                  <a:alpha val="100000"/>
                </a:srgbClr>
              </a:solidFill>
              <a:latin typeface="함초롬돋움"/>
              <a:ea typeface="함초롬돋움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transition xmlns:mc="http://schemas.openxmlformats.org/markup-compatibility/2006" xmlns:hp="http://schemas.haansoft.com/office/presentation/8.0" mc:Ignorable="hp" hp:hslDur="50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0.xml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0.xml"  /><Relationship Id="rId2" Type="http://schemas.openxmlformats.org/officeDocument/2006/relationships/image" Target="../media/image6.png"  /><Relationship Id="rId3" Type="http://schemas.openxmlformats.org/officeDocument/2006/relationships/image" Target="../media/image7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0.xml"  /><Relationship Id="rId2" Type="http://schemas.openxmlformats.org/officeDocument/2006/relationships/image" Target="../media/image8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0.xml"  /><Relationship Id="rId2" Type="http://schemas.openxmlformats.org/officeDocument/2006/relationships/image" Target="../media/image9.pn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0.xml"  /><Relationship Id="rId2" Type="http://schemas.openxmlformats.org/officeDocument/2006/relationships/image" Target="../media/image10.pn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0.xml"  /><Relationship Id="rId2" Type="http://schemas.openxmlformats.org/officeDocument/2006/relationships/image" Target="../media/image11.png"  /><Relationship Id="rId3" Type="http://schemas.openxmlformats.org/officeDocument/2006/relationships/image" Target="../media/image12.pn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0.xml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0.xml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0.xml"  /><Relationship Id="rId2" Type="http://schemas.openxmlformats.org/officeDocument/2006/relationships/image" Target="../media/image13.pn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0.xml"  /><Relationship Id="rId2" Type="http://schemas.openxmlformats.org/officeDocument/2006/relationships/image" Target="../media/image14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15.jpe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6.jpeg"  /><Relationship Id="rId3" Type="http://schemas.openxmlformats.org/officeDocument/2006/relationships/image" Target="../media/image17.jpeg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18.gif"  /><Relationship Id="rId3" Type="http://schemas.openxmlformats.org/officeDocument/2006/relationships/image" Target="../media/image18.gif"  /><Relationship Id="rId4" Type="http://schemas.openxmlformats.org/officeDocument/2006/relationships/image" Target="../media/image19.png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20.jpeg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hyperlink" Target="https://youtu.be/Pl2N_zXnMI8?si=x-gBEM7dIeIRYPo4" TargetMode="External"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5.xml"  /><Relationship Id="rId2" Type="http://schemas.openxmlformats.org/officeDocument/2006/relationships/image" Target="../media/image21.png" 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/Relationships>
</file>

<file path=ppt/slides/_rels/slide2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Relationship Id="rId2" Type="http://schemas.openxmlformats.org/officeDocument/2006/relationships/image" Target="../media/image22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1.png"  /></Relationships>
</file>

<file path=ppt/slides/_rels/slide3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Relationship Id="rId2" Type="http://schemas.openxmlformats.org/officeDocument/2006/relationships/image" Target="../media/image23.jpeg"  /></Relationships>
</file>

<file path=ppt/slides/_rels/slide3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Relationship Id="rId2" Type="http://schemas.openxmlformats.org/officeDocument/2006/relationships/image" Target="../media/image24.jpeg"  /></Relationships>
</file>

<file path=ppt/slides/_rels/slide3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/Relationships>
</file>

<file path=ppt/slides/_rels/slide3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Relationship Id="rId2" Type="http://schemas.openxmlformats.org/officeDocument/2006/relationships/image" Target="../media/image25.jpeg"  /><Relationship Id="rId3" Type="http://schemas.openxmlformats.org/officeDocument/2006/relationships/image" Target="../media/image26.jpeg"  /></Relationships>
</file>

<file path=ppt/slides/_rels/slide3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Relationship Id="rId2" Type="http://schemas.openxmlformats.org/officeDocument/2006/relationships/image" Target="../media/image27.png"  /><Relationship Id="rId3" Type="http://schemas.openxmlformats.org/officeDocument/2006/relationships/image" Target="../media/image28.png"  /></Relationships>
</file>

<file path=ppt/slides/_rels/slide3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14.xml"  /><Relationship Id="rId3" Type="http://schemas.openxmlformats.org/officeDocument/2006/relationships/hyperlink" Target="https://youtu.be/5bmw2854GmM?si=M0uplmEB3y2lu0tS" TargetMode="External" /></Relationships>
</file>

<file path=ppt/slides/_rels/slide3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/Relationships>
</file>

<file path=ppt/slides/_rels/slide3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Relationship Id="rId2" Type="http://schemas.openxmlformats.org/officeDocument/2006/relationships/image" Target="../media/image29.jpeg"  /></Relationships>
</file>

<file path=ppt/slides/_rels/slide3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Relationship Id="rId2" Type="http://schemas.openxmlformats.org/officeDocument/2006/relationships/image" Target="../media/image30.jpeg"  /></Relationships>
</file>

<file path=ppt/slides/_rels/slide3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0.xml"  /></Relationships>
</file>

<file path=ppt/slides/_rels/slide4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Relationship Id="rId2" Type="http://schemas.openxmlformats.org/officeDocument/2006/relationships/image" Target="../media/image31.jpeg"  /><Relationship Id="rId3" Type="http://schemas.openxmlformats.org/officeDocument/2006/relationships/image" Target="../media/image32.jpeg"  /></Relationships>
</file>

<file path=ppt/slides/_rels/slide4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/Relationships>
</file>

<file path=ppt/slides/_rels/slide4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Relationship Id="rId2" Type="http://schemas.openxmlformats.org/officeDocument/2006/relationships/hyperlink" Target="https://youtu.be/3sIuEwSN-ZA?si=9SmsldSXTLpPMQsP" TargetMode="External" /></Relationships>
</file>

<file path=ppt/slides/_rels/slide4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5.xml"  /><Relationship Id="rId2" Type="http://schemas.openxmlformats.org/officeDocument/2006/relationships/image" Target="../media/image33.jpeg"  /></Relationships>
</file>

<file path=ppt/slides/_rels/slide4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/Relationships>
</file>

<file path=ppt/slides/_rels/slide4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Relationship Id="rId2" Type="http://schemas.openxmlformats.org/officeDocument/2006/relationships/image" Target="../media/image34.jpeg"  /></Relationships>
</file>

<file path=ppt/slides/_rels/slide4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Relationship Id="rId2" Type="http://schemas.openxmlformats.org/officeDocument/2006/relationships/image" Target="../media/image35.jpeg"  /></Relationships>
</file>

<file path=ppt/slides/_rels/slide4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/Relationships>
</file>

<file path=ppt/slides/_rels/slide4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Relationship Id="rId2" Type="http://schemas.openxmlformats.org/officeDocument/2006/relationships/image" Target="../media/image36.png"  /></Relationships>
</file>

<file path=ppt/slides/_rels/slide4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Relationship Id="rId2" Type="http://schemas.openxmlformats.org/officeDocument/2006/relationships/hyperlink" Target="https://youtu.be/7DKhXFL_paQ?si=_sgd8q_ZaqIXitVV" TargetMode="External"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0.xml"  /><Relationship Id="rId2" Type="http://schemas.openxmlformats.org/officeDocument/2006/relationships/image" Target="../media/image2.png"  /></Relationships>
</file>

<file path=ppt/slides/_rels/slide5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5.xml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0.xml"  /><Relationship Id="rId2" Type="http://schemas.openxmlformats.org/officeDocument/2006/relationships/image" Target="../media/image3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0.xml"  /><Relationship Id="rId2" Type="http://schemas.openxmlformats.org/officeDocument/2006/relationships/image" Target="../media/image4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0.xml"  /><Relationship Id="rId2" Type="http://schemas.openxmlformats.org/officeDocument/2006/relationships/image" Target="../media/image5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0.xml"  /><Relationship Id="rId2" Type="http://schemas.openxmlformats.org/officeDocument/2006/relationships/image" Target="../media/image1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제목 1"/>
          <p:cNvSpPr>
            <a:spLocks noGrp="1"/>
          </p:cNvSpPr>
          <p:nvPr>
            <p:ph type="ctrTitle" idx="0"/>
          </p:nvPr>
        </p:nvSpPr>
        <p:spPr>
          <a:xfrm>
            <a:off x="912671" y="2478405"/>
            <a:ext cx="10361296" cy="758190"/>
          </a:xfr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 marL="0" lvl="0" indent="0" algn="ctr" defTabSz="5884688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44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함초롬돋움"/>
                <a:ea typeface="함초롬돋움"/>
                <a:sym typeface="Arial"/>
              </a:rPr>
              <a:t>일본의 성문화</a:t>
            </a:r>
            <a:endParaRPr xmlns:mc="http://schemas.openxmlformats.org/markup-compatibility/2006" xmlns:hp="http://schemas.haansoft.com/office/presentation/8.0" kumimoji="0" lang="ko-KR" altLang="en-US" sz="4400" b="0" i="0" baseline="0" mc:Ignorable="hp" hp:hslEmbossed="0">
              <a:solidFill>
                <a:srgbClr val="000000">
                  <a:alpha val="100000"/>
                </a:srgbClr>
              </a:solidFill>
              <a:latin typeface="함초롬돋움"/>
              <a:ea typeface="함초롬돋움"/>
              <a:sym typeface="Arial"/>
            </a:endParaRPr>
          </a:p>
        </p:txBody>
      </p:sp>
      <p:sp>
        <p:nvSpPr>
          <p:cNvPr id="4101" name="부제목 2"/>
          <p:cNvSpPr>
            <a:spLocks noGrp="1"/>
          </p:cNvSpPr>
          <p:nvPr>
            <p:ph type="subTitle" idx="1"/>
          </p:nvPr>
        </p:nvSpPr>
        <p:spPr>
          <a:xfrm>
            <a:off x="1826851" y="3883894"/>
            <a:ext cx="8532881" cy="1162451"/>
          </a:xfr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t">
            <a:spAutoFit/>
          </a:bodyPr>
          <a:lstStyle/>
          <a:p>
            <a:pPr marL="0" lvl="0" indent="0" algn="ctr" defTabSz="58846888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3200" b="0" i="0" baseline="0" mc:Ignorable="hp" hp:hslEmbossed="0">
                <a:solidFill>
                  <a:srgbClr val="8c8c8c">
                    <a:alpha val="100000"/>
                  </a:srgbClr>
                </a:solidFill>
                <a:latin typeface="함초롬돋움"/>
                <a:ea typeface="함초롬돋움"/>
                <a:sym typeface="Arial"/>
              </a:rPr>
              <a:t>대구대학교 일본어일본학과</a:t>
            </a:r>
            <a:endParaRPr xmlns:mc="http://schemas.openxmlformats.org/markup-compatibility/2006" xmlns:hp="http://schemas.haansoft.com/office/presentation/8.0" kumimoji="0" lang="ko-KR" altLang="en-US" sz="3200" b="0" i="0" baseline="0" mc:Ignorable="hp" hp:hslEmbossed="0">
              <a:solidFill>
                <a:srgbClr val="8c8c8c">
                  <a:alpha val="100000"/>
                </a:srgbClr>
              </a:solidFill>
              <a:latin typeface="함초롬돋움"/>
              <a:ea typeface="함초롬돋움"/>
              <a:sym typeface="Arial"/>
            </a:endParaRPr>
          </a:p>
          <a:p>
            <a:pPr marL="0" lvl="0" indent="0" algn="ctr" defTabSz="58846888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3200" b="0" i="0" baseline="0" mc:Ignorable="hp" hp:hslEmbossed="0">
                <a:solidFill>
                  <a:srgbClr val="8c8c8c">
                    <a:alpha val="100000"/>
                  </a:srgbClr>
                </a:solidFill>
                <a:latin typeface="함초롬돋움"/>
                <a:ea typeface="함초롬돋움"/>
                <a:sym typeface="Arial"/>
              </a:rPr>
              <a:t>22355677 김례원</a:t>
            </a:r>
            <a:endParaRPr xmlns:mc="http://schemas.openxmlformats.org/markup-compatibility/2006" xmlns:hp="http://schemas.haansoft.com/office/presentation/8.0" kumimoji="0" lang="ko-KR" altLang="en-US" sz="3200" b="0" i="0" mc:Ignorable="hp" hp:hslEmbossed="0">
              <a:solidFill>
                <a:srgbClr val="8c8c8c">
                  <a:alpha val="100000"/>
                </a:srgbClr>
              </a:solidFill>
              <a:latin typeface="함초롬돋움"/>
              <a:ea typeface="함초롬돋움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제목 1"/>
          <p:cNvSpPr>
            <a:spLocks noGrp="1"/>
          </p:cNvSpPr>
          <p:nvPr>
            <p:ph type="title" idx="0"/>
          </p:nvPr>
        </p:nvSpPr>
        <p:spPr>
          <a:xfrm>
            <a:off x="607908" y="273003"/>
            <a:ext cx="10970766" cy="1142807"/>
          </a:xfr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 marL="0" lvl="0" indent="0" algn="ctr" defTabSz="5884688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44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함초롬돋움"/>
                <a:ea typeface="함초롬돋움"/>
                <a:sym typeface="Arial"/>
              </a:rPr>
              <a:t>종교와 문학 속의 성의식</a:t>
            </a:r>
            <a:endParaRPr xmlns:mc="http://schemas.openxmlformats.org/markup-compatibility/2006" xmlns:hp="http://schemas.haansoft.com/office/presentation/8.0" kumimoji="0" lang="ko-KR" altLang="en-US" sz="4400" b="0" i="0" mc:Ignorable="hp" hp:hslEmbossed="0">
              <a:solidFill>
                <a:srgbClr val="000000">
                  <a:alpha val="100000"/>
                </a:srgbClr>
              </a:solidFill>
              <a:latin typeface="함초롬돋움"/>
              <a:ea typeface="함초롬돋움"/>
              <a:sym typeface="Arial"/>
            </a:endParaRPr>
          </a:p>
        </p:txBody>
      </p:sp>
      <p:sp>
        <p:nvSpPr>
          <p:cNvPr id="13317" name=""/>
          <p:cNvSpPr txBox="1"/>
          <p:nvPr/>
        </p:nvSpPr>
        <p:spPr>
          <a:xfrm>
            <a:off x="607908" y="1598334"/>
            <a:ext cx="10970766" cy="452512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t">
            <a:spAutoFit/>
          </a:bodyPr>
          <a:p>
            <a:pPr marL="347708" lvl="0" indent="-347708" algn="l" defTabSz="58846888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buFont typeface="바탕"/>
              <a:buChar char="•"/>
              <a:defRPr/>
            </a:pPr>
            <a:r>
              <a:rPr xmlns:mc="http://schemas.openxmlformats.org/markup-compatibility/2006" xmlns:hp="http://schemas.haansoft.com/office/presentation/8.0" kumimoji="1" lang="ko-KR" altLang="en-US" sz="32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함초롬돋움"/>
                <a:ea typeface="함초롬돋움"/>
              </a:rPr>
              <a:t>일본 고유 민족신앙 </a:t>
            </a:r>
            <a:r>
              <a:rPr xmlns:mc="http://schemas.openxmlformats.org/markup-compatibility/2006" xmlns:hp="http://schemas.haansoft.com/office/presentation/8.0" kumimoji="1" lang="ko-KR" altLang="en-US" sz="32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함초롬돋움"/>
              </a:rPr>
              <a:t>‘</a:t>
            </a:r>
            <a:r>
              <a:rPr xmlns:mc="http://schemas.openxmlformats.org/markup-compatibility/2006" xmlns:hp="http://schemas.haansoft.com/office/presentation/8.0" kumimoji="1" lang="ko-KR" altLang="en-US" sz="32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함초롬돋움"/>
                <a:ea typeface="함초롬돋움"/>
              </a:rPr>
              <a:t>신도</a:t>
            </a:r>
            <a:r>
              <a:rPr xmlns:mc="http://schemas.openxmlformats.org/markup-compatibility/2006" xmlns:hp="http://schemas.haansoft.com/office/presentation/8.0" kumimoji="1" lang="ko-KR" altLang="en-US" sz="32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함초롬돋움"/>
              </a:rPr>
              <a:t>’</a:t>
            </a:r>
            <a:r>
              <a:rPr xmlns:mc="http://schemas.openxmlformats.org/markup-compatibility/2006" xmlns:hp="http://schemas.haansoft.com/office/presentation/8.0" kumimoji="1" lang="ko-KR" altLang="en-US" sz="32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함초롬돋움"/>
                <a:ea typeface="함초롬돋움"/>
              </a:rPr>
              <a:t> 역시 성애에 대해 노골적</a:t>
            </a:r>
            <a:endParaRPr xmlns:mc="http://schemas.openxmlformats.org/markup-compatibility/2006" xmlns:hp="http://schemas.haansoft.com/office/presentation/8.0" kumimoji="1" lang="ko-KR" altLang="en-US" sz="3200" b="0" i="0" baseline="0" mc:Ignorable="hp" hp:hslEmbossed="0">
              <a:solidFill>
                <a:srgbClr val="000000">
                  <a:alpha val="100000"/>
                </a:srgbClr>
              </a:solidFill>
              <a:latin typeface="함초롬돋움"/>
              <a:ea typeface="함초롬돋움"/>
            </a:endParaRPr>
          </a:p>
          <a:p>
            <a:pPr marL="347708" lvl="0" indent="-347708" algn="l" defTabSz="58846888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buFont typeface="바탕"/>
              <a:buChar char="•"/>
              <a:defRPr/>
            </a:pPr>
            <a:endParaRPr xmlns:mc="http://schemas.openxmlformats.org/markup-compatibility/2006" xmlns:hp="http://schemas.haansoft.com/office/presentation/8.0" kumimoji="1" lang="ko-KR" altLang="en-US" sz="3200" b="0" i="0" baseline="0" mc:Ignorable="hp" hp:hslEmbossed="0">
              <a:solidFill>
                <a:srgbClr val="000000">
                  <a:alpha val="100000"/>
                </a:srgbClr>
              </a:solidFill>
              <a:latin typeface="함초롬돋움"/>
              <a:ea typeface="함초롬돋움"/>
            </a:endParaRPr>
          </a:p>
          <a:p>
            <a:pPr marL="347708" lvl="0" indent="-347708" algn="l" defTabSz="58846888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buFont typeface="바탕"/>
              <a:buChar char="•"/>
              <a:defRPr/>
            </a:pPr>
            <a:r>
              <a:rPr xmlns:mc="http://schemas.openxmlformats.org/markup-compatibility/2006" xmlns:hp="http://schemas.haansoft.com/office/presentation/8.0" kumimoji="1" lang="ko-KR" altLang="en-US" sz="32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함초롬돋움"/>
                <a:ea typeface="함초롬돋움"/>
              </a:rPr>
              <a:t>『고지키(古事記, こじき)』</a:t>
            </a:r>
            <a:endParaRPr xmlns:mc="http://schemas.openxmlformats.org/markup-compatibility/2006" xmlns:hp="http://schemas.haansoft.com/office/presentation/8.0" kumimoji="1" lang="ko-KR" altLang="en-US" sz="3200" b="0" i="0" baseline="0" mc:Ignorable="hp" hp:hslEmbossed="0">
              <a:solidFill>
                <a:srgbClr val="000000">
                  <a:alpha val="100000"/>
                </a:srgbClr>
              </a:solidFill>
              <a:latin typeface="함초롬돋움"/>
              <a:ea typeface="함초롬돋움"/>
            </a:endParaRPr>
          </a:p>
          <a:p>
            <a:pPr marL="347708" lvl="0" indent="-347708" algn="l" defTabSz="58846888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buFont typeface="바탕"/>
              <a:buChar char="•"/>
              <a:defRPr/>
            </a:pPr>
            <a:r>
              <a:rPr xmlns:mc="http://schemas.openxmlformats.org/markup-compatibility/2006" xmlns:hp="http://schemas.haansoft.com/office/presentation/8.0" kumimoji="1" lang="ko-KR" altLang="en-US" sz="32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함초롬돋움"/>
                <a:ea typeface="함초롬돋움"/>
              </a:rPr>
              <a:t>『니혼쇼키(日本書紀, にほんしょき)』</a:t>
            </a:r>
            <a:endParaRPr xmlns:mc="http://schemas.openxmlformats.org/markup-compatibility/2006" xmlns:hp="http://schemas.haansoft.com/office/presentation/8.0" kumimoji="1" lang="ko-KR" altLang="en-US" sz="3200" b="0" i="0" baseline="0" mc:Ignorable="hp" hp:hslEmbossed="0">
              <a:solidFill>
                <a:srgbClr val="000000">
                  <a:alpha val="100000"/>
                </a:srgbClr>
              </a:solidFill>
              <a:latin typeface="함초롬돋움"/>
              <a:ea typeface="함초롬돋움"/>
            </a:endParaRPr>
          </a:p>
          <a:p>
            <a:pPr marL="347708" lvl="0" indent="-347708" algn="l" defTabSz="58846888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sz="32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함초롬돋움"/>
                <a:ea typeface="함초롬돋움"/>
              </a:rPr>
              <a:t>→ 이자나기노미코토</a:t>
            </a:r>
            <a:r>
              <a:rPr xmlns:mc="http://schemas.openxmlformats.org/markup-compatibility/2006" xmlns:hp="http://schemas.haansoft.com/office/presentation/8.0" kumimoji="1" lang="ko-KR" altLang="en-US" sz="32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함초롬돋움"/>
              </a:rPr>
              <a:t>(</a:t>
            </a:r>
            <a:r>
              <a:rPr xmlns:mc="http://schemas.openxmlformats.org/markup-compatibility/2006" xmlns:hp="http://schemas.haansoft.com/office/presentation/8.0" kumimoji="1" lang="ko-KR" altLang="en-US" sz="32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함초롬돋움"/>
                <a:ea typeface="함초롬돋움"/>
              </a:rPr>
              <a:t>여러 신들의 원조</a:t>
            </a:r>
            <a:r>
              <a:rPr xmlns:mc="http://schemas.openxmlformats.org/markup-compatibility/2006" xmlns:hp="http://schemas.haansoft.com/office/presentation/8.0" kumimoji="1" lang="ko-KR" altLang="en-US" sz="32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함초롬돋움"/>
              </a:rPr>
              <a:t>)</a:t>
            </a:r>
            <a:r>
              <a:rPr xmlns:mc="http://schemas.openxmlformats.org/markup-compatibility/2006" xmlns:hp="http://schemas.haansoft.com/office/presentation/8.0" kumimoji="1" lang="ko-KR" altLang="en-US" sz="32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함초롬돋움"/>
                <a:ea typeface="함초롬돋움"/>
              </a:rPr>
              <a:t>와 이자나미노미코토</a:t>
            </a:r>
            <a:r>
              <a:rPr xmlns:mc="http://schemas.openxmlformats.org/markup-compatibility/2006" xmlns:hp="http://schemas.haansoft.com/office/presentation/8.0" kumimoji="1" lang="ko-KR" altLang="en-US" sz="32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함초롬돋움"/>
              </a:rPr>
              <a:t>(</a:t>
            </a:r>
            <a:r>
              <a:rPr xmlns:mc="http://schemas.openxmlformats.org/markup-compatibility/2006" xmlns:hp="http://schemas.haansoft.com/office/presentation/8.0" kumimoji="1" lang="ko-KR" altLang="en-US" sz="32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함초롬돋움"/>
                <a:ea typeface="함초롬돋움"/>
              </a:rPr>
              <a:t>여신</a:t>
            </a:r>
            <a:r>
              <a:rPr xmlns:mc="http://schemas.openxmlformats.org/markup-compatibility/2006" xmlns:hp="http://schemas.haansoft.com/office/presentation/8.0" kumimoji="1" lang="ko-KR" altLang="en-US" sz="32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함초롬돋움"/>
              </a:rPr>
              <a:t>)</a:t>
            </a:r>
            <a:r>
              <a:rPr xmlns:mc="http://schemas.openxmlformats.org/markup-compatibility/2006" xmlns:hp="http://schemas.haansoft.com/office/presentation/8.0" kumimoji="1" lang="ko-KR" altLang="en-US" sz="32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함초롬돋움"/>
                <a:ea typeface="함초롬돋움"/>
              </a:rPr>
              <a:t>의 최초의 부부 교합 묘사</a:t>
            </a:r>
            <a:endParaRPr xmlns:mc="http://schemas.openxmlformats.org/markup-compatibility/2006" xmlns:hp="http://schemas.haansoft.com/office/presentation/8.0" kumimoji="1" lang="ko-KR" altLang="en-US" sz="3200" b="0" i="0" baseline="0" mc:Ignorable="hp" hp:hslEmbossed="0">
              <a:solidFill>
                <a:srgbClr val="000000">
                  <a:alpha val="100000"/>
                </a:srgbClr>
              </a:solidFill>
              <a:latin typeface="함초롬돋움"/>
              <a:ea typeface="함초롬돋움"/>
            </a:endParaRPr>
          </a:p>
          <a:p>
            <a:pPr marL="347708" lvl="0" indent="-347708" algn="l" defTabSz="58846888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buFont typeface="바탕"/>
              <a:buChar char="•"/>
              <a:defRPr/>
            </a:pPr>
            <a:endParaRPr xmlns:mc="http://schemas.openxmlformats.org/markup-compatibility/2006" xmlns:hp="http://schemas.haansoft.com/office/presentation/8.0" kumimoji="1" lang="ko-KR" altLang="en-US" sz="3200" b="0" i="0" baseline="0" mc:Ignorable="hp" hp:hslEmbossed="0">
              <a:solidFill>
                <a:srgbClr val="000000">
                  <a:alpha val="100000"/>
                </a:srgbClr>
              </a:solidFill>
              <a:latin typeface="함초롬돋움"/>
              <a:ea typeface="함초롬돋움"/>
            </a:endParaRPr>
          </a:p>
          <a:p>
            <a:pPr marL="347708" lvl="0" indent="-347708" algn="l" defTabSz="58846888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buFont typeface="바탕"/>
              <a:buChar char="•"/>
              <a:defRPr/>
            </a:pPr>
            <a:endParaRPr xmlns:mc="http://schemas.openxmlformats.org/markup-compatibility/2006" xmlns:hp="http://schemas.haansoft.com/office/presentation/8.0" kumimoji="1" lang="ko-KR" altLang="en-US" sz="3200" b="0" i="0" baseline="0" mc:Ignorable="hp" hp:hslEmbossed="0">
              <a:solidFill>
                <a:srgbClr val="000000">
                  <a:alpha val="100000"/>
                </a:srgbClr>
              </a:solidFill>
              <a:latin typeface="함초롬돋움"/>
              <a:ea typeface="함초롬돋움"/>
            </a:endParaRPr>
          </a:p>
          <a:p>
            <a:pPr marL="347708" lvl="0" indent="-347708" algn="l" defTabSz="58846888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buFont typeface="바탕"/>
              <a:buChar char="•"/>
              <a:defRPr/>
            </a:pPr>
            <a:endParaRPr xmlns:mc="http://schemas.openxmlformats.org/markup-compatibility/2006" xmlns:hp="http://schemas.haansoft.com/office/presentation/8.0" kumimoji="1" lang="ko-KR" altLang="en-US" sz="3200" b="0" i="0" baseline="0" mc:Ignorable="hp" hp:hslEmbossed="0">
              <a:solidFill>
                <a:srgbClr val="000000">
                  <a:alpha val="100000"/>
                </a:srgbClr>
              </a:solidFill>
              <a:latin typeface="함초롬돋움"/>
              <a:ea typeface="함초롬돋움"/>
            </a:endParaRPr>
          </a:p>
          <a:p>
            <a:pPr marL="347708" lvl="0" indent="-347708" algn="l" defTabSz="58846888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buFont typeface="바탕"/>
              <a:buChar char="•"/>
              <a:defRPr/>
            </a:pPr>
            <a:endParaRPr xmlns:mc="http://schemas.openxmlformats.org/markup-compatibility/2006" xmlns:hp="http://schemas.haansoft.com/office/presentation/8.0" kumimoji="1" lang="ko-KR" altLang="en-US" sz="3200" b="0" i="0" mc:Ignorable="hp" hp:hslEmbossed="0">
              <a:solidFill>
                <a:srgbClr val="000000">
                  <a:alpha val="100000"/>
                </a:srgbClr>
              </a:solidFill>
              <a:latin typeface="함초롬돋움"/>
              <a:ea typeface="함초롬돋움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제목 1"/>
          <p:cNvSpPr>
            <a:spLocks noGrp="1"/>
          </p:cNvSpPr>
          <p:nvPr>
            <p:ph type="title" idx="0"/>
          </p:nvPr>
        </p:nvSpPr>
        <p:spPr>
          <a:xfrm>
            <a:off x="607908" y="273003"/>
            <a:ext cx="10970766" cy="1142807"/>
          </a:xfr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 marL="0" lvl="0" indent="0" algn="ctr" defTabSz="5884688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44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함초롬돋움"/>
                <a:ea typeface="함초롬돋움"/>
                <a:sym typeface="Arial"/>
              </a:rPr>
              <a:t>종교와 문학 속의 성의식</a:t>
            </a:r>
            <a:endParaRPr xmlns:mc="http://schemas.openxmlformats.org/markup-compatibility/2006" xmlns:hp="http://schemas.haansoft.com/office/presentation/8.0" kumimoji="0" lang="ko-KR" altLang="en-US" sz="4400" b="0" i="0" mc:Ignorable="hp" hp:hslEmbossed="0">
              <a:solidFill>
                <a:srgbClr val="000000">
                  <a:alpha val="100000"/>
                </a:srgbClr>
              </a:solidFill>
              <a:latin typeface="함초롬돋움"/>
              <a:ea typeface="함초롬돋움"/>
              <a:sym typeface="Arial"/>
            </a:endParaRPr>
          </a:p>
        </p:txBody>
      </p:sp>
      <p:sp>
        <p:nvSpPr>
          <p:cNvPr id="14341" name=""/>
          <p:cNvSpPr txBox="1"/>
          <p:nvPr/>
        </p:nvSpPr>
        <p:spPr>
          <a:xfrm>
            <a:off x="607908" y="1598334"/>
            <a:ext cx="10970766" cy="452512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t">
            <a:spAutoFit/>
          </a:bodyPr>
          <a:p>
            <a:pPr marL="0" lvl="0" indent="0" algn="l" rtl="0" eaLnBrk="1" latinLnBrk="1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1" lang="ko-KR" altLang="en-US" sz="1200" b="0" i="0" baseline="0" mc:Ignorable="hp" hp:hslEmbossed="0">
              <a:solidFill>
                <a:schemeClr val="tx1"/>
              </a:solidFill>
              <a:latin typeface="Arial"/>
              <a:ea typeface="Arial"/>
            </a:endParaRPr>
          </a:p>
        </p:txBody>
      </p:sp>
      <p:pic>
        <p:nvPicPr>
          <p:cNvPr id="14342" name=""/>
          <p:cNvPicPr>
            <a:picLocks noChangeAspect="1"/>
          </p:cNvPicPr>
          <p:nvPr/>
        </p:nvPicPr>
        <p:blipFill rotWithShape="1">
          <a:blip r:embed="rId2">
            <a:lum/>
          </a:blip>
          <a:stretch>
            <a:fillRect/>
          </a:stretch>
        </p:blipFill>
        <p:spPr>
          <a:xfrm>
            <a:off x="1344365" y="1598334"/>
            <a:ext cx="3669611" cy="468543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</p:pic>
      <p:pic>
        <p:nvPicPr>
          <p:cNvPr id="14343" name=""/>
          <p:cNvPicPr>
            <a:picLocks noChangeAspect="1"/>
          </p:cNvPicPr>
          <p:nvPr/>
        </p:nvPicPr>
        <p:blipFill rotWithShape="1">
          <a:blip r:embed="rId3">
            <a:lum/>
          </a:blip>
          <a:stretch>
            <a:fillRect/>
          </a:stretch>
        </p:blipFill>
        <p:spPr>
          <a:xfrm>
            <a:off x="7172607" y="1598334"/>
            <a:ext cx="3691826" cy="469810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</p:pic>
      <p:sp>
        <p:nvSpPr>
          <p:cNvPr id="14344" name=""/>
          <p:cNvSpPr txBox="1"/>
          <p:nvPr/>
        </p:nvSpPr>
        <p:spPr>
          <a:xfrm>
            <a:off x="8037611" y="6296440"/>
            <a:ext cx="3310927" cy="366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t">
            <a:noAutofit/>
          </a:bodyPr>
          <a:p>
            <a:pPr marL="0" lvl="0" indent="0" algn="l" defTabSz="5884688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sz="18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함초롬돋움"/>
                <a:ea typeface="함초롬돋움"/>
              </a:rPr>
              <a:t>이자나미노미코토</a:t>
            </a:r>
            <a:endParaRPr xmlns:mc="http://schemas.openxmlformats.org/markup-compatibility/2006" xmlns:hp="http://schemas.haansoft.com/office/presentation/8.0" kumimoji="1" lang="ko-KR" altLang="en-US" sz="1800" b="0" i="0" mc:Ignorable="hp" hp:hslEmbossed="0">
              <a:solidFill>
                <a:srgbClr val="000000">
                  <a:alpha val="100000"/>
                </a:srgbClr>
              </a:solidFill>
              <a:latin typeface="함초롬돋움"/>
              <a:ea typeface="함초롬돋움"/>
            </a:endParaRPr>
          </a:p>
        </p:txBody>
      </p:sp>
      <p:sp>
        <p:nvSpPr>
          <p:cNvPr id="14345" name=""/>
          <p:cNvSpPr txBox="1"/>
          <p:nvPr/>
        </p:nvSpPr>
        <p:spPr>
          <a:xfrm>
            <a:off x="2350643" y="6283769"/>
            <a:ext cx="3310927" cy="3650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t">
            <a:noAutofit/>
          </a:bodyPr>
          <a:p>
            <a:pPr marL="0" lvl="0" indent="0" algn="l" defTabSz="5884688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sz="18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함초롬돋움"/>
                <a:ea typeface="함초롬돋움"/>
              </a:rPr>
              <a:t>이자나기노미코토</a:t>
            </a:r>
            <a:endParaRPr xmlns:mc="http://schemas.openxmlformats.org/markup-compatibility/2006" xmlns:hp="http://schemas.haansoft.com/office/presentation/8.0" kumimoji="1" lang="ko-KR" altLang="en-US" sz="1800" b="0" i="0" mc:Ignorable="hp" hp:hslEmbossed="0">
              <a:solidFill>
                <a:srgbClr val="000000">
                  <a:alpha val="100000"/>
                </a:srgbClr>
              </a:solidFill>
              <a:latin typeface="함초롬돋움"/>
              <a:ea typeface="함초롬돋움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제목 1"/>
          <p:cNvSpPr>
            <a:spLocks noGrp="1"/>
          </p:cNvSpPr>
          <p:nvPr>
            <p:ph type="title" idx="0"/>
          </p:nvPr>
        </p:nvSpPr>
        <p:spPr>
          <a:xfrm>
            <a:off x="607908" y="273003"/>
            <a:ext cx="10970766" cy="1142807"/>
          </a:xfr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 marL="0" lvl="0" indent="0" algn="ctr" defTabSz="5884688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44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함초롬돋움"/>
                <a:ea typeface="함초롬돋움"/>
                <a:sym typeface="Arial"/>
              </a:rPr>
              <a:t>종교와 문학 속의 성의식</a:t>
            </a:r>
            <a:endParaRPr xmlns:mc="http://schemas.openxmlformats.org/markup-compatibility/2006" xmlns:hp="http://schemas.haansoft.com/office/presentation/8.0" kumimoji="0" lang="ko-KR" altLang="en-US" sz="4400" b="0" i="0" mc:Ignorable="hp" hp:hslEmbossed="0">
              <a:solidFill>
                <a:srgbClr val="000000">
                  <a:alpha val="100000"/>
                </a:srgbClr>
              </a:solidFill>
              <a:latin typeface="함초롬돋움"/>
              <a:ea typeface="함초롬돋움"/>
              <a:sym typeface="Arial"/>
            </a:endParaRPr>
          </a:p>
        </p:txBody>
      </p:sp>
      <p:sp>
        <p:nvSpPr>
          <p:cNvPr id="15365" name=""/>
          <p:cNvSpPr txBox="1"/>
          <p:nvPr/>
        </p:nvSpPr>
        <p:spPr>
          <a:xfrm>
            <a:off x="607908" y="1598334"/>
            <a:ext cx="10970766" cy="452512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t">
            <a:spAutoFit/>
          </a:bodyPr>
          <a:p>
            <a:pPr marL="347708" lvl="0" indent="-347708" algn="l" defTabSz="58846888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buFont typeface="바탕"/>
              <a:buChar char="•"/>
              <a:defRPr/>
            </a:pPr>
            <a:r>
              <a:rPr xmlns:mc="http://schemas.openxmlformats.org/markup-compatibility/2006" xmlns:hp="http://schemas.haansoft.com/office/presentation/8.0" kumimoji="1" lang="ko-KR" altLang="en-US" sz="32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함초롬돋움"/>
                <a:ea typeface="함초롬돋움"/>
              </a:rPr>
              <a:t>일본엔 성에 관한 파격적인 소재를 다루는 문학이 다소 존재</a:t>
            </a:r>
            <a:endParaRPr xmlns:mc="http://schemas.openxmlformats.org/markup-compatibility/2006" xmlns:hp="http://schemas.haansoft.com/office/presentation/8.0" kumimoji="1" lang="ko-KR" altLang="en-US" sz="3200" b="0" i="0" mc:Ignorable="hp" hp:hslEmbossed="0">
              <a:solidFill>
                <a:srgbClr val="000000">
                  <a:alpha val="100000"/>
                </a:srgbClr>
              </a:solidFill>
              <a:latin typeface="함초롬돋움"/>
              <a:ea typeface="함초롬돋움"/>
            </a:endParaRPr>
          </a:p>
        </p:txBody>
      </p:sp>
      <p:pic>
        <p:nvPicPr>
          <p:cNvPr id="15366" name=""/>
          <p:cNvPicPr>
            <a:picLocks noChangeAspect="1"/>
          </p:cNvPicPr>
          <p:nvPr/>
        </p:nvPicPr>
        <p:blipFill rotWithShape="1">
          <a:blip r:embed="rId2">
            <a:lum/>
          </a:blip>
          <a:stretch>
            <a:fillRect/>
          </a:stretch>
        </p:blipFill>
        <p:spPr>
          <a:xfrm>
            <a:off x="4225163" y="2225277"/>
            <a:ext cx="3020453" cy="444100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</p:pic>
      <p:sp>
        <p:nvSpPr>
          <p:cNvPr id="15367" name=""/>
          <p:cNvSpPr txBox="1"/>
          <p:nvPr/>
        </p:nvSpPr>
        <p:spPr>
          <a:xfrm>
            <a:off x="7820202" y="3990227"/>
            <a:ext cx="4031476" cy="91105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t">
            <a:noAutofit/>
          </a:bodyPr>
          <a:p>
            <a:pPr marL="0" lvl="0" indent="0" algn="l" defTabSz="5884688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sz="18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함초롬돋움"/>
                <a:ea typeface="함초롬돋움"/>
              </a:rPr>
              <a:t>와타나베 준이치 </a:t>
            </a:r>
            <a:r>
              <a:rPr xmlns:mc="http://schemas.openxmlformats.org/markup-compatibility/2006" xmlns:hp="http://schemas.haansoft.com/office/presentation/8.0" kumimoji="1" lang="ko-KR" altLang="en-US" sz="18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함초롬돋움"/>
              </a:rPr>
              <a:t>-</a:t>
            </a:r>
            <a:r>
              <a:rPr xmlns:mc="http://schemas.openxmlformats.org/markup-compatibility/2006" xmlns:hp="http://schemas.haansoft.com/office/presentation/8.0" kumimoji="1" lang="ko-KR" altLang="en-US" sz="18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함초롬돋움"/>
                <a:ea typeface="함초롬돋움"/>
              </a:rPr>
              <a:t> 실락원</a:t>
            </a:r>
            <a:endParaRPr xmlns:mc="http://schemas.openxmlformats.org/markup-compatibility/2006" xmlns:hp="http://schemas.haansoft.com/office/presentation/8.0" kumimoji="1" lang="ko-KR" altLang="en-US" sz="1800" b="0" i="0" baseline="0" mc:Ignorable="hp" hp:hslEmbossed="0">
              <a:solidFill>
                <a:srgbClr val="000000">
                  <a:alpha val="100000"/>
                </a:srgbClr>
              </a:solidFill>
              <a:latin typeface="함초롬돋움"/>
              <a:ea typeface="함초롬돋움"/>
            </a:endParaRPr>
          </a:p>
          <a:p>
            <a:pPr marL="0" lvl="0" indent="0" algn="l" defTabSz="5884688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1" lang="ko-KR" altLang="en-US" sz="1800" b="0" i="0" baseline="0" mc:Ignorable="hp" hp:hslEmbossed="0">
              <a:solidFill>
                <a:srgbClr val="000000">
                  <a:alpha val="100000"/>
                </a:srgbClr>
              </a:solidFill>
              <a:latin typeface="함초롬돋움"/>
              <a:ea typeface="함초롬돋움"/>
            </a:endParaRPr>
          </a:p>
          <a:p>
            <a:pPr marL="0" lvl="0" indent="0" algn="l" defTabSz="5884688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sz="18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함초롬돋움"/>
                <a:ea typeface="함초롬돋움"/>
              </a:rPr>
              <a:t>중년 남녀의 불륜을 담고 있는 책</a:t>
            </a:r>
            <a:endParaRPr xmlns:mc="http://schemas.openxmlformats.org/markup-compatibility/2006" xmlns:hp="http://schemas.haansoft.com/office/presentation/8.0" kumimoji="1" lang="ko-KR" altLang="en-US" sz="1800" b="0" i="0" mc:Ignorable="hp" hp:hslEmbossed="0">
              <a:solidFill>
                <a:srgbClr val="000000">
                  <a:alpha val="100000"/>
                </a:srgbClr>
              </a:solidFill>
              <a:latin typeface="함초롬돋움"/>
              <a:ea typeface="함초롬돋움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제목 1"/>
          <p:cNvSpPr>
            <a:spLocks noGrp="1"/>
          </p:cNvSpPr>
          <p:nvPr>
            <p:ph type="title" idx="0"/>
          </p:nvPr>
        </p:nvSpPr>
        <p:spPr>
          <a:xfrm>
            <a:off x="607908" y="273003"/>
            <a:ext cx="10970766" cy="1142807"/>
          </a:xfr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 marL="0" lvl="0" indent="0" algn="ctr" defTabSz="5884688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44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함초롬돋움"/>
                <a:ea typeface="함초롬돋움"/>
                <a:sym typeface="Arial"/>
              </a:rPr>
              <a:t>종교와 문학 속의 성의식</a:t>
            </a:r>
            <a:endParaRPr xmlns:mc="http://schemas.openxmlformats.org/markup-compatibility/2006" xmlns:hp="http://schemas.haansoft.com/office/presentation/8.0" kumimoji="0" lang="ko-KR" altLang="en-US" sz="4400" b="0" i="0" mc:Ignorable="hp" hp:hslEmbossed="0">
              <a:solidFill>
                <a:srgbClr val="000000">
                  <a:alpha val="100000"/>
                </a:srgbClr>
              </a:solidFill>
              <a:latin typeface="함초롬돋움"/>
              <a:ea typeface="함초롬돋움"/>
              <a:sym typeface="Arial"/>
            </a:endParaRPr>
          </a:p>
        </p:txBody>
      </p:sp>
      <p:sp>
        <p:nvSpPr>
          <p:cNvPr id="16389" name=""/>
          <p:cNvSpPr txBox="1"/>
          <p:nvPr/>
        </p:nvSpPr>
        <p:spPr>
          <a:xfrm>
            <a:off x="607908" y="1598334"/>
            <a:ext cx="10970766" cy="452512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t">
            <a:spAutoFit/>
          </a:bodyPr>
          <a:p>
            <a:pPr marL="0" lvl="0" indent="0" algn="l" rtl="0" eaLnBrk="1" latinLnBrk="1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1" lang="ko-KR" altLang="en-US" sz="1200" b="0" i="0" baseline="0" mc:Ignorable="hp" hp:hslEmbossed="0">
              <a:solidFill>
                <a:schemeClr val="tx1"/>
              </a:solidFill>
              <a:latin typeface="Arial"/>
              <a:ea typeface="Arial"/>
            </a:endParaRPr>
          </a:p>
        </p:txBody>
      </p:sp>
      <p:pic>
        <p:nvPicPr>
          <p:cNvPr id="16390" name=""/>
          <p:cNvPicPr>
            <a:picLocks noChangeAspect="1"/>
          </p:cNvPicPr>
          <p:nvPr/>
        </p:nvPicPr>
        <p:blipFill rotWithShape="1">
          <a:blip r:embed="rId2">
            <a:lum/>
          </a:blip>
          <a:stretch>
            <a:fillRect/>
          </a:stretch>
        </p:blipFill>
        <p:spPr>
          <a:xfrm>
            <a:off x="4148972" y="1598334"/>
            <a:ext cx="3369648" cy="494733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</p:pic>
      <p:sp>
        <p:nvSpPr>
          <p:cNvPr id="16391" name=""/>
          <p:cNvSpPr txBox="1"/>
          <p:nvPr/>
        </p:nvSpPr>
        <p:spPr>
          <a:xfrm>
            <a:off x="7951931" y="2995056"/>
            <a:ext cx="3468054" cy="173480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t">
            <a:noAutofit/>
          </a:bodyPr>
          <a:p>
            <a:pPr marL="0" lvl="0" indent="0" algn="l" defTabSz="5884688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sz="18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함초롬돋움"/>
                <a:ea typeface="함초롬돋움"/>
              </a:rPr>
              <a:t>겐지모노가타리</a:t>
            </a:r>
            <a:endParaRPr xmlns:mc="http://schemas.openxmlformats.org/markup-compatibility/2006" xmlns:hp="http://schemas.haansoft.com/office/presentation/8.0" kumimoji="1" lang="ko-KR" altLang="en-US" sz="1800" b="0" i="0" baseline="0" mc:Ignorable="hp" hp:hslEmbossed="0">
              <a:solidFill>
                <a:srgbClr val="000000">
                  <a:alpha val="100000"/>
                </a:srgbClr>
              </a:solidFill>
              <a:latin typeface="함초롬돋움"/>
              <a:ea typeface="함초롬돋움"/>
            </a:endParaRPr>
          </a:p>
          <a:p>
            <a:pPr marL="0" lvl="0" indent="0" algn="l" defTabSz="5884688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1" lang="ko-KR" altLang="en-US" sz="1800" b="0" i="0" baseline="0" mc:Ignorable="hp" hp:hslEmbossed="0">
              <a:solidFill>
                <a:srgbClr val="000000">
                  <a:alpha val="100000"/>
                </a:srgbClr>
              </a:solidFill>
              <a:latin typeface="함초롬돋움"/>
              <a:ea typeface="함초롬돋움"/>
            </a:endParaRPr>
          </a:p>
          <a:p>
            <a:pPr marL="0" lvl="0" indent="0" algn="l" defTabSz="5884688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sz="18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함초롬돋움"/>
                <a:ea typeface="함초롬돋움"/>
              </a:rPr>
              <a:t>많은 여성들과 주인공 </a:t>
            </a:r>
            <a:r>
              <a:rPr xmlns:mc="http://schemas.openxmlformats.org/markup-compatibility/2006" xmlns:hp="http://schemas.haansoft.com/office/presentation/8.0" kumimoji="1" lang="ko-KR" altLang="en-US" sz="18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함초롬돋움"/>
              </a:rPr>
              <a:t>‘</a:t>
            </a:r>
            <a:r>
              <a:rPr xmlns:mc="http://schemas.openxmlformats.org/markup-compatibility/2006" xmlns:hp="http://schemas.haansoft.com/office/presentation/8.0" kumimoji="1" lang="ko-KR" altLang="en-US" sz="18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함초롬돋움"/>
                <a:ea typeface="함초롬돋움"/>
              </a:rPr>
              <a:t>겐지</a:t>
            </a:r>
            <a:r>
              <a:rPr xmlns:mc="http://schemas.openxmlformats.org/markup-compatibility/2006" xmlns:hp="http://schemas.haansoft.com/office/presentation/8.0" kumimoji="1" lang="ko-KR" altLang="en-US" sz="18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함초롬돋움"/>
              </a:rPr>
              <a:t>’</a:t>
            </a:r>
            <a:r>
              <a:rPr xmlns:mc="http://schemas.openxmlformats.org/markup-compatibility/2006" xmlns:hp="http://schemas.haansoft.com/office/presentation/8.0" kumimoji="1" lang="ko-KR" altLang="en-US" sz="18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함초롬돋움"/>
                <a:ea typeface="함초롬돋움"/>
              </a:rPr>
              <a:t>의 사랑 이야기</a:t>
            </a:r>
            <a:endParaRPr xmlns:mc="http://schemas.openxmlformats.org/markup-compatibility/2006" xmlns:hp="http://schemas.haansoft.com/office/presentation/8.0" kumimoji="1" lang="ko-KR" altLang="en-US" sz="1800" b="0" i="0" baseline="0" mc:Ignorable="hp" hp:hslEmbossed="0">
              <a:solidFill>
                <a:srgbClr val="000000">
                  <a:alpha val="100000"/>
                </a:srgbClr>
              </a:solidFill>
              <a:latin typeface="함초롬돋움"/>
              <a:ea typeface="함초롬돋움"/>
            </a:endParaRPr>
          </a:p>
          <a:p>
            <a:pPr marL="0" lvl="0" indent="0" algn="l" defTabSz="5884688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1" lang="ko-KR" altLang="en-US" sz="1800" b="0" i="0" baseline="0" mc:Ignorable="hp" hp:hslEmbossed="0">
              <a:solidFill>
                <a:srgbClr val="000000">
                  <a:alpha val="100000"/>
                </a:srgbClr>
              </a:solidFill>
              <a:latin typeface="함초롬돋움"/>
              <a:ea typeface="함초롬돋움"/>
            </a:endParaRPr>
          </a:p>
          <a:p>
            <a:pPr marL="0" lvl="0" indent="0" algn="l" defTabSz="5884688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sz="18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함초롬돋움"/>
                <a:ea typeface="함초롬돋움"/>
              </a:rPr>
              <a:t>그의 일생과 자손들의 이야기</a:t>
            </a:r>
            <a:endParaRPr xmlns:mc="http://schemas.openxmlformats.org/markup-compatibility/2006" xmlns:hp="http://schemas.haansoft.com/office/presentation/8.0" kumimoji="1" lang="ko-KR" altLang="en-US" sz="1800" b="0" i="0" mc:Ignorable="hp" hp:hslEmbossed="0">
              <a:solidFill>
                <a:srgbClr val="000000">
                  <a:alpha val="100000"/>
                </a:srgbClr>
              </a:solidFill>
              <a:latin typeface="함초롬돋움"/>
              <a:ea typeface="함초롬돋움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제목 1"/>
          <p:cNvSpPr>
            <a:spLocks noGrp="1"/>
          </p:cNvSpPr>
          <p:nvPr>
            <p:ph type="title" idx="0"/>
          </p:nvPr>
        </p:nvSpPr>
        <p:spPr>
          <a:xfrm>
            <a:off x="607908" y="273003"/>
            <a:ext cx="10970766" cy="1142807"/>
          </a:xfr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 marL="0" lvl="0" indent="0" algn="ctr" defTabSz="5884688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44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함초롬돋움"/>
                <a:ea typeface="함초롬돋움"/>
                <a:sym typeface="Arial"/>
              </a:rPr>
              <a:t>종교와 문학 속의 성의식</a:t>
            </a:r>
            <a:endParaRPr xmlns:mc="http://schemas.openxmlformats.org/markup-compatibility/2006" xmlns:hp="http://schemas.haansoft.com/office/presentation/8.0" kumimoji="0" lang="ko-KR" altLang="en-US" sz="4400" b="0" i="0" mc:Ignorable="hp" hp:hslEmbossed="0">
              <a:solidFill>
                <a:srgbClr val="000000">
                  <a:alpha val="100000"/>
                </a:srgbClr>
              </a:solidFill>
              <a:latin typeface="함초롬돋움"/>
              <a:ea typeface="함초롬돋움"/>
              <a:sym typeface="Arial"/>
            </a:endParaRPr>
          </a:p>
        </p:txBody>
      </p:sp>
      <p:sp>
        <p:nvSpPr>
          <p:cNvPr id="17413" name=""/>
          <p:cNvSpPr txBox="1"/>
          <p:nvPr/>
        </p:nvSpPr>
        <p:spPr>
          <a:xfrm>
            <a:off x="607908" y="1598334"/>
            <a:ext cx="10970766" cy="452512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t">
            <a:spAutoFit/>
          </a:bodyPr>
          <a:p>
            <a:pPr marL="0" lvl="0" indent="0" algn="l" rtl="0" eaLnBrk="1" latinLnBrk="1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1" lang="ko-KR" altLang="en-US" sz="1200" b="0" i="0" baseline="0" mc:Ignorable="hp" hp:hslEmbossed="0">
              <a:solidFill>
                <a:schemeClr val="tx1"/>
              </a:solidFill>
              <a:latin typeface="Arial"/>
              <a:ea typeface="Arial"/>
            </a:endParaRPr>
          </a:p>
        </p:txBody>
      </p:sp>
      <p:pic>
        <p:nvPicPr>
          <p:cNvPr id="17414" name=""/>
          <p:cNvPicPr>
            <a:picLocks noChangeAspect="1"/>
          </p:cNvPicPr>
          <p:nvPr/>
        </p:nvPicPr>
        <p:blipFill rotWithShape="1">
          <a:blip r:embed="rId2">
            <a:lum/>
          </a:blip>
          <a:stretch>
            <a:fillRect/>
          </a:stretch>
        </p:blipFill>
        <p:spPr>
          <a:xfrm>
            <a:off x="4426720" y="1598334"/>
            <a:ext cx="3333143" cy="493622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</p:pic>
      <p:sp>
        <p:nvSpPr>
          <p:cNvPr id="17415" name=""/>
          <p:cNvSpPr txBox="1"/>
          <p:nvPr/>
        </p:nvSpPr>
        <p:spPr>
          <a:xfrm>
            <a:off x="7964602" y="3339506"/>
            <a:ext cx="3815686" cy="145706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t">
            <a:noAutofit/>
          </a:bodyPr>
          <a:p>
            <a:pPr marL="0" lvl="0" indent="0" algn="l" defTabSz="5884688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sz="18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함초롬돋움"/>
                <a:ea typeface="함초롬돋움"/>
              </a:rPr>
              <a:t>도와즈가타리 </a:t>
            </a:r>
            <a:r>
              <a:rPr xmlns:mc="http://schemas.openxmlformats.org/markup-compatibility/2006" xmlns:hp="http://schemas.haansoft.com/office/presentation/8.0" kumimoji="1" lang="ko-KR" altLang="en-US" sz="18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함초롬돋움"/>
              </a:rPr>
              <a:t>-</a:t>
            </a:r>
            <a:r>
              <a:rPr xmlns:mc="http://schemas.openxmlformats.org/markup-compatibility/2006" xmlns:hp="http://schemas.haansoft.com/office/presentation/8.0" kumimoji="1" lang="ko-KR" altLang="en-US" sz="18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함초롬돋움"/>
                <a:ea typeface="함초롬돋움"/>
              </a:rPr>
              <a:t> 고후카쿠사인 니조</a:t>
            </a:r>
            <a:endParaRPr xmlns:mc="http://schemas.openxmlformats.org/markup-compatibility/2006" xmlns:hp="http://schemas.haansoft.com/office/presentation/8.0" kumimoji="1" lang="ko-KR" altLang="en-US" sz="1800" b="0" i="0" baseline="0" mc:Ignorable="hp" hp:hslEmbossed="0">
              <a:solidFill>
                <a:srgbClr val="000000">
                  <a:alpha val="100000"/>
                </a:srgbClr>
              </a:solidFill>
              <a:latin typeface="함초롬돋움"/>
              <a:ea typeface="함초롬돋움"/>
            </a:endParaRPr>
          </a:p>
          <a:p>
            <a:pPr marL="0" lvl="0" indent="0" algn="l" defTabSz="5884688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1" lang="ko-KR" altLang="en-US" sz="1800" b="0" i="0" baseline="0" mc:Ignorable="hp" hp:hslEmbossed="0">
              <a:solidFill>
                <a:srgbClr val="000000">
                  <a:alpha val="100000"/>
                </a:srgbClr>
              </a:solidFill>
              <a:latin typeface="함초롬돋움"/>
              <a:ea typeface="함초롬돋움"/>
            </a:endParaRPr>
          </a:p>
          <a:p>
            <a:pPr marL="0" lvl="0" indent="0" algn="l" defTabSz="5884688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sz="18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함초롬돋움"/>
                <a:ea typeface="함초롬돋움"/>
              </a:rPr>
              <a:t>일본 중세여성의 사랑과 성, 의상문화, 종교관 등 여자의 일생과 관련하여 다채롭고 풍부한 일본문화가 응축</a:t>
            </a:r>
            <a:endParaRPr xmlns:mc="http://schemas.openxmlformats.org/markup-compatibility/2006" xmlns:hp="http://schemas.haansoft.com/office/presentation/8.0" kumimoji="1" lang="ko-KR" altLang="en-US" sz="1800" b="0" i="0" mc:Ignorable="hp" hp:hslEmbossed="0">
              <a:solidFill>
                <a:srgbClr val="000000">
                  <a:alpha val="100000"/>
                </a:srgbClr>
              </a:solidFill>
              <a:latin typeface="함초롬돋움"/>
              <a:ea typeface="함초롬돋움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제목 1"/>
          <p:cNvSpPr>
            <a:spLocks noGrp="1"/>
          </p:cNvSpPr>
          <p:nvPr>
            <p:ph type="title" idx="0"/>
          </p:nvPr>
        </p:nvSpPr>
        <p:spPr>
          <a:xfrm>
            <a:off x="607908" y="273003"/>
            <a:ext cx="10970766" cy="1142807"/>
          </a:xfr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 marL="0" lvl="0" indent="0" algn="ctr" defTabSz="5884688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44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함초롬돋움"/>
                <a:ea typeface="함초롬돋움"/>
                <a:sym typeface="Arial"/>
              </a:rPr>
              <a:t>종교와 문학 속의 성의식</a:t>
            </a:r>
            <a:endParaRPr xmlns:mc="http://schemas.openxmlformats.org/markup-compatibility/2006" xmlns:hp="http://schemas.haansoft.com/office/presentation/8.0" kumimoji="0" lang="ko-KR" altLang="en-US" sz="4400" b="0" i="0" mc:Ignorable="hp" hp:hslEmbossed="0">
              <a:solidFill>
                <a:srgbClr val="000000">
                  <a:alpha val="100000"/>
                </a:srgbClr>
              </a:solidFill>
              <a:latin typeface="함초롬돋움"/>
              <a:ea typeface="함초롬돋움"/>
              <a:sym typeface="Arial"/>
            </a:endParaRPr>
          </a:p>
        </p:txBody>
      </p:sp>
      <p:sp>
        <p:nvSpPr>
          <p:cNvPr id="18437" name=""/>
          <p:cNvSpPr txBox="1"/>
          <p:nvPr/>
        </p:nvSpPr>
        <p:spPr>
          <a:xfrm>
            <a:off x="607908" y="1598334"/>
            <a:ext cx="10970766" cy="452512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t">
            <a:spAutoFit/>
          </a:bodyPr>
          <a:p>
            <a:pPr marL="0" lvl="0" indent="0" algn="l" rtl="0" eaLnBrk="1" latinLnBrk="1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1" lang="ko-KR" altLang="en-US" sz="1200" b="0" i="0" baseline="0" mc:Ignorable="hp" hp:hslEmbossed="0">
              <a:solidFill>
                <a:schemeClr val="tx1"/>
              </a:solidFill>
              <a:latin typeface="Arial"/>
              <a:ea typeface="Arial"/>
            </a:endParaRPr>
          </a:p>
        </p:txBody>
      </p:sp>
      <p:pic>
        <p:nvPicPr>
          <p:cNvPr id="18438" name=""/>
          <p:cNvPicPr>
            <a:picLocks noChangeAspect="1"/>
          </p:cNvPicPr>
          <p:nvPr/>
        </p:nvPicPr>
        <p:blipFill rotWithShape="1">
          <a:blip r:embed="rId2">
            <a:lum/>
          </a:blip>
          <a:stretch>
            <a:fillRect/>
          </a:stretch>
        </p:blipFill>
        <p:spPr>
          <a:xfrm>
            <a:off x="982500" y="1598334"/>
            <a:ext cx="3095025" cy="47616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</p:pic>
      <p:pic>
        <p:nvPicPr>
          <p:cNvPr id="18439" name=""/>
          <p:cNvPicPr>
            <a:picLocks noChangeAspect="1"/>
          </p:cNvPicPr>
          <p:nvPr/>
        </p:nvPicPr>
        <p:blipFill rotWithShape="1">
          <a:blip r:embed="rId3">
            <a:lum/>
          </a:blip>
          <a:stretch>
            <a:fillRect/>
          </a:stretch>
        </p:blipFill>
        <p:spPr>
          <a:xfrm>
            <a:off x="4221981" y="1736427"/>
            <a:ext cx="3144256" cy="448700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</p:pic>
      <p:sp>
        <p:nvSpPr>
          <p:cNvPr id="18440" name=""/>
          <p:cNvSpPr txBox="1"/>
          <p:nvPr/>
        </p:nvSpPr>
        <p:spPr>
          <a:xfrm>
            <a:off x="7677309" y="3426805"/>
            <a:ext cx="4102978" cy="11872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t">
            <a:noAutofit/>
          </a:bodyPr>
          <a:p>
            <a:pPr marL="0" lvl="0" indent="0" algn="l" defTabSz="5884688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sz="18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함초롬돋움"/>
                <a:ea typeface="함초롬돋움"/>
              </a:rPr>
              <a:t>호색일대남 </a:t>
            </a:r>
            <a:r>
              <a:rPr xmlns:mc="http://schemas.openxmlformats.org/markup-compatibility/2006" xmlns:hp="http://schemas.haansoft.com/office/presentation/8.0" kumimoji="1" lang="ko-KR" altLang="en-US" sz="18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함초롬돋움"/>
              </a:rPr>
              <a:t>-</a:t>
            </a:r>
            <a:r>
              <a:rPr xmlns:mc="http://schemas.openxmlformats.org/markup-compatibility/2006" xmlns:hp="http://schemas.haansoft.com/office/presentation/8.0" kumimoji="1" lang="ko-KR" altLang="en-US" sz="18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함초롬돋움"/>
                <a:ea typeface="함초롬돋움"/>
              </a:rPr>
              <a:t> 이하라 사이카쿠</a:t>
            </a:r>
            <a:endParaRPr xmlns:mc="http://schemas.openxmlformats.org/markup-compatibility/2006" xmlns:hp="http://schemas.haansoft.com/office/presentation/8.0" kumimoji="1" lang="ko-KR" altLang="en-US" sz="1800" b="0" i="0" baseline="0" mc:Ignorable="hp" hp:hslEmbossed="0">
              <a:solidFill>
                <a:srgbClr val="000000">
                  <a:alpha val="100000"/>
                </a:srgbClr>
              </a:solidFill>
              <a:latin typeface="함초롬돋움"/>
              <a:ea typeface="함초롬돋움"/>
            </a:endParaRPr>
          </a:p>
          <a:p>
            <a:pPr marL="0" lvl="0" indent="0" algn="l" defTabSz="5884688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1" lang="ko-KR" altLang="en-US" sz="1800" b="0" i="0" baseline="0" mc:Ignorable="hp" hp:hslEmbossed="0">
              <a:solidFill>
                <a:srgbClr val="000000">
                  <a:alpha val="100000"/>
                </a:srgbClr>
              </a:solidFill>
              <a:latin typeface="함초롬돋움"/>
              <a:ea typeface="함초롬돋움"/>
            </a:endParaRPr>
          </a:p>
          <a:p>
            <a:pPr marL="0" lvl="0" indent="0" algn="l" defTabSz="5884688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sz="18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함초롬돋움"/>
                <a:ea typeface="함초롬돋움"/>
              </a:rPr>
              <a:t>색을 유난히 밝히는 주인공 요노스케의 일편단심 호색의 일생 일대기</a:t>
            </a:r>
            <a:endParaRPr xmlns:mc="http://schemas.openxmlformats.org/markup-compatibility/2006" xmlns:hp="http://schemas.haansoft.com/office/presentation/8.0" kumimoji="1" lang="ko-KR" altLang="en-US" sz="1800" b="0" i="0" mc:Ignorable="hp" hp:hslEmbossed="0">
              <a:solidFill>
                <a:srgbClr val="000000">
                  <a:alpha val="100000"/>
                </a:srgbClr>
              </a:solidFill>
              <a:latin typeface="함초롬돋움"/>
              <a:ea typeface="함초롬돋움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제목 1"/>
          <p:cNvSpPr>
            <a:spLocks noGrp="1"/>
          </p:cNvSpPr>
          <p:nvPr>
            <p:ph type="title" idx="0"/>
          </p:nvPr>
        </p:nvSpPr>
        <p:spPr>
          <a:xfrm>
            <a:off x="607908" y="459105"/>
            <a:ext cx="10970766" cy="758190"/>
          </a:xfr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 marL="0" lvl="0" indent="0" algn="ctr" defTabSz="5884688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44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함초롬돋움"/>
                <a:ea typeface="함초롬돋움"/>
                <a:sym typeface="Arial"/>
              </a:rPr>
              <a:t>종교와 문학 속의 성의식</a:t>
            </a:r>
            <a:endParaRPr xmlns:mc="http://schemas.openxmlformats.org/markup-compatibility/2006" xmlns:hp="http://schemas.haansoft.com/office/presentation/8.0" kumimoji="0" lang="ko-KR" altLang="en-US" sz="4400" b="0" i="0" mc:Ignorable="hp" hp:hslEmbossed="0">
              <a:solidFill>
                <a:srgbClr val="000000">
                  <a:alpha val="100000"/>
                </a:srgbClr>
              </a:solidFill>
              <a:latin typeface="함초롬돋움"/>
              <a:ea typeface="함초롬돋움"/>
              <a:sym typeface="Arial"/>
            </a:endParaRPr>
          </a:p>
        </p:txBody>
      </p:sp>
      <p:sp>
        <p:nvSpPr>
          <p:cNvPr id="19461" name=""/>
          <p:cNvSpPr txBox="1"/>
          <p:nvPr/>
        </p:nvSpPr>
        <p:spPr>
          <a:xfrm>
            <a:off x="607908" y="1598334"/>
            <a:ext cx="10970766" cy="340991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t">
            <a:spAutoFit/>
          </a:bodyPr>
          <a:p>
            <a:pPr marL="347708" lvl="0" indent="-347708" algn="l" defTabSz="58846888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buFont typeface="바탕"/>
              <a:buChar char="•"/>
              <a:defRPr/>
            </a:pPr>
            <a:endParaRPr xmlns:mc="http://schemas.openxmlformats.org/markup-compatibility/2006" xmlns:hp="http://schemas.haansoft.com/office/presentation/8.0" kumimoji="1" lang="ko-KR" altLang="en-US" sz="3200" b="0" i="0" baseline="0" mc:Ignorable="hp" hp:hslEmbossed="0">
              <a:solidFill>
                <a:srgbClr val="000000">
                  <a:alpha val="100000"/>
                </a:srgbClr>
              </a:solidFill>
              <a:latin typeface="함초롬돋움"/>
              <a:ea typeface="함초롬돋움"/>
            </a:endParaRPr>
          </a:p>
          <a:p>
            <a:pPr marL="347708" lvl="0" indent="-347708" algn="l" defTabSz="58846888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buFont typeface="바탕"/>
              <a:buChar char="•"/>
              <a:defRPr/>
            </a:pPr>
            <a:endParaRPr xmlns:mc="http://schemas.openxmlformats.org/markup-compatibility/2006" xmlns:hp="http://schemas.haansoft.com/office/presentation/8.0" kumimoji="1" lang="ko-KR" altLang="en-US" sz="3200" b="0" i="0" baseline="0" mc:Ignorable="hp" hp:hslEmbossed="0">
              <a:solidFill>
                <a:srgbClr val="000000">
                  <a:alpha val="100000"/>
                </a:srgbClr>
              </a:solidFill>
              <a:latin typeface="함초롬돋움"/>
              <a:ea typeface="함초롬돋움"/>
            </a:endParaRPr>
          </a:p>
          <a:p>
            <a:pPr marL="347708" lvl="0" indent="-347708" algn="l" defTabSz="58846888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buFont typeface="바탕"/>
              <a:buChar char="•"/>
              <a:defRPr/>
            </a:pPr>
            <a:r>
              <a:rPr xmlns:mc="http://schemas.openxmlformats.org/markup-compatibility/2006" xmlns:hp="http://schemas.haansoft.com/office/presentation/8.0" kumimoji="1" lang="ko-KR" altLang="en-US" sz="32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함초롬돋움"/>
                <a:ea typeface="함초롬돋움"/>
              </a:rPr>
              <a:t>메이지유신 이후 문학에도 서양의 영향이 밀려옴</a:t>
            </a:r>
            <a:endParaRPr xmlns:mc="http://schemas.openxmlformats.org/markup-compatibility/2006" xmlns:hp="http://schemas.haansoft.com/office/presentation/8.0" kumimoji="1" lang="ko-KR" altLang="en-US" sz="3200" b="0" i="0" baseline="0" mc:Ignorable="hp" hp:hslEmbossed="0">
              <a:solidFill>
                <a:srgbClr val="000000">
                  <a:alpha val="100000"/>
                </a:srgbClr>
              </a:solidFill>
              <a:latin typeface="함초롬돋움"/>
              <a:ea typeface="함초롬돋움"/>
            </a:endParaRPr>
          </a:p>
          <a:p>
            <a:pPr marL="347708" lvl="0" indent="-347708" algn="l" defTabSz="58846888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sz="32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함초롬돋움"/>
                <a:ea typeface="함초롬돋움"/>
              </a:rPr>
              <a:t>→ 정신과 육체를 분리</a:t>
            </a:r>
            <a:r>
              <a:rPr xmlns:mc="http://schemas.openxmlformats.org/markup-compatibility/2006" xmlns:hp="http://schemas.haansoft.com/office/presentation/8.0" kumimoji="1" lang="en-US" altLang="ko-KR" sz="32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함초롬돋움"/>
                <a:ea typeface="함초롬돋움"/>
              </a:rPr>
              <a:t>, </a:t>
            </a:r>
            <a:r>
              <a:rPr xmlns:mc="http://schemas.openxmlformats.org/markup-compatibility/2006" xmlns:hp="http://schemas.haansoft.com/office/presentation/8.0" kumimoji="1" lang="ko-KR" altLang="en-US" sz="32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함초롬돋움"/>
                <a:ea typeface="함초롬돋움"/>
              </a:rPr>
              <a:t>정신적 사랑을 이상적인 사랑으로 제시</a:t>
            </a:r>
            <a:endParaRPr xmlns:mc="http://schemas.openxmlformats.org/markup-compatibility/2006" xmlns:hp="http://schemas.haansoft.com/office/presentation/8.0" kumimoji="1" lang="ko-KR" altLang="en-US" sz="3200" b="0" i="0" baseline="0" mc:Ignorable="hp" hp:hslEmbossed="0">
              <a:solidFill>
                <a:srgbClr val="000000">
                  <a:alpha val="100000"/>
                </a:srgbClr>
              </a:solidFill>
              <a:latin typeface="함초롬돋움"/>
              <a:ea typeface="함초롬돋움"/>
            </a:endParaRPr>
          </a:p>
          <a:p>
            <a:pPr marL="347708" lvl="0" indent="-347708" algn="l" defTabSz="58846888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sz="32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함초롬돋움"/>
                <a:ea typeface="함초롬돋움"/>
              </a:rPr>
              <a:t>→ 육체의 욕망에 의한 남녀관계 </a:t>
            </a:r>
            <a:r>
              <a:rPr xmlns:mc="http://schemas.openxmlformats.org/markup-compatibility/2006" xmlns:hp="http://schemas.haansoft.com/office/presentation/8.0" kumimoji="1" lang="ko-KR" altLang="en-US" sz="32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함초롬돋움"/>
              </a:rPr>
              <a:t>=</a:t>
            </a:r>
            <a:r>
              <a:rPr xmlns:mc="http://schemas.openxmlformats.org/markup-compatibility/2006" xmlns:hp="http://schemas.haansoft.com/office/presentation/8.0" kumimoji="1" lang="ko-KR" altLang="en-US" sz="32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함초롬돋움"/>
                <a:ea typeface="함초롬돋움"/>
              </a:rPr>
              <a:t> 저급한 사랑</a:t>
            </a:r>
            <a:endParaRPr xmlns:mc="http://schemas.openxmlformats.org/markup-compatibility/2006" xmlns:hp="http://schemas.haansoft.com/office/presentation/8.0" kumimoji="1" lang="ko-KR" altLang="en-US" sz="3200" b="0" i="0" mc:Ignorable="hp" hp:hslEmbossed="0">
              <a:solidFill>
                <a:srgbClr val="000000">
                  <a:alpha val="100000"/>
                </a:srgbClr>
              </a:solidFill>
              <a:latin typeface="함초롬돋움"/>
              <a:ea typeface="함초롬돋움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제목 1"/>
          <p:cNvSpPr>
            <a:spLocks noGrp="1"/>
          </p:cNvSpPr>
          <p:nvPr>
            <p:ph type="title" idx="0"/>
          </p:nvPr>
        </p:nvSpPr>
        <p:spPr>
          <a:xfrm>
            <a:off x="607908" y="459105"/>
            <a:ext cx="10970766" cy="758190"/>
          </a:xfr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 marL="0" lvl="0" indent="0" algn="ctr" defTabSz="5884688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44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함초롬돋움"/>
                <a:ea typeface="함초롬돋움"/>
                <a:sym typeface="Arial"/>
              </a:rPr>
              <a:t>종교와 문학 속의 성의식</a:t>
            </a:r>
            <a:endParaRPr xmlns:mc="http://schemas.openxmlformats.org/markup-compatibility/2006" xmlns:hp="http://schemas.haansoft.com/office/presentation/8.0" kumimoji="0" lang="ko-KR" altLang="en-US" sz="4400" b="0" i="0" mc:Ignorable="hp" hp:hslEmbossed="0">
              <a:solidFill>
                <a:srgbClr val="000000">
                  <a:alpha val="100000"/>
                </a:srgbClr>
              </a:solidFill>
              <a:latin typeface="함초롬돋움"/>
              <a:ea typeface="함초롬돋움"/>
              <a:sym typeface="Arial"/>
            </a:endParaRPr>
          </a:p>
        </p:txBody>
      </p:sp>
      <p:sp>
        <p:nvSpPr>
          <p:cNvPr id="20485" name=""/>
          <p:cNvSpPr txBox="1"/>
          <p:nvPr/>
        </p:nvSpPr>
        <p:spPr>
          <a:xfrm>
            <a:off x="607908" y="1598334"/>
            <a:ext cx="10970766" cy="399093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t">
            <a:spAutoFit/>
          </a:bodyPr>
          <a:p>
            <a:pPr marL="347708" lvl="0" indent="-347708" algn="l" defTabSz="58846888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buFont typeface="바탕"/>
              <a:buChar char="•"/>
              <a:defRPr/>
            </a:pPr>
            <a:r>
              <a:rPr xmlns:mc="http://schemas.openxmlformats.org/markup-compatibility/2006" xmlns:hp="http://schemas.haansoft.com/office/presentation/8.0" kumimoji="1" lang="ko-KR" altLang="en-US" sz="32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함초롬돋움"/>
                <a:ea typeface="함초롬돋움"/>
              </a:rPr>
              <a:t>가장 큰 영향을 미친 것</a:t>
            </a:r>
            <a:endParaRPr xmlns:mc="http://schemas.openxmlformats.org/markup-compatibility/2006" xmlns:hp="http://schemas.haansoft.com/office/presentation/8.0" kumimoji="1" lang="ko-KR" altLang="en-US" sz="3200" b="0" i="0" baseline="0" mc:Ignorable="hp" hp:hslEmbossed="0">
              <a:solidFill>
                <a:srgbClr val="000000">
                  <a:alpha val="100000"/>
                </a:srgbClr>
              </a:solidFill>
              <a:latin typeface="함초롬돋움"/>
              <a:ea typeface="함초롬돋움"/>
            </a:endParaRPr>
          </a:p>
          <a:p>
            <a:pPr marL="347708" lvl="0" indent="-347708" algn="l" defTabSz="58846888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sz="32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함초롬돋움"/>
                <a:ea typeface="함초롬돋움"/>
              </a:rPr>
              <a:t>→ 서양의 사상</a:t>
            </a:r>
            <a:r>
              <a:rPr xmlns:mc="http://schemas.openxmlformats.org/markup-compatibility/2006" xmlns:hp="http://schemas.haansoft.com/office/presentation/8.0" kumimoji="1" lang="ko-KR" altLang="en-US" sz="32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함초롬돋움"/>
              </a:rPr>
              <a:t>/</a:t>
            </a:r>
            <a:r>
              <a:rPr xmlns:mc="http://schemas.openxmlformats.org/markup-compatibility/2006" xmlns:hp="http://schemas.haansoft.com/office/presentation/8.0" kumimoji="1" lang="ko-KR" altLang="en-US" sz="32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함초롬돋움"/>
                <a:ea typeface="함초롬돋움"/>
              </a:rPr>
              <a:t>문학에 접하기 쉬운 지식인 청년들</a:t>
            </a:r>
            <a:r>
              <a:rPr xmlns:mc="http://schemas.openxmlformats.org/markup-compatibility/2006" xmlns:hp="http://schemas.haansoft.com/office/presentation/8.0" kumimoji="1" lang="ko-KR" altLang="en-US" sz="32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함초롬돋움"/>
              </a:rPr>
              <a:t>,</a:t>
            </a:r>
            <a:r>
              <a:rPr xmlns:mc="http://schemas.openxmlformats.org/markup-compatibility/2006" xmlns:hp="http://schemas.haansoft.com/office/presentation/8.0" kumimoji="1" lang="ko-KR" altLang="en-US" sz="32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함초롬돋움"/>
                <a:ea typeface="함초롬돋움"/>
              </a:rPr>
              <a:t> 교육 받은 여성</a:t>
            </a:r>
            <a:r>
              <a:rPr xmlns:mc="http://schemas.openxmlformats.org/markup-compatibility/2006" xmlns:hp="http://schemas.haansoft.com/office/presentation/8.0" kumimoji="1" lang="ko-KR" altLang="en-US" sz="32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함초롬돋움"/>
              </a:rPr>
              <a:t>(</a:t>
            </a:r>
            <a:r>
              <a:rPr xmlns:mc="http://schemas.openxmlformats.org/markup-compatibility/2006" xmlns:hp="http://schemas.haansoft.com/office/presentation/8.0" kumimoji="1" lang="ko-KR" altLang="en-US" sz="32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함초롬돋움"/>
                <a:ea typeface="함초롬돋움"/>
              </a:rPr>
              <a:t>특히 영향 받기 쉬웠음</a:t>
            </a:r>
            <a:r>
              <a:rPr xmlns:mc="http://schemas.openxmlformats.org/markup-compatibility/2006" xmlns:hp="http://schemas.haansoft.com/office/presentation/8.0" kumimoji="1" lang="ko-KR" altLang="en-US" sz="32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함초롬돋움"/>
              </a:rPr>
              <a:t>)</a:t>
            </a:r>
            <a:endParaRPr xmlns:mc="http://schemas.openxmlformats.org/markup-compatibility/2006" xmlns:hp="http://schemas.haansoft.com/office/presentation/8.0" kumimoji="1" lang="ko-KR" altLang="en-US" sz="3200" b="0" i="0" baseline="0" mc:Ignorable="hp" hp:hslEmbossed="0">
              <a:solidFill>
                <a:srgbClr val="000000">
                  <a:alpha val="100000"/>
                </a:srgbClr>
              </a:solidFill>
              <a:latin typeface="Times New Roman"/>
              <a:ea typeface="함초롬돋움"/>
            </a:endParaRPr>
          </a:p>
          <a:p>
            <a:pPr marL="347708" lvl="0" indent="-347708" algn="l" defTabSz="58846888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buFont typeface="바탕"/>
              <a:buChar char="•"/>
              <a:defRPr/>
            </a:pPr>
            <a:endParaRPr xmlns:mc="http://schemas.openxmlformats.org/markup-compatibility/2006" xmlns:hp="http://schemas.haansoft.com/office/presentation/8.0" kumimoji="1" lang="ko-KR" altLang="en-US" sz="3200" b="0" i="0" baseline="0" mc:Ignorable="hp" hp:hslEmbossed="0">
              <a:solidFill>
                <a:srgbClr val="000000">
                  <a:alpha val="100000"/>
                </a:srgbClr>
              </a:solidFill>
              <a:latin typeface="함초롬돋움"/>
              <a:ea typeface="함초롬돋움"/>
            </a:endParaRPr>
          </a:p>
          <a:p>
            <a:pPr marL="347708" lvl="0" indent="-347708" algn="l" defTabSz="58846888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buFont typeface="바탕"/>
              <a:buChar char="•"/>
              <a:defRPr/>
            </a:pPr>
            <a:r>
              <a:rPr xmlns:mc="http://schemas.openxmlformats.org/markup-compatibility/2006" xmlns:hp="http://schemas.haansoft.com/office/presentation/8.0" kumimoji="1" lang="ko-KR" altLang="en-US" sz="32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함초롬돋움"/>
                <a:ea typeface="함초롬돋움"/>
              </a:rPr>
              <a:t>새로운 연애 상대로 부상 → 여학생</a:t>
            </a:r>
            <a:endParaRPr xmlns:mc="http://schemas.openxmlformats.org/markup-compatibility/2006" xmlns:hp="http://schemas.haansoft.com/office/presentation/8.0" kumimoji="1" lang="ko-KR" altLang="en-US" sz="3200" b="0" i="0" baseline="0" mc:Ignorable="hp" hp:hslEmbossed="0">
              <a:solidFill>
                <a:srgbClr val="000000">
                  <a:alpha val="100000"/>
                </a:srgbClr>
              </a:solidFill>
              <a:latin typeface="함초롬돋움"/>
              <a:ea typeface="함초롬돋움"/>
            </a:endParaRPr>
          </a:p>
          <a:p>
            <a:pPr marL="347708" lvl="0" indent="-347708" algn="l" defTabSz="58846888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buFont typeface="바탕"/>
              <a:buChar char="•"/>
              <a:defRPr/>
            </a:pPr>
            <a:r>
              <a:rPr xmlns:mc="http://schemas.openxmlformats.org/markup-compatibility/2006" xmlns:hp="http://schemas.haansoft.com/office/presentation/8.0" kumimoji="1" lang="ko-KR" altLang="en-US" sz="32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함초롬돋움"/>
                <a:ea typeface="함초롬돋움"/>
              </a:rPr>
              <a:t>1890년 후반 </a:t>
            </a:r>
            <a:r>
              <a:rPr xmlns:mc="http://schemas.openxmlformats.org/markup-compatibility/2006" xmlns:hp="http://schemas.haansoft.com/office/presentation/8.0" kumimoji="1" lang="ko-KR" altLang="en-US" sz="32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함초롬돋움"/>
              </a:rPr>
              <a:t>-</a:t>
            </a:r>
            <a:r>
              <a:rPr xmlns:mc="http://schemas.openxmlformats.org/markup-compatibility/2006" xmlns:hp="http://schemas.haansoft.com/office/presentation/8.0" kumimoji="1" lang="ko-KR" altLang="en-US" sz="32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함초롬돋움"/>
                <a:ea typeface="함초롬돋움"/>
              </a:rPr>
              <a:t> 여학생이 소설의 영웅으로 종종 등장</a:t>
            </a:r>
            <a:endParaRPr xmlns:mc="http://schemas.openxmlformats.org/markup-compatibility/2006" xmlns:hp="http://schemas.haansoft.com/office/presentation/8.0" kumimoji="1" lang="ko-KR" altLang="en-US" sz="3200" b="0" i="0" baseline="0" mc:Ignorable="hp" hp:hslEmbossed="0">
              <a:solidFill>
                <a:srgbClr val="000000">
                  <a:alpha val="100000"/>
                </a:srgbClr>
              </a:solidFill>
              <a:latin typeface="함초롬돋움"/>
              <a:ea typeface="함초롬돋움"/>
            </a:endParaRPr>
          </a:p>
          <a:p>
            <a:pPr marL="347708" lvl="0" indent="-347708" algn="l" defTabSz="58846888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sz="32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함초롬돋움"/>
                <a:ea typeface="함초롬돋움"/>
              </a:rPr>
              <a:t>→ 상대와 육체관계를 맺고 새로운 연애에 좌절하는 여성</a:t>
            </a:r>
            <a:endParaRPr xmlns:mc="http://schemas.openxmlformats.org/markup-compatibility/2006" xmlns:hp="http://schemas.haansoft.com/office/presentation/8.0" kumimoji="1" lang="ko-KR" altLang="en-US" sz="3200" b="0" i="0" mc:Ignorable="hp" hp:hslEmbossed="0">
              <a:solidFill>
                <a:srgbClr val="000000">
                  <a:alpha val="100000"/>
                </a:srgbClr>
              </a:solidFill>
              <a:latin typeface="함초롬돋움"/>
              <a:ea typeface="함초롬돋움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제목 1"/>
          <p:cNvSpPr>
            <a:spLocks noGrp="1"/>
          </p:cNvSpPr>
          <p:nvPr>
            <p:ph type="title" idx="0"/>
          </p:nvPr>
        </p:nvSpPr>
        <p:spPr>
          <a:xfrm>
            <a:off x="607908" y="459105"/>
            <a:ext cx="10970766" cy="758190"/>
          </a:xfr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 marL="0" lvl="0" indent="0" algn="ctr" defTabSz="5884688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44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함초롬돋움"/>
                <a:ea typeface="함초롬돋움"/>
                <a:sym typeface="Arial"/>
              </a:rPr>
              <a:t>종교와 문학 속의 성의식</a:t>
            </a:r>
            <a:endParaRPr xmlns:mc="http://schemas.openxmlformats.org/markup-compatibility/2006" xmlns:hp="http://schemas.haansoft.com/office/presentation/8.0" kumimoji="0" lang="ko-KR" altLang="en-US" sz="4400" b="0" i="0" mc:Ignorable="hp" hp:hslEmbossed="0">
              <a:solidFill>
                <a:srgbClr val="000000">
                  <a:alpha val="100000"/>
                </a:srgbClr>
              </a:solidFill>
              <a:latin typeface="함초롬돋움"/>
              <a:ea typeface="함초롬돋움"/>
              <a:sym typeface="Arial"/>
            </a:endParaRPr>
          </a:p>
        </p:txBody>
      </p:sp>
      <p:sp>
        <p:nvSpPr>
          <p:cNvPr id="21509" name=""/>
          <p:cNvSpPr txBox="1"/>
          <p:nvPr/>
        </p:nvSpPr>
        <p:spPr>
          <a:xfrm>
            <a:off x="607908" y="1598334"/>
            <a:ext cx="10970766" cy="452512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t">
            <a:spAutoFit/>
          </a:bodyPr>
          <a:p>
            <a:pPr marL="0" lvl="0" indent="0" algn="l" rtl="0" eaLnBrk="1" latinLnBrk="1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1" lang="ko-KR" altLang="en-US" sz="1200" b="0" i="0" baseline="0" mc:Ignorable="hp" hp:hslEmbossed="0">
              <a:solidFill>
                <a:schemeClr val="tx1"/>
              </a:solidFill>
              <a:latin typeface="Arial"/>
              <a:ea typeface="Arial"/>
            </a:endParaRPr>
          </a:p>
        </p:txBody>
      </p:sp>
      <p:pic>
        <p:nvPicPr>
          <p:cNvPr id="21510" name=""/>
          <p:cNvPicPr>
            <a:picLocks noChangeAspect="1"/>
          </p:cNvPicPr>
          <p:nvPr/>
        </p:nvPicPr>
        <p:blipFill rotWithShape="1">
          <a:blip r:embed="rId2">
            <a:lum/>
          </a:blip>
          <a:stretch>
            <a:fillRect/>
          </a:stretch>
        </p:blipFill>
        <p:spPr>
          <a:xfrm>
            <a:off x="2782391" y="1415811"/>
            <a:ext cx="3310927" cy="507905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</p:pic>
      <p:sp>
        <p:nvSpPr>
          <p:cNvPr id="21511" name=""/>
          <p:cNvSpPr txBox="1"/>
          <p:nvPr/>
        </p:nvSpPr>
        <p:spPr>
          <a:xfrm>
            <a:off x="6813562" y="3427586"/>
            <a:ext cx="4102978" cy="173480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t">
            <a:noAutofit/>
          </a:bodyPr>
          <a:p>
            <a:pPr marL="0" lvl="0" indent="0" algn="l" defTabSz="5884688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sz="27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함초롬돋움"/>
                <a:ea typeface="함초롬돋움"/>
              </a:rPr>
              <a:t>나가이 카후</a:t>
            </a:r>
            <a:r>
              <a:rPr xmlns:mc="http://schemas.openxmlformats.org/markup-compatibility/2006" xmlns:hp="http://schemas.haansoft.com/office/presentation/8.0" kumimoji="1" lang="ko-KR" altLang="en-US" sz="27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함초롬돋움"/>
              </a:rPr>
              <a:t>(</a:t>
            </a:r>
            <a:r>
              <a:rPr xmlns:mc="http://schemas.openxmlformats.org/markup-compatibility/2006" xmlns:hp="http://schemas.haansoft.com/office/presentation/8.0" kumimoji="1" lang="ko-KR" altLang="en-US" sz="27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함초롬돋움"/>
                <a:ea typeface="함초롬돋움"/>
              </a:rPr>
              <a:t>지식인 청년</a:t>
            </a:r>
            <a:r>
              <a:rPr xmlns:mc="http://schemas.openxmlformats.org/markup-compatibility/2006" xmlns:hp="http://schemas.haansoft.com/office/presentation/8.0" kumimoji="1" lang="ko-KR" altLang="en-US" sz="27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함초롬돋움"/>
              </a:rPr>
              <a:t>)</a:t>
            </a:r>
            <a:endParaRPr xmlns:mc="http://schemas.openxmlformats.org/markup-compatibility/2006" xmlns:hp="http://schemas.haansoft.com/office/presentation/8.0" kumimoji="1" lang="ko-KR" altLang="en-US" sz="2700" b="0" i="0" baseline="0" mc:Ignorable="hp" hp:hslEmbossed="0">
              <a:solidFill>
                <a:srgbClr val="000000">
                  <a:alpha val="100000"/>
                </a:srgbClr>
              </a:solidFill>
              <a:latin typeface="Times New Roman"/>
              <a:ea typeface="함초롬돋움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제목 1"/>
          <p:cNvSpPr>
            <a:spLocks noGrp="1"/>
          </p:cNvSpPr>
          <p:nvPr>
            <p:ph type="title" idx="0"/>
          </p:nvPr>
        </p:nvSpPr>
        <p:spPr>
          <a:xfrm>
            <a:off x="607908" y="459105"/>
            <a:ext cx="10970766" cy="758190"/>
          </a:xfr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 marL="0" lvl="0" indent="0" algn="ctr" defTabSz="5884688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44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함초롬돋움"/>
                <a:ea typeface="함초롬돋움"/>
                <a:sym typeface="Arial"/>
              </a:rPr>
              <a:t>종교와 문학 속의 성의식</a:t>
            </a:r>
            <a:endParaRPr xmlns:mc="http://schemas.openxmlformats.org/markup-compatibility/2006" xmlns:hp="http://schemas.haansoft.com/office/presentation/8.0" kumimoji="0" lang="ko-KR" altLang="en-US" sz="4400" b="0" i="0" mc:Ignorable="hp" hp:hslEmbossed="0">
              <a:solidFill>
                <a:srgbClr val="000000">
                  <a:alpha val="100000"/>
                </a:srgbClr>
              </a:solidFill>
              <a:latin typeface="함초롬돋움"/>
              <a:ea typeface="함초롬돋움"/>
              <a:sym typeface="Arial"/>
            </a:endParaRPr>
          </a:p>
        </p:txBody>
      </p:sp>
      <p:sp>
        <p:nvSpPr>
          <p:cNvPr id="22533" name=""/>
          <p:cNvSpPr txBox="1"/>
          <p:nvPr/>
        </p:nvSpPr>
        <p:spPr>
          <a:xfrm>
            <a:off x="607908" y="1598334"/>
            <a:ext cx="10970766" cy="452512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t">
            <a:spAutoFit/>
          </a:bodyPr>
          <a:p>
            <a:pPr marL="0" lvl="0" indent="0" algn="l" rtl="0" eaLnBrk="1" latinLnBrk="1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1" lang="ko-KR" altLang="en-US" sz="1200" b="0" i="0" baseline="0" mc:Ignorable="hp" hp:hslEmbossed="0">
              <a:solidFill>
                <a:schemeClr val="tx1"/>
              </a:solidFill>
              <a:latin typeface="Arial"/>
              <a:ea typeface="Arial"/>
            </a:endParaRPr>
          </a:p>
        </p:txBody>
      </p:sp>
      <p:pic>
        <p:nvPicPr>
          <p:cNvPr id="22534" name=""/>
          <p:cNvPicPr>
            <a:picLocks noChangeAspect="1"/>
          </p:cNvPicPr>
          <p:nvPr/>
        </p:nvPicPr>
        <p:blipFill rotWithShape="1">
          <a:blip r:embed="rId2">
            <a:lum/>
          </a:blip>
          <a:stretch>
            <a:fillRect/>
          </a:stretch>
        </p:blipFill>
        <p:spPr>
          <a:xfrm>
            <a:off x="2637936" y="1530070"/>
            <a:ext cx="3455383" cy="466321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</p:pic>
      <p:sp>
        <p:nvSpPr>
          <p:cNvPr id="22535" name=""/>
          <p:cNvSpPr txBox="1"/>
          <p:nvPr/>
        </p:nvSpPr>
        <p:spPr>
          <a:xfrm>
            <a:off x="6741841" y="3427586"/>
            <a:ext cx="4897530" cy="20141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t">
            <a:noAutofit/>
          </a:bodyPr>
          <a:p>
            <a:pPr marL="0" lvl="0" indent="0" algn="l" defTabSz="5884688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sz="27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함초롬돋움"/>
                <a:ea typeface="함초롬돋움"/>
              </a:rPr>
              <a:t>후타바테이 시메이</a:t>
            </a:r>
            <a:r>
              <a:rPr xmlns:mc="http://schemas.openxmlformats.org/markup-compatibility/2006" xmlns:hp="http://schemas.haansoft.com/office/presentation/8.0" kumimoji="1" lang="ko-KR" altLang="en-US" sz="27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함초롬돋움"/>
              </a:rPr>
              <a:t>(</a:t>
            </a:r>
            <a:r>
              <a:rPr xmlns:mc="http://schemas.openxmlformats.org/markup-compatibility/2006" xmlns:hp="http://schemas.haansoft.com/office/presentation/8.0" kumimoji="1" lang="ko-KR" altLang="en-US" sz="27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함초롬돋움"/>
                <a:ea typeface="함초롬돋움"/>
              </a:rPr>
              <a:t>지식인 청년</a:t>
            </a:r>
            <a:r>
              <a:rPr xmlns:mc="http://schemas.openxmlformats.org/markup-compatibility/2006" xmlns:hp="http://schemas.haansoft.com/office/presentation/8.0" kumimoji="1" lang="ko-KR" altLang="en-US" sz="27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함초롬돋움"/>
              </a:rPr>
              <a:t>)</a:t>
            </a:r>
            <a:endParaRPr xmlns:mc="http://schemas.openxmlformats.org/markup-compatibility/2006" xmlns:hp="http://schemas.haansoft.com/office/presentation/8.0" kumimoji="1" lang="ko-KR" altLang="en-US" sz="2700" b="0" i="0" baseline="0" mc:Ignorable="hp" hp:hslEmbossed="0">
              <a:solidFill>
                <a:srgbClr val="000000">
                  <a:alpha val="100000"/>
                </a:srgbClr>
              </a:solidFill>
              <a:latin typeface="Times New Roman"/>
              <a:ea typeface="함초롬돋움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차례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endParaRPr lang="en-US" altLang="ko-KR"/>
          </a:p>
          <a:p>
            <a:pPr marL="0" indent="0">
              <a:buNone/>
              <a:defRPr/>
            </a:pPr>
            <a:r>
              <a:rPr lang="en-US" altLang="ko-KR"/>
              <a:t>1</a:t>
            </a:r>
            <a:r>
              <a:rPr lang="ko-KR" altLang="en-US"/>
              <a:t> 일본의 종교와 문학 속 성의식</a:t>
            </a:r>
            <a:endParaRPr lang="ko-KR" altLang="en-US"/>
          </a:p>
          <a:p>
            <a:pPr marL="0" indent="0">
              <a:buNone/>
              <a:defRPr/>
            </a:pP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2</a:t>
            </a:r>
            <a:r>
              <a:rPr lang="ko-KR" altLang="en-US"/>
              <a:t> 일본의 춘화</a:t>
            </a:r>
            <a:endParaRPr lang="ko-KR" altLang="en-US"/>
          </a:p>
          <a:p>
            <a:pPr marL="0" indent="0">
              <a:buNone/>
              <a:defRPr/>
            </a:pP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3</a:t>
            </a:r>
            <a:r>
              <a:rPr lang="ko-KR" altLang="en-US"/>
              <a:t> 일본의 유곽과 남색</a:t>
            </a:r>
            <a:endParaRPr lang="ko-KR" altLang="en-US"/>
          </a:p>
          <a:p>
            <a:pPr marL="0" indent="0">
              <a:buNone/>
              <a:defRPr/>
            </a:pP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4</a:t>
            </a:r>
            <a:r>
              <a:rPr lang="ko-KR" altLang="en-US"/>
              <a:t> 현대 일본인의 성의식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1541570" y="-2004824"/>
            <a:ext cx="14045264" cy="11338624"/>
          </a:xfrm>
          <a:prstGeom prst="rect">
            <a:avLst/>
          </a:prstGeom>
        </p:spPr>
      </p:pic>
      <p:sp>
        <p:nvSpPr>
          <p:cNvPr id="3" name=""/>
          <p:cNvSpPr txBox="1"/>
          <p:nvPr/>
        </p:nvSpPr>
        <p:spPr>
          <a:xfrm>
            <a:off x="1267483" y="402452"/>
            <a:ext cx="7922970" cy="36716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en-US" altLang="ko-KR"/>
          </a:p>
        </p:txBody>
      </p:sp>
      <p:sp>
        <p:nvSpPr>
          <p:cNvPr id="4" name=""/>
          <p:cNvSpPr txBox="1"/>
          <p:nvPr/>
        </p:nvSpPr>
        <p:spPr>
          <a:xfrm>
            <a:off x="7346753" y="1842992"/>
            <a:ext cx="5300996" cy="651248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>
              <a:buNone/>
              <a:defRPr/>
            </a:pPr>
            <a:r>
              <a:rPr lang="en-US" altLang="ko-KR" sz="3700">
                <a:latin typeface="한컴 백제 B"/>
                <a:ea typeface="한컴 백제 B"/>
                <a:cs typeface="함초롬돋움"/>
              </a:rPr>
              <a:t>2)</a:t>
            </a:r>
            <a:r>
              <a:rPr lang="ko-KR" altLang="en-US" sz="3700">
                <a:latin typeface="한컴 백제 B"/>
                <a:ea typeface="한컴 백제 B"/>
                <a:cs typeface="함초롬돋움"/>
              </a:rPr>
              <a:t> 일본의 춘화</a:t>
            </a:r>
            <a:endParaRPr lang="ko-KR" altLang="en-US" sz="3700">
              <a:latin typeface="한컴 백제 B"/>
              <a:ea typeface="한컴 백제 B"/>
              <a:cs typeface="함초롬돋움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춘화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ko-KR" altLang="en-US" b="0" i="0">
                <a:solidFill>
                  <a:srgbClr val="333333"/>
                </a:solidFill>
                <a:effectLst/>
                <a:latin typeface="나눔고딕"/>
                <a:ea typeface="나눔고딕"/>
              </a:rPr>
              <a:t>남녀의 직접적인 성 풍속 장면을 소재로 한 풍속화</a:t>
            </a:r>
            <a:endParaRPr lang="ko-KR" altLang="en-US" b="0" i="0">
              <a:solidFill>
                <a:srgbClr val="333333"/>
              </a:solidFill>
              <a:effectLst/>
              <a:latin typeface="나눔고딕"/>
              <a:ea typeface="나눔고딕"/>
            </a:endParaRPr>
          </a:p>
          <a:p>
            <a:pPr>
              <a:defRPr/>
            </a:pPr>
            <a:endParaRPr lang="ko-KR" altLang="en-US" b="0" i="0">
              <a:solidFill>
                <a:srgbClr val="333333"/>
              </a:solidFill>
              <a:effectLst/>
              <a:latin typeface="나눔고딕"/>
              <a:ea typeface="나눔고딕"/>
            </a:endParaRPr>
          </a:p>
          <a:p>
            <a:pPr>
              <a:defRPr/>
            </a:pPr>
            <a:r>
              <a:rPr lang="ko-KR" altLang="en-US" b="0" i="0">
                <a:solidFill>
                  <a:srgbClr val="333333"/>
                </a:solidFill>
                <a:effectLst/>
                <a:latin typeface="나눔고딕"/>
                <a:ea typeface="나눔고딕"/>
              </a:rPr>
              <a:t>춘화도 또는 운우도라고도 하였으며</a:t>
            </a:r>
            <a:r>
              <a:rPr lang="en-US" altLang="ko-KR" b="0" i="0">
                <a:solidFill>
                  <a:srgbClr val="333333"/>
                </a:solidFill>
                <a:effectLst/>
                <a:latin typeface="나눔고딕"/>
                <a:ea typeface="나눔고딕"/>
              </a:rPr>
              <a:t>, </a:t>
            </a:r>
            <a:r>
              <a:rPr lang="ko-KR" altLang="en-US" b="0" i="0">
                <a:solidFill>
                  <a:srgbClr val="333333"/>
                </a:solidFill>
                <a:effectLst/>
                <a:latin typeface="나눔고딕"/>
                <a:ea typeface="나눔고딕"/>
              </a:rPr>
              <a:t>중국에서는 주로 춘궁화라고 불림</a:t>
            </a:r>
            <a:endParaRPr lang="ko-KR" altLang="en-US" b="0" i="0">
              <a:solidFill>
                <a:srgbClr val="333333"/>
              </a:solidFill>
              <a:effectLst/>
              <a:latin typeface="나눔고딕"/>
              <a:ea typeface="나눔고딕"/>
            </a:endParaRPr>
          </a:p>
          <a:p>
            <a:pPr>
              <a:defRPr/>
            </a:pPr>
            <a:endParaRPr lang="ko-KR" altLang="en-US" b="0" i="0">
              <a:solidFill>
                <a:srgbClr val="333333"/>
              </a:solidFill>
              <a:effectLst/>
              <a:latin typeface="나눔고딕"/>
              <a:ea typeface="나눔고딕"/>
            </a:endParaRPr>
          </a:p>
          <a:p>
            <a:pPr>
              <a:defRPr/>
            </a:pPr>
            <a:r>
              <a:rPr lang="ko-KR" altLang="en-US" b="0" i="0">
                <a:solidFill>
                  <a:srgbClr val="333333"/>
                </a:solidFill>
                <a:effectLst/>
                <a:latin typeface="나눔고딕"/>
                <a:ea typeface="나눔고딕"/>
              </a:rPr>
              <a:t> ‘남녀교합지상이나 ‘남녀상교지형을 노골적이고 선정적으로 묘사하여 춘흥을 즐기거나 성욕을 촉진시키는 최음을 목적으로 그려짐</a:t>
            </a:r>
            <a:endParaRPr lang="ko-KR" altLang="en-US" b="0" i="0">
              <a:solidFill>
                <a:srgbClr val="333333"/>
              </a:solidFill>
              <a:effectLst/>
              <a:latin typeface="나눔고딕"/>
              <a:ea typeface="나눔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춘화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330" y="2779343"/>
            <a:ext cx="10967924" cy="4524097"/>
          </a:xfrm>
        </p:spPr>
        <p:txBody>
          <a:bodyPr/>
          <a:lstStyle/>
          <a:p>
            <a:pPr>
              <a:defRPr/>
            </a:pPr>
            <a:r>
              <a:rPr lang="ko-KR" altLang="en-US"/>
              <a:t>일본의 에도시대에는 우키요에라는 풍속화가 크게 유행</a:t>
            </a:r>
            <a:endParaRPr lang="ko-KR" altLang="en-US"/>
          </a:p>
          <a:p>
            <a:pPr>
              <a:defRPr/>
            </a:pPr>
            <a:endParaRPr lang="ko-KR" altLang="en-US"/>
          </a:p>
          <a:p>
            <a:pPr>
              <a:defRPr/>
            </a:pPr>
            <a:r>
              <a:rPr lang="ko-KR" altLang="en-US" b="0" i="0">
                <a:solidFill>
                  <a:srgbClr val="202122"/>
                </a:solidFill>
                <a:effectLst/>
                <a:latin typeface="Arial"/>
              </a:rPr>
              <a:t>유곽이나 게이샤를 주제로한 춘화가 많음</a:t>
            </a:r>
            <a:endParaRPr lang="ko-KR" altLang="en-US" b="0" i="0">
              <a:solidFill>
                <a:srgbClr val="202122"/>
              </a:solidFill>
              <a:effectLst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춘화</a:t>
            </a:r>
            <a:endParaRPr lang="ko-KR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29428" y="2203127"/>
            <a:ext cx="5779945" cy="3745404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597481" y="2203127"/>
            <a:ext cx="5026956" cy="3726608"/>
          </a:xfrm>
          <a:prstGeom prst="rect">
            <a:avLst/>
          </a:prstGeom>
          <a:noFill/>
        </p:spPr>
      </p:pic>
      <p:sp>
        <p:nvSpPr>
          <p:cNvPr id="6" name=""/>
          <p:cNvSpPr txBox="1"/>
          <p:nvPr/>
        </p:nvSpPr>
        <p:spPr>
          <a:xfrm>
            <a:off x="5733157" y="6111516"/>
            <a:ext cx="2737026" cy="487404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600"/>
              <a:t>우키요에</a:t>
            </a:r>
            <a:endParaRPr lang="ko-KR" altLang="en-US" sz="2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춘화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542680" y="2430946"/>
            <a:ext cx="5384799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ko-KR" altLang="en-US"/>
              <a:t>제목</a:t>
            </a:r>
            <a:r>
              <a:rPr lang="en-US" altLang="ko-KR"/>
              <a:t>: </a:t>
            </a:r>
            <a:r>
              <a:rPr lang="ko-KR" altLang="en-US"/>
              <a:t>찻집의 </a:t>
            </a:r>
            <a:r>
              <a:rPr lang="en-US" altLang="ko-KR"/>
              <a:t>2</a:t>
            </a:r>
            <a:r>
              <a:rPr lang="ko-KR" altLang="en-US"/>
              <a:t>층에서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 sz="2400"/>
              <a:t> </a:t>
            </a:r>
            <a:r>
              <a:rPr lang="en-US" altLang="ko-KR" sz="2000"/>
              <a:t>(</a:t>
            </a:r>
            <a:r>
              <a:rPr lang="ko-KR" altLang="en-US" sz="2000"/>
              <a:t>춘화첩</a:t>
            </a:r>
            <a:r>
              <a:rPr lang="en-US" altLang="ko-KR" sz="2000"/>
              <a:t>&lt;</a:t>
            </a:r>
            <a:r>
              <a:rPr lang="ko-KR" altLang="en-US" sz="2000"/>
              <a:t>우타마쿠라</a:t>
            </a:r>
            <a:r>
              <a:rPr lang="en-US" altLang="ko-KR" sz="2000"/>
              <a:t>&gt; </a:t>
            </a:r>
            <a:r>
              <a:rPr lang="ko-KR" altLang="en-US" sz="2000"/>
              <a:t>중 찻집의 </a:t>
            </a:r>
            <a:r>
              <a:rPr lang="en-US" altLang="ko-KR" sz="2000"/>
              <a:t>2</a:t>
            </a:r>
            <a:r>
              <a:rPr lang="ko-KR" altLang="en-US" sz="2000"/>
              <a:t>층에서</a:t>
            </a:r>
            <a:r>
              <a:rPr lang="en-US" altLang="ko-KR" sz="2000"/>
              <a:t>)</a:t>
            </a:r>
            <a:endParaRPr lang="en-US" altLang="ko-KR" sz="2000"/>
          </a:p>
          <a:p>
            <a:pPr marL="0" indent="0">
              <a:buNone/>
              <a:defRPr/>
            </a:pPr>
            <a:endParaRPr lang="en-US" altLang="ko-KR"/>
          </a:p>
          <a:p>
            <a:pPr marL="0" indent="0">
              <a:buNone/>
              <a:defRPr/>
            </a:pPr>
            <a:r>
              <a:rPr lang="ko-KR" altLang="en-US"/>
              <a:t>화가</a:t>
            </a:r>
            <a:r>
              <a:rPr lang="en-US" altLang="ko-KR"/>
              <a:t>: </a:t>
            </a:r>
            <a:r>
              <a:rPr lang="ko-KR" altLang="en-US"/>
              <a:t>기타가와 우타마로           </a:t>
            </a:r>
            <a:endParaRPr lang="ko-KR" altLang="en-US"/>
          </a:p>
          <a:p>
            <a:pPr marL="0" indent="0">
              <a:buNone/>
              <a:defRPr/>
            </a:pPr>
            <a:endParaRPr lang="en-US" altLang="ko-KR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546806" y="1531366"/>
            <a:ext cx="9520" cy="104728"/>
          </a:xfrm>
          <a:prstGeom prst="rect">
            <a:avLst/>
          </a:prstGeom>
          <a:noFill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546806" y="1531366"/>
            <a:ext cx="999680" cy="9520"/>
          </a:xfrm>
          <a:prstGeom prst="rect">
            <a:avLst/>
          </a:prstGeom>
          <a:noFill/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31132" y="1713542"/>
            <a:ext cx="5978241" cy="452309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춘화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966464" y="2923397"/>
            <a:ext cx="5384799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ko-KR" altLang="en-US"/>
              <a:t>제목</a:t>
            </a:r>
            <a:r>
              <a:rPr lang="en-US" altLang="ko-KR"/>
              <a:t>: </a:t>
            </a:r>
            <a:r>
              <a:rPr lang="ko-KR" altLang="en-US"/>
              <a:t>진시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 sz="2000"/>
              <a:t>(</a:t>
            </a:r>
            <a:r>
              <a:rPr lang="ko-KR" altLang="en-US" sz="2000"/>
              <a:t>청루십이시 속 시리즈 중 진시</a:t>
            </a:r>
            <a:r>
              <a:rPr lang="en-US" altLang="ko-KR" sz="2000"/>
              <a:t>)</a:t>
            </a:r>
            <a:endParaRPr lang="en-US" altLang="ko-KR" sz="2000"/>
          </a:p>
          <a:p>
            <a:pPr marL="0" indent="0">
              <a:buNone/>
              <a:defRPr/>
            </a:pPr>
            <a:endParaRPr lang="en-US" altLang="ko-KR" sz="2000"/>
          </a:p>
          <a:p>
            <a:pPr marL="0" indent="0">
              <a:buNone/>
              <a:defRPr/>
            </a:pPr>
            <a:r>
              <a:rPr lang="ko-KR" altLang="en-US"/>
              <a:t>화가</a:t>
            </a:r>
            <a:r>
              <a:rPr lang="en-US" altLang="ko-KR"/>
              <a:t>:</a:t>
            </a:r>
            <a:r>
              <a:rPr lang="ko-KR" altLang="en-US"/>
              <a:t>기타가와 우타마로</a:t>
            </a:r>
            <a:endParaRPr lang="ko-KR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/>
          <a:srcRect/>
          <a:stretch>
            <a:fillRect/>
          </a:stretch>
        </p:blipFill>
        <p:spPr>
          <a:xfrm>
            <a:off x="763294" y="1194749"/>
            <a:ext cx="4400734" cy="519565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춘화</a:t>
            </a:r>
            <a:endParaRPr lang="ko-KR" altLang="en-US"/>
          </a:p>
        </p:txBody>
      </p:sp>
      <p:sp>
        <p:nvSpPr>
          <p:cNvPr id="5" name="">
            <a:hlinkClick r:id="rId2"/>
          </p:cNvPr>
          <p:cNvSpPr txBox="1"/>
          <p:nvPr/>
        </p:nvSpPr>
        <p:spPr>
          <a:xfrm>
            <a:off x="511199" y="2867500"/>
            <a:ext cx="11164185" cy="112157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sz="3400">
                <a:hlinkClick r:id="rId2"/>
              </a:rPr>
              <a:t>[R18] shunga 細見美術館　春画展（前期）　「肉筆画」</a:t>
            </a:r>
            <a:endParaRPr sz="3400"/>
          </a:p>
          <a:p>
            <a:pPr>
              <a:defRPr/>
            </a:pPr>
            <a:r>
              <a:rPr lang="en-US" altLang="ko-KR" sz="3400"/>
              <a:t>(호소미미술관 춘화전(전기)「육필화」)</a:t>
            </a:r>
            <a:endParaRPr lang="en-US" altLang="ko-KR" sz="3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124646" y="-677952"/>
            <a:ext cx="12435878" cy="9336778"/>
          </a:xfrm>
          <a:prstGeom prst="rect">
            <a:avLst/>
          </a:prstGeom>
        </p:spPr>
      </p:pic>
      <p:sp>
        <p:nvSpPr>
          <p:cNvPr id="3" name=""/>
          <p:cNvSpPr txBox="1"/>
          <p:nvPr/>
        </p:nvSpPr>
        <p:spPr>
          <a:xfrm>
            <a:off x="403159" y="3571640"/>
            <a:ext cx="6482430" cy="67234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 sz="3800">
                <a:latin typeface="한컴 백제 B"/>
                <a:ea typeface="한컴 백제 B"/>
              </a:rPr>
              <a:t>3)</a:t>
            </a:r>
            <a:r>
              <a:rPr lang="ko-KR" altLang="en-US" sz="3800">
                <a:latin typeface="한컴 백제 B"/>
                <a:ea typeface="한컴 백제 B"/>
              </a:rPr>
              <a:t> 일본의 유곽과 남색</a:t>
            </a:r>
            <a:endParaRPr lang="ko-KR" altLang="en-US" sz="3800">
              <a:latin typeface="한컴 백제 B"/>
              <a:ea typeface="한컴 백제 B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7908" y="459105"/>
            <a:ext cx="10970766" cy="758190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유곽과 남색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7908" y="1598334"/>
            <a:ext cx="10970766" cy="3800436"/>
          </a:xfrm>
        </p:spPr>
        <p:txBody>
          <a:bodyPr/>
          <a:lstStyle/>
          <a:p>
            <a:pPr marL="0" indent="0">
              <a:buNone/>
              <a:defRPr/>
            </a:pP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유곽 </a:t>
            </a:r>
            <a:r>
              <a:rPr lang="en-US" altLang="ko-KR"/>
              <a:t>:</a:t>
            </a:r>
            <a:r>
              <a:rPr lang="ko-KR" altLang="en-US"/>
              <a:t> </a:t>
            </a:r>
            <a:r>
              <a:rPr lang="ko-KR" altLang="en-US" b="0" i="0">
                <a:solidFill>
                  <a:srgbClr val="333333"/>
                </a:solidFill>
                <a:effectLst/>
                <a:latin typeface="나눔고딕"/>
                <a:ea typeface="나눔고딕"/>
              </a:rPr>
              <a:t>일제강점기 일본에 의해 조선에 조성된 또는 국가의 허가 또는 묵인을 받아 성매매 영업을 하는 업소나 집결지를 가리키는 성매매장소</a:t>
            </a:r>
            <a:endParaRPr lang="ko-KR" altLang="en-US" b="0" i="0">
              <a:solidFill>
                <a:srgbClr val="333333"/>
              </a:solidFill>
              <a:effectLst/>
              <a:latin typeface="나눔고딕"/>
              <a:ea typeface="나눔고딕"/>
            </a:endParaRPr>
          </a:p>
          <a:p>
            <a:pPr marL="0" indent="0">
              <a:buNone/>
              <a:defRPr/>
            </a:pPr>
            <a:endParaRPr lang="en-US" altLang="ko-KR">
              <a:solidFill>
                <a:srgbClr val="333333"/>
              </a:solidFill>
              <a:latin typeface="나눔고딕"/>
              <a:ea typeface="나눔고딕"/>
            </a:endParaRPr>
          </a:p>
          <a:p>
            <a:pPr marL="0" indent="0">
              <a:buNone/>
              <a:defRPr/>
            </a:pPr>
            <a:r>
              <a:rPr lang="ko-KR" altLang="en-US" b="0" i="0">
                <a:solidFill>
                  <a:srgbClr val="333333"/>
                </a:solidFill>
                <a:effectLst/>
                <a:latin typeface="나눔고딕"/>
                <a:ea typeface="나눔고딕"/>
              </a:rPr>
              <a:t>유곽의 성 판매 여성은 강제 성병 검진 제도</a:t>
            </a:r>
            <a:r>
              <a:rPr lang="en-US" altLang="ko-KR" b="0" i="0">
                <a:solidFill>
                  <a:srgbClr val="333333"/>
                </a:solidFill>
                <a:effectLst/>
                <a:latin typeface="나눔고딕"/>
                <a:ea typeface="나눔고딕"/>
              </a:rPr>
              <a:t>, </a:t>
            </a:r>
            <a:r>
              <a:rPr lang="ko-KR" altLang="en-US" b="0" i="0">
                <a:solidFill>
                  <a:srgbClr val="333333"/>
                </a:solidFill>
                <a:effectLst/>
                <a:latin typeface="나눔고딕"/>
                <a:ea typeface="나눔고딕"/>
              </a:rPr>
              <a:t>등록제도에 의해 관리되었다</a:t>
            </a:r>
            <a:r>
              <a:rPr lang="en-US" altLang="ko-KR" b="0" i="0">
                <a:solidFill>
                  <a:srgbClr val="333333"/>
                </a:solidFill>
                <a:effectLst/>
                <a:latin typeface="나눔고딕"/>
                <a:ea typeface="나눔고딕"/>
              </a:rPr>
              <a:t>.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7908" y="459105"/>
            <a:ext cx="10970766" cy="758190"/>
          </a:xfrm>
        </p:spPr>
        <p:txBody>
          <a:bodyPr/>
          <a:lstStyle/>
          <a:p>
            <a:pPr>
              <a:defRPr/>
            </a:pPr>
            <a:r>
              <a:rPr lang="ko-KR" altLang="en-US"/>
              <a:t>유곽과 남색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419915" y="1266776"/>
            <a:ext cx="7346754" cy="54488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 rotWithShape="1">
          <a:blip r:embed="rId2">
            <a:lum/>
          </a:blip>
          <a:stretch>
            <a:fillRect/>
          </a:stretch>
        </p:blipFill>
        <p:spPr>
          <a:xfrm>
            <a:off x="-245084" y="-365567"/>
            <a:ext cx="13613103" cy="897909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</p:pic>
      <p:sp>
        <p:nvSpPr>
          <p:cNvPr id="3" name=""/>
          <p:cNvSpPr txBox="1"/>
          <p:nvPr/>
        </p:nvSpPr>
        <p:spPr>
          <a:xfrm>
            <a:off x="763294" y="2131100"/>
            <a:ext cx="5834187" cy="36254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/>
          </a:p>
        </p:txBody>
      </p:sp>
      <p:sp>
        <p:nvSpPr>
          <p:cNvPr id="4" name=""/>
          <p:cNvSpPr txBox="1"/>
          <p:nvPr/>
        </p:nvSpPr>
        <p:spPr>
          <a:xfrm>
            <a:off x="403159" y="3069019"/>
            <a:ext cx="7922970" cy="720026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>
              <a:buNone/>
              <a:defRPr/>
            </a:pPr>
            <a:r>
              <a:rPr lang="en-US" altLang="ko-KR" sz="4100">
                <a:latin typeface="한컴 백제 B"/>
                <a:ea typeface="한컴 백제 B"/>
              </a:rPr>
              <a:t>1)</a:t>
            </a:r>
            <a:r>
              <a:rPr lang="ko-KR" altLang="en-US" sz="4100">
                <a:latin typeface="한컴 백제 B"/>
                <a:ea typeface="한컴 백제 B"/>
              </a:rPr>
              <a:t> 일본의 종교와 문학 속 성의식</a:t>
            </a:r>
            <a:endParaRPr lang="ko-KR" altLang="en-US" sz="4100">
              <a:latin typeface="한컴 백제 B"/>
              <a:ea typeface="한컴 백제 B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7908" y="459105"/>
            <a:ext cx="10970766" cy="758190"/>
          </a:xfrm>
        </p:spPr>
        <p:txBody>
          <a:bodyPr/>
          <a:lstStyle/>
          <a:p>
            <a:pPr>
              <a:defRPr/>
            </a:pPr>
            <a:r>
              <a:rPr lang="ko-KR" altLang="en-US"/>
              <a:t>유곽과 남색</a:t>
            </a:r>
            <a:endParaRPr lang="ko-KR" altLang="en-US"/>
          </a:p>
        </p:txBody>
      </p:sp>
      <p:pic>
        <p:nvPicPr>
          <p:cNvPr id="5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49691" y="1225898"/>
            <a:ext cx="11887200" cy="5629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7908" y="459105"/>
            <a:ext cx="10970766" cy="758190"/>
          </a:xfrm>
        </p:spPr>
        <p:txBody>
          <a:bodyPr/>
          <a:lstStyle/>
          <a:p>
            <a:pPr>
              <a:defRPr/>
            </a:pPr>
            <a:r>
              <a:rPr lang="ko-KR" altLang="en-US"/>
              <a:t>유곽과 남색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7908" y="1598334"/>
            <a:ext cx="10970766" cy="106676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ko-KR" altLang="en-US" b="0" i="0">
                <a:effectLst/>
                <a:latin typeface="나눔고딕"/>
                <a:ea typeface="나눔고딕"/>
              </a:rPr>
              <a:t>유곽은 </a:t>
            </a:r>
            <a:r>
              <a:rPr lang="en-US" altLang="ko-KR" b="0" i="0">
                <a:effectLst/>
                <a:latin typeface="나눔고딕"/>
                <a:ea typeface="나눔고딕"/>
              </a:rPr>
              <a:t>16</a:t>
            </a:r>
            <a:r>
              <a:rPr lang="ko-KR" altLang="en-US" b="0" i="0">
                <a:effectLst/>
                <a:latin typeface="나눔고딕"/>
                <a:ea typeface="나눔고딕"/>
              </a:rPr>
              <a:t>세기 후반</a:t>
            </a:r>
            <a:r>
              <a:rPr lang="en-US" altLang="ko-KR" b="0" i="0">
                <a:effectLst/>
                <a:latin typeface="나눔고딕"/>
                <a:ea typeface="나눔고딕"/>
              </a:rPr>
              <a:t>, </a:t>
            </a:r>
            <a:r>
              <a:rPr lang="ko-KR" altLang="en-US" b="0" i="0">
                <a:effectLst/>
                <a:latin typeface="나눔고딕"/>
                <a:ea typeface="나눔고딕"/>
              </a:rPr>
              <a:t>도요토미의 치세 하에서 오사카</a:t>
            </a:r>
            <a:r>
              <a:rPr lang="en-US" altLang="ko-KR" b="0" i="0">
                <a:effectLst/>
                <a:latin typeface="나눔고딕"/>
                <a:ea typeface="나눔고딕"/>
              </a:rPr>
              <a:t>, </a:t>
            </a:r>
            <a:r>
              <a:rPr lang="ko-KR" altLang="en-US" b="0" i="0">
                <a:effectLst/>
                <a:latin typeface="나눔고딕"/>
                <a:ea typeface="나눔고딕"/>
              </a:rPr>
              <a:t>교토 등에 처음 출현</a:t>
            </a:r>
            <a:endParaRPr lang="ko-KR" altLang="en-US" b="0" i="0">
              <a:effectLst/>
              <a:latin typeface="나눔고딕"/>
              <a:ea typeface="나눔고딕"/>
            </a:endParaRPr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466021" y="2203127"/>
            <a:ext cx="4572000" cy="4867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7908" y="459105"/>
            <a:ext cx="10970766" cy="758190"/>
          </a:xfrm>
        </p:spPr>
        <p:txBody>
          <a:bodyPr/>
          <a:lstStyle/>
          <a:p>
            <a:pPr>
              <a:defRPr/>
            </a:pPr>
            <a:r>
              <a:rPr lang="ko-KR" altLang="en-US"/>
              <a:t>유곽과 남색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7908" y="1598334"/>
            <a:ext cx="10970766" cy="1743036"/>
          </a:xfrm>
        </p:spPr>
        <p:txBody>
          <a:bodyPr/>
          <a:lstStyle/>
          <a:p>
            <a:pPr>
              <a:defRPr/>
            </a:pPr>
            <a:r>
              <a:rPr lang="ko-KR" altLang="en-US"/>
              <a:t>오이란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옛 일본에서 존재한 매춘 직업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유곽에서 일하는 유녀들 중 최상위 계급인 유녀</a:t>
            </a:r>
            <a:endParaRPr lang="ko-KR" altLang="en-US"/>
          </a:p>
        </p:txBody>
      </p:sp>
      <p:sp>
        <p:nvSpPr>
          <p:cNvPr id="4" name=""/>
          <p:cNvSpPr txBox="1"/>
          <p:nvPr/>
        </p:nvSpPr>
        <p:spPr>
          <a:xfrm>
            <a:off x="475186" y="3859748"/>
            <a:ext cx="11092158" cy="2448918"/>
          </a:xfrm>
          <a:prstGeom prst="rect">
            <a:avLst/>
          </a:prstGeom>
        </p:spPr>
        <p:txBody>
          <a:bodyPr wrap="square"/>
          <a:p>
            <a:pPr>
              <a:defRPr/>
            </a:pPr>
            <a:endParaRPr lang="ko-KR" altLang="en-US"/>
          </a:p>
        </p:txBody>
      </p:sp>
      <p:sp>
        <p:nvSpPr>
          <p:cNvPr id="5" name="내용 개체 틀 2"/>
          <p:cNvSpPr/>
          <p:nvPr/>
        </p:nvSpPr>
        <p:spPr>
          <a:xfrm>
            <a:off x="607909" y="4075829"/>
            <a:ext cx="10970766" cy="20373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t">
            <a:spAutoFit/>
          </a:bodyPr>
          <a:p>
            <a:pPr marL="342900" indent="-34290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xmlns:mc="http://schemas.openxmlformats.org/markup-compatibility/2006" xmlns:hp="http://schemas.haansoft.com/office/presentation/8.0" kumimoji="0" lang="ko-KR" altLang="en-US" sz="3200" b="0" i="0" u="none" strike="noStrike" kern="1200" cap="none" spc="0" normalizeH="0" baseline="0" mc:Ignorable="hp" hp:hslEmbossed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게이샤</a:t>
            </a:r>
            <a:endParaRPr xmlns:mc="http://schemas.openxmlformats.org/markup-compatibility/2006" xmlns:hp="http://schemas.haansoft.com/office/presentation/8.0" kumimoji="0" lang="ko-KR" altLang="en-US" sz="3200" b="0" i="0" u="none" strike="noStrike" kern="1200" cap="none" spc="0" normalizeH="0" baseline="0" mc:Ignorable="hp" hp:hslEmbossed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3200" b="0" i="0" u="none" strike="noStrike" kern="1200" cap="none" spc="0" normalizeH="0" baseline="0" mc:Ignorable="hp" hp:hslEmbossed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3200"/>
              <a:t>일본의 전통적인 기생</a:t>
            </a:r>
            <a:endParaRPr lang="ko-KR" altLang="en-US" sz="3200"/>
          </a:p>
          <a:p>
            <a:pPr marL="0" indent="0">
              <a:buNone/>
              <a:defRPr/>
            </a:pPr>
            <a:r>
              <a:rPr lang="ko-KR" altLang="en-US" sz="3200" b="0" i="0">
                <a:effectLst/>
                <a:latin typeface="나눔고딕"/>
                <a:ea typeface="나눔고딕"/>
              </a:rPr>
              <a:t> 요정이나 연회석에서 술을 따르고 전통적인 춤</a:t>
            </a:r>
            <a:r>
              <a:rPr lang="en-US" altLang="ko-KR" sz="3200" b="0" i="0">
                <a:effectLst/>
                <a:latin typeface="나눔고딕"/>
                <a:ea typeface="나눔고딕"/>
              </a:rPr>
              <a:t>,</a:t>
            </a:r>
            <a:r>
              <a:rPr lang="ko-KR" altLang="en-US" sz="3200" b="0" i="0">
                <a:effectLst/>
                <a:latin typeface="나눔고딕"/>
                <a:ea typeface="나눔고딕"/>
              </a:rPr>
              <a:t> 노래로 술자리의 흥을 돋우는 직업을 가진 여성</a:t>
            </a:r>
            <a:endParaRPr lang="ko-KR" altLang="en-US" sz="3200" b="0" i="0">
              <a:effectLst/>
              <a:latin typeface="나눔고딕"/>
              <a:ea typeface="나눔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7908" y="459105"/>
            <a:ext cx="10970766" cy="758190"/>
          </a:xfrm>
        </p:spPr>
        <p:txBody>
          <a:bodyPr/>
          <a:lstStyle/>
          <a:p>
            <a:pPr>
              <a:defRPr/>
            </a:pPr>
            <a:r>
              <a:rPr lang="ko-KR" altLang="en-US"/>
              <a:t>유녀와 남색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051401" y="2059073"/>
            <a:ext cx="4825809" cy="3845566"/>
          </a:xfrm>
          <a:prstGeom prst="rect">
            <a:avLst/>
          </a:prstGeom>
        </p:spPr>
      </p:pic>
      <p:pic>
        <p:nvPicPr>
          <p:cNvPr id="6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399774" y="1296486"/>
            <a:ext cx="3447299" cy="5300288"/>
          </a:xfrm>
          <a:prstGeom prst="rect">
            <a:avLst/>
          </a:prstGeom>
        </p:spPr>
      </p:pic>
      <p:sp>
        <p:nvSpPr>
          <p:cNvPr id="7" name=""/>
          <p:cNvSpPr txBox="1"/>
          <p:nvPr/>
        </p:nvSpPr>
        <p:spPr>
          <a:xfrm>
            <a:off x="3932481" y="6092585"/>
            <a:ext cx="3961485" cy="576216"/>
          </a:xfrm>
          <a:prstGeom prst="rect">
            <a:avLst/>
          </a:prstGeom>
        </p:spPr>
        <p:txBody>
          <a:bodyPr wrap="square"/>
          <a:p>
            <a:pPr>
              <a:defRPr/>
            </a:pPr>
            <a:r>
              <a:rPr lang="ko-KR" altLang="en-US" sz="2900">
                <a:latin typeface="돋움체"/>
                <a:ea typeface="돋움체"/>
              </a:rPr>
              <a:t>오이란</a:t>
            </a:r>
            <a:endParaRPr lang="ko-KR" altLang="en-US" sz="2900">
              <a:latin typeface="돋움체"/>
              <a:ea typeface="돋움체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7908" y="459105"/>
            <a:ext cx="10970766" cy="758190"/>
          </a:xfrm>
        </p:spPr>
        <p:txBody>
          <a:bodyPr/>
          <a:lstStyle/>
          <a:p>
            <a:pPr>
              <a:defRPr/>
            </a:pPr>
            <a:r>
              <a:rPr lang="ko-KR" altLang="en-US"/>
              <a:t>유곽과 남색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35168" y="762587"/>
            <a:ext cx="3701502" cy="5948316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940860" y="1250411"/>
            <a:ext cx="6635843" cy="4354351"/>
          </a:xfrm>
          <a:prstGeom prst="rect">
            <a:avLst/>
          </a:prstGeom>
        </p:spPr>
      </p:pic>
      <p:sp>
        <p:nvSpPr>
          <p:cNvPr id="6" name=""/>
          <p:cNvSpPr txBox="1"/>
          <p:nvPr/>
        </p:nvSpPr>
        <p:spPr>
          <a:xfrm>
            <a:off x="7461805" y="5876504"/>
            <a:ext cx="4537701" cy="864324"/>
          </a:xfrm>
          <a:prstGeom prst="rect">
            <a:avLst/>
          </a:prstGeom>
        </p:spPr>
        <p:txBody>
          <a:bodyPr wrap="square"/>
          <a:p>
            <a:pPr>
              <a:defRPr/>
            </a:pPr>
            <a:r>
              <a:rPr lang="ko-KR" altLang="en-US" sz="3200">
                <a:latin typeface="돋움체"/>
                <a:ea typeface="돋움체"/>
              </a:rPr>
              <a:t>게이샤</a:t>
            </a:r>
            <a:endParaRPr lang="ko-KR" altLang="en-US" sz="3200">
              <a:latin typeface="돋움체"/>
              <a:ea typeface="돋움체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7908" y="459105"/>
            <a:ext cx="10970766" cy="758190"/>
          </a:xfrm>
        </p:spPr>
        <p:txBody>
          <a:bodyPr/>
          <a:lstStyle/>
          <a:p>
            <a:pPr>
              <a:defRPr/>
            </a:pPr>
            <a:r>
              <a:rPr lang="ko-KR" altLang="en-US"/>
              <a:t>유곽과 남색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7908" y="3089704"/>
            <a:ext cx="10970766" cy="68029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ko-KR" altLang="en-US" sz="3900">
                <a:hlinkClick r:id="rId3"/>
              </a:rPr>
              <a:t>일본 메이지 전후, 요시와라 유곽, 창부(유녀)의 삶</a:t>
            </a:r>
            <a:endParaRPr lang="ko-KR" altLang="en-US" sz="39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7908" y="459105"/>
            <a:ext cx="10970766" cy="758190"/>
          </a:xfrm>
        </p:spPr>
        <p:txBody>
          <a:bodyPr/>
          <a:lstStyle/>
          <a:p>
            <a:pPr>
              <a:defRPr/>
            </a:pPr>
            <a:r>
              <a:rPr lang="ko-KR" altLang="en-US"/>
              <a:t>유곽과 남색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7909" y="1722630"/>
            <a:ext cx="10970766" cy="3409912"/>
          </a:xfrm>
        </p:spPr>
        <p:txBody>
          <a:bodyPr/>
          <a:lstStyle/>
          <a:p>
            <a:pPr>
              <a:defRPr/>
            </a:pPr>
            <a:r>
              <a:rPr lang="ko-KR" altLang="en-US"/>
              <a:t>남색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</a:t>
            </a:r>
            <a:r>
              <a:rPr lang="en-US" altLang="ko-KR" cap="all">
                <a:ea typeface="맑은 고딕"/>
                <a:cs typeface="Calibri"/>
              </a:rPr>
              <a:t>헤이안 시대</a:t>
            </a:r>
            <a:r>
              <a:rPr lang="ko-KR" altLang="en-US" cap="all">
                <a:ea typeface="맑은 고딕"/>
                <a:cs typeface="Calibri"/>
              </a:rPr>
              <a:t> </a:t>
            </a:r>
            <a:r>
              <a:rPr lang="en-US" altLang="ko-KR" cap="all">
                <a:ea typeface="맑은 고딕"/>
                <a:cs typeface="Calibri"/>
              </a:rPr>
              <a:t>때부터 행해져온</a:t>
            </a:r>
            <a:r>
              <a:rPr lang="ko-KR" altLang="en-US" cap="all">
                <a:ea typeface="맑은 고딕"/>
                <a:cs typeface="Calibri"/>
              </a:rPr>
              <a:t> </a:t>
            </a:r>
            <a:r>
              <a:rPr lang="en-US" altLang="ko-KR" cap="all">
                <a:ea typeface="맑은 고딕"/>
                <a:cs typeface="Calibri"/>
              </a:rPr>
              <a:t>소년애</a:t>
            </a:r>
            <a:endParaRPr lang="en-US" altLang="ko-KR" cap="all">
              <a:ea typeface="맑은 고딕"/>
              <a:cs typeface="Calibri"/>
            </a:endParaRPr>
          </a:p>
          <a:p>
            <a:pPr marL="0" indent="0">
              <a:buNone/>
              <a:defRPr/>
            </a:pPr>
            <a:endParaRPr lang="en-US" altLang="ko-KR" cap="all">
              <a:ea typeface="맑은 고딕"/>
              <a:cs typeface="Calibri"/>
            </a:endParaRPr>
          </a:p>
          <a:p>
            <a:pPr marL="0" indent="0">
              <a:buClr>
                <a:srgbClr val="ffffff"/>
              </a:buClr>
              <a:buNone/>
              <a:defRPr/>
            </a:pPr>
            <a:r>
              <a:rPr lang="ko-KR" altLang="en-US">
                <a:ea typeface="맑은 고딕"/>
                <a:cs typeface="Calibri"/>
              </a:rPr>
              <a:t> </a:t>
            </a:r>
            <a:endParaRPr lang="ko-KR">
              <a:ea typeface="맑은 고딕"/>
              <a:cs typeface="Calibri"/>
            </a:endParaRPr>
          </a:p>
          <a:p>
            <a:pPr marL="0" indent="0">
              <a:buClr>
                <a:srgbClr val="ffffff"/>
              </a:buClr>
              <a:buNone/>
              <a:defRPr/>
            </a:pPr>
            <a:r>
              <a:rPr lang="ko-KR">
                <a:ea typeface="맑은 고딕"/>
                <a:cs typeface="Calibri"/>
              </a:rPr>
              <a:t>헤이안 </a:t>
            </a:r>
            <a:r>
              <a:rPr lang="ko-KR" altLang="en-US">
                <a:ea typeface="맑은 고딕"/>
                <a:cs typeface="Calibri"/>
              </a:rPr>
              <a:t>시대에서 성행한 불교에서 불교 교리상 여성과의 관계가 금기시 되었기에 스님들로부터 소년애가 유행</a:t>
            </a:r>
            <a:endParaRPr lang="ko-KR" altLang="en-US">
              <a:ea typeface="맑은 고딕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7908" y="459105"/>
            <a:ext cx="10970766" cy="758190"/>
          </a:xfrm>
        </p:spPr>
        <p:txBody>
          <a:bodyPr/>
          <a:lstStyle/>
          <a:p>
            <a:pPr>
              <a:defRPr/>
            </a:pPr>
            <a:r>
              <a:rPr lang="ko-KR" altLang="en-US"/>
              <a:t>유곽과 남색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295214" y="1375604"/>
            <a:ext cx="5596155" cy="54795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7908" y="459105"/>
            <a:ext cx="10970766" cy="758190"/>
          </a:xfrm>
        </p:spPr>
        <p:txBody>
          <a:bodyPr/>
          <a:lstStyle/>
          <a:p>
            <a:pPr>
              <a:defRPr/>
            </a:pPr>
            <a:r>
              <a:rPr lang="ko-KR" altLang="en-US"/>
              <a:t>유곽과 남색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24241" y="1532865"/>
            <a:ext cx="7738101" cy="48478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7908" y="459105"/>
            <a:ext cx="10970766" cy="758190"/>
          </a:xfrm>
        </p:spPr>
        <p:txBody>
          <a:bodyPr/>
          <a:lstStyle/>
          <a:p>
            <a:pPr>
              <a:defRPr/>
            </a:pPr>
            <a:r>
              <a:rPr lang="ko-KR" altLang="en-US"/>
              <a:t>유곽과 남색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7909" y="1775018"/>
            <a:ext cx="10970766" cy="3309427"/>
          </a:xfrm>
        </p:spPr>
        <p:txBody>
          <a:bodyPr/>
          <a:lstStyle/>
          <a:p>
            <a:pPr lvl="0">
              <a:defRPr/>
            </a:pPr>
            <a:r>
              <a:rPr lang="ko-KR" altLang="en-US">
                <a:ea typeface="맑은 고딕"/>
                <a:cs typeface="Calibri Light"/>
              </a:rPr>
              <a:t>온나가타(女形)</a:t>
            </a:r>
            <a:endParaRPr lang="ko-KR" altLang="en-US">
              <a:ea typeface="맑은 고딕"/>
              <a:cs typeface="Calibri Light"/>
            </a:endParaRPr>
          </a:p>
          <a:p>
            <a:pPr marL="0" lvl="0" indent="0">
              <a:buNone/>
              <a:defRPr/>
            </a:pPr>
            <a:r>
              <a:rPr lang="ko-KR" altLang="en-US">
                <a:ea typeface="맑은 고딕"/>
                <a:cs typeface="Calibri"/>
              </a:rPr>
              <a:t> 당시 일본에선 전통극인 가부키에서 여성 대신 소년이 여자 역할</a:t>
            </a:r>
            <a:endParaRPr lang="ko-KR" altLang="en-US">
              <a:ea typeface="맑은 고딕"/>
              <a:cs typeface="Calibri"/>
            </a:endParaRPr>
          </a:p>
          <a:p>
            <a:pPr marL="0" lvl="0" indent="0">
              <a:buNone/>
              <a:defRPr/>
            </a:pPr>
            <a:endParaRPr lang="ko-KR" altLang="en-US">
              <a:ea typeface="맑은 고딕"/>
              <a:cs typeface="Calibri"/>
            </a:endParaRPr>
          </a:p>
          <a:p>
            <a:pPr marL="0" indent="0">
              <a:buClr>
                <a:srgbClr val="ffffff"/>
              </a:buClr>
              <a:buNone/>
              <a:defRPr/>
            </a:pPr>
            <a:r>
              <a:rPr lang="ko-KR" altLang="en-US">
                <a:ea typeface="맑은 고딕"/>
                <a:cs typeface="Calibri"/>
              </a:rPr>
              <a:t> 일반 대중들 사이에서 상당한 인기를 누려 현대의 가부키에서도 등장</a:t>
            </a:r>
            <a:endParaRPr lang="ko-KR" altLang="en-US">
              <a:ea typeface="맑은 고딕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제목 1"/>
          <p:cNvSpPr>
            <a:spLocks noGrp="1"/>
          </p:cNvSpPr>
          <p:nvPr>
            <p:ph type="title" idx="0"/>
          </p:nvPr>
        </p:nvSpPr>
        <p:spPr>
          <a:xfrm>
            <a:off x="607908" y="468630"/>
            <a:ext cx="10970766" cy="758190"/>
          </a:xfr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 marL="0" lvl="0" indent="0" algn="ctr" defTabSz="5884688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44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함초롬돋움"/>
                <a:ea typeface="함초롬돋움"/>
                <a:sym typeface="Arial"/>
              </a:rPr>
              <a:t>종교와 문학 속의 성의식</a:t>
            </a:r>
            <a:endParaRPr xmlns:mc="http://schemas.openxmlformats.org/markup-compatibility/2006" xmlns:hp="http://schemas.haansoft.com/office/presentation/8.0" kumimoji="0" lang="ko-KR" altLang="en-US" sz="4400" b="0" i="0" baseline="0" mc:Ignorable="hp" hp:hslEmbossed="0">
              <a:solidFill>
                <a:srgbClr val="000000">
                  <a:alpha val="100000"/>
                </a:srgbClr>
              </a:solidFill>
              <a:latin typeface="함초롬돋움"/>
              <a:ea typeface="함초롬돋움"/>
              <a:sym typeface="Arial"/>
            </a:endParaRPr>
          </a:p>
        </p:txBody>
      </p:sp>
      <p:sp>
        <p:nvSpPr>
          <p:cNvPr id="5125" name=""/>
          <p:cNvSpPr txBox="1"/>
          <p:nvPr/>
        </p:nvSpPr>
        <p:spPr>
          <a:xfrm>
            <a:off x="607909" y="1970280"/>
            <a:ext cx="10970766" cy="291461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t">
            <a:spAutoFit/>
          </a:bodyPr>
          <a:p>
            <a:pPr marL="0" lvl="0" indent="0" algn="l" defTabSz="58846888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1" lang="ko-KR" altLang="en-US" sz="3200" b="0" i="0" baseline="0" mc:Ignorable="hp" hp:hslEmbossed="0">
              <a:solidFill>
                <a:srgbClr val="000000">
                  <a:alpha val="100000"/>
                </a:srgbClr>
              </a:solidFill>
              <a:latin typeface="함초롬돋움"/>
              <a:ea typeface="함초롬돋움"/>
            </a:endParaRPr>
          </a:p>
          <a:p>
            <a:pPr marL="0" lvl="0" indent="0" algn="l" defTabSz="58846888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buFont typeface="바탕"/>
              <a:buChar char="•"/>
              <a:defRPr/>
            </a:pPr>
            <a:r>
              <a:rPr xmlns:mc="http://schemas.openxmlformats.org/markup-compatibility/2006" xmlns:hp="http://schemas.haansoft.com/office/presentation/8.0" kumimoji="1" lang="ko-KR" altLang="en-US" sz="32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함초롬돋움"/>
                <a:ea typeface="함초롬돋움"/>
              </a:rPr>
              <a:t>한국인에 비해 자유롭고 활달 → 종교의 영향</a:t>
            </a:r>
            <a:endParaRPr xmlns:mc="http://schemas.openxmlformats.org/markup-compatibility/2006" xmlns:hp="http://schemas.haansoft.com/office/presentation/8.0" kumimoji="1" lang="ko-KR" altLang="en-US" sz="3200" b="0" i="0" baseline="0" mc:Ignorable="hp" hp:hslEmbossed="0">
              <a:solidFill>
                <a:srgbClr val="000000">
                  <a:alpha val="100000"/>
                </a:srgbClr>
              </a:solidFill>
              <a:latin typeface="함초롬돋움"/>
              <a:ea typeface="함초롬돋움"/>
            </a:endParaRPr>
          </a:p>
          <a:p>
            <a:pPr marL="0" lvl="0" indent="0" algn="l" defTabSz="58846888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buFont typeface="바탕"/>
              <a:buChar char="•"/>
              <a:defRPr/>
            </a:pPr>
            <a:endParaRPr xmlns:mc="http://schemas.openxmlformats.org/markup-compatibility/2006" xmlns:hp="http://schemas.haansoft.com/office/presentation/8.0" kumimoji="1" lang="ko-KR" altLang="en-US" sz="3200" b="0" i="0" baseline="0" mc:Ignorable="hp" hp:hslEmbossed="0">
              <a:solidFill>
                <a:srgbClr val="000000">
                  <a:alpha val="100000"/>
                </a:srgbClr>
              </a:solidFill>
              <a:latin typeface="함초롬돋움"/>
              <a:ea typeface="함초롬돋움"/>
            </a:endParaRPr>
          </a:p>
          <a:p>
            <a:pPr marL="0" lvl="0" indent="0" algn="l" defTabSz="58846888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buFont typeface="바탕"/>
              <a:buChar char="•"/>
              <a:defRPr/>
            </a:pPr>
            <a:endParaRPr xmlns:mc="http://schemas.openxmlformats.org/markup-compatibility/2006" xmlns:hp="http://schemas.haansoft.com/office/presentation/8.0" kumimoji="1" lang="ko-KR" altLang="en-US" sz="3200" b="0" i="0" baseline="0" mc:Ignorable="hp" hp:hslEmbossed="0">
              <a:solidFill>
                <a:srgbClr val="000000">
                  <a:alpha val="100000"/>
                </a:srgbClr>
              </a:solidFill>
              <a:latin typeface="함초롬돋움"/>
              <a:ea typeface="함초롬돋움"/>
            </a:endParaRPr>
          </a:p>
          <a:p>
            <a:pPr marL="0" lvl="0" indent="0" algn="l" defTabSz="58846888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buFont typeface="바탕"/>
              <a:buChar char="•"/>
              <a:defRPr/>
            </a:pPr>
            <a:r>
              <a:rPr xmlns:mc="http://schemas.openxmlformats.org/markup-compatibility/2006" xmlns:hp="http://schemas.haansoft.com/office/presentation/8.0" kumimoji="1" lang="ko-KR" altLang="en-US" sz="32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함초롬돋움"/>
                <a:ea typeface="함초롬돋움"/>
              </a:rPr>
              <a:t>불교의 여러 종파</a:t>
            </a:r>
            <a:r>
              <a:rPr xmlns:mc="http://schemas.openxmlformats.org/markup-compatibility/2006" xmlns:hp="http://schemas.haansoft.com/office/presentation/8.0" kumimoji="1" lang="ko-KR" altLang="en-US" sz="32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함초롬돋움"/>
              </a:rPr>
              <a:t>+</a:t>
            </a:r>
            <a:r>
              <a:rPr xmlns:mc="http://schemas.openxmlformats.org/markup-compatibility/2006" xmlns:hp="http://schemas.haansoft.com/office/presentation/8.0" kumimoji="1" lang="ko-KR" altLang="en-US" sz="32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함초롬돋움"/>
                <a:ea typeface="함초롬돋움"/>
              </a:rPr>
              <a:t>신도 → 성애에 아주 관용적</a:t>
            </a:r>
            <a:endParaRPr xmlns:mc="http://schemas.openxmlformats.org/markup-compatibility/2006" xmlns:hp="http://schemas.haansoft.com/office/presentation/8.0" kumimoji="1" lang="ko-KR" altLang="en-US" sz="3200" b="0" i="0" mc:Ignorable="hp" hp:hslEmbossed="0">
              <a:solidFill>
                <a:srgbClr val="000000">
                  <a:alpha val="100000"/>
                </a:srgbClr>
              </a:solidFill>
              <a:latin typeface="함초롬돋움"/>
              <a:ea typeface="함초롬돋움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7908" y="459105"/>
            <a:ext cx="10970766" cy="758190"/>
          </a:xfrm>
        </p:spPr>
        <p:txBody>
          <a:bodyPr/>
          <a:lstStyle/>
          <a:p>
            <a:pPr>
              <a:defRPr/>
            </a:pPr>
            <a:r>
              <a:rPr lang="ko-KR" altLang="en-US"/>
              <a:t>유곽과 남색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483564" y="1338803"/>
            <a:ext cx="2892437" cy="5393190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577539" y="978668"/>
            <a:ext cx="3485615" cy="5700433"/>
          </a:xfrm>
          <a:prstGeom prst="rect">
            <a:avLst/>
          </a:prstGeom>
        </p:spPr>
      </p:pic>
      <p:sp>
        <p:nvSpPr>
          <p:cNvPr id="6" name=""/>
          <p:cNvSpPr txBox="1"/>
          <p:nvPr/>
        </p:nvSpPr>
        <p:spPr>
          <a:xfrm>
            <a:off x="5156941" y="3427586"/>
            <a:ext cx="2737026" cy="47095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500"/>
              <a:t>온나가타</a:t>
            </a:r>
            <a:endParaRPr lang="ko-KR" altLang="en-US" sz="25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7908" y="459105"/>
            <a:ext cx="10970766" cy="758190"/>
          </a:xfrm>
        </p:spPr>
        <p:txBody>
          <a:bodyPr/>
          <a:lstStyle/>
          <a:p>
            <a:pPr>
              <a:defRPr/>
            </a:pPr>
            <a:r>
              <a:rPr lang="ko-KR" altLang="en-US"/>
              <a:t>유곽과 남색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7908" y="2892060"/>
            <a:ext cx="10970766" cy="1071052"/>
          </a:xfrm>
        </p:spPr>
        <p:txBody>
          <a:bodyPr/>
          <a:lstStyle/>
          <a:p>
            <a:pPr marL="285750" indent="-285750" latinLnBrk="0">
              <a:buFont typeface="Arial"/>
              <a:buChar char="•"/>
              <a:defRPr/>
            </a:pPr>
            <a:r>
              <a:rPr lang="ko-KR" altLang="en-US">
                <a:ea typeface="맑은 고딕"/>
                <a:cs typeface="Calibri"/>
              </a:rPr>
              <a:t>메이지 유신 정권 이후 점점 인기가 식어가며 동성애를 금기시하는 서양의 기독교 문화가 들어오며 남색</a:t>
            </a:r>
            <a:r>
              <a:rPr lang="en-US" altLang="ko-KR">
                <a:ea typeface="맑은 고딕"/>
                <a:cs typeface="Calibri"/>
              </a:rPr>
              <a:t> x</a:t>
            </a:r>
            <a:endParaRPr lang="en-US" altLang="ko-KR">
              <a:ea typeface="맑은 고딕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7908" y="459105"/>
            <a:ext cx="10970766" cy="758190"/>
          </a:xfrm>
        </p:spPr>
        <p:txBody>
          <a:bodyPr/>
          <a:lstStyle/>
          <a:p>
            <a:pPr>
              <a:defRPr/>
            </a:pPr>
            <a:r>
              <a:rPr lang="ko-KR" altLang="en-US"/>
              <a:t>유곽과 남색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7908" y="2894206"/>
            <a:ext cx="10970766" cy="106676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ko-KR" altLang="en-US">
                <a:hlinkClick r:id="rId2"/>
              </a:rPr>
              <a:t>일본 남색. 남성 간의 동성연애를 최고로 여겼었던 과거 일본의 충격적인 문화였던 와카슈도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389137" y="-533898"/>
            <a:ext cx="12676752" cy="9397522"/>
          </a:xfrm>
          <a:prstGeom prst="rect">
            <a:avLst/>
          </a:prstGeom>
        </p:spPr>
      </p:pic>
      <p:sp>
        <p:nvSpPr>
          <p:cNvPr id="3" name=""/>
          <p:cNvSpPr txBox="1"/>
          <p:nvPr/>
        </p:nvSpPr>
        <p:spPr>
          <a:xfrm>
            <a:off x="475186" y="1982583"/>
            <a:ext cx="5041890" cy="65270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 sz="3700">
                <a:latin typeface="한컴 백제 B"/>
                <a:ea typeface="한컴 백제 B"/>
              </a:rPr>
              <a:t>4)</a:t>
            </a:r>
            <a:r>
              <a:rPr lang="ko-KR" altLang="en-US" sz="3700">
                <a:latin typeface="한컴 백제 B"/>
                <a:ea typeface="한컴 백제 B"/>
              </a:rPr>
              <a:t> 현대 일본인의 성의식</a:t>
            </a:r>
            <a:endParaRPr lang="ko-KR" altLang="en-US" sz="3700">
              <a:latin typeface="한컴 백제 B"/>
              <a:ea typeface="한컴 백제 B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7908" y="459105"/>
            <a:ext cx="10970766" cy="758190"/>
          </a:xfrm>
        </p:spPr>
        <p:txBody>
          <a:bodyPr/>
          <a:lstStyle/>
          <a:p>
            <a:pPr>
              <a:defRPr/>
            </a:pPr>
            <a:r>
              <a:rPr lang="ko-KR" altLang="en-US"/>
              <a:t>현대 일본인의 성의식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7909" y="1775018"/>
            <a:ext cx="10970766" cy="3309427"/>
          </a:xfrm>
        </p:spPr>
        <p:txBody>
          <a:bodyPr/>
          <a:lstStyle/>
          <a:p>
            <a:pPr>
              <a:defRPr/>
            </a:pPr>
            <a:r>
              <a:rPr lang="ko-KR" altLang="en-US"/>
              <a:t>현대일본인의 성 저연령화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</a:t>
            </a:r>
            <a:r>
              <a:rPr lang="en-US" altLang="ko-KR"/>
              <a:t>21</a:t>
            </a:r>
            <a:r>
              <a:rPr lang="ko-KR" altLang="en-US"/>
              <a:t>세기 현재 일본 사회는 성의 저연령화</a:t>
            </a:r>
            <a:r>
              <a:rPr lang="en-US" altLang="ko-KR"/>
              <a:t>,</a:t>
            </a:r>
            <a:r>
              <a:rPr lang="ko-KR" altLang="en-US"/>
              <a:t> 매매 춘화</a:t>
            </a:r>
            <a:r>
              <a:rPr lang="en-US" altLang="ko-KR"/>
              <a:t>,</a:t>
            </a:r>
            <a:r>
              <a:rPr lang="ko-KR" altLang="en-US"/>
              <a:t> 원조교제 등 성에 대한 많은 문제점이 존재</a:t>
            </a:r>
            <a:endParaRPr lang="ko-KR" altLang="en-US"/>
          </a:p>
          <a:p>
            <a:pPr marL="0" indent="0">
              <a:buNone/>
              <a:defRPr/>
            </a:pP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40~60</a:t>
            </a:r>
            <a:r>
              <a:rPr lang="ko-KR" altLang="en-US"/>
              <a:t>대의 중장년층 보다 </a:t>
            </a:r>
            <a:r>
              <a:rPr lang="en-US" altLang="ko-KR"/>
              <a:t>16</a:t>
            </a:r>
            <a:r>
              <a:rPr lang="ko-KR" altLang="en-US"/>
              <a:t>세</a:t>
            </a:r>
            <a:r>
              <a:rPr lang="en-US" altLang="ko-KR"/>
              <a:t>~30</a:t>
            </a:r>
            <a:r>
              <a:rPr lang="ko-KR" altLang="en-US"/>
              <a:t>대의 젊은층이 성에 대해 관대한 경향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7908" y="459105"/>
            <a:ext cx="10970766" cy="758190"/>
          </a:xfrm>
        </p:spPr>
        <p:txBody>
          <a:bodyPr/>
          <a:lstStyle/>
          <a:p>
            <a:pPr>
              <a:defRPr/>
            </a:pPr>
            <a:r>
              <a:rPr lang="ko-KR" altLang="en-US"/>
              <a:t>현대 일본인의 성의식</a:t>
            </a:r>
            <a:endParaRPr lang="ko-KR" altLang="en-US"/>
          </a:p>
        </p:txBody>
      </p:sp>
      <p:pic>
        <p:nvPicPr>
          <p:cNvPr id="6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641601" y="1266776"/>
            <a:ext cx="4903381" cy="4988509"/>
          </a:xfrm>
          <a:prstGeom prst="rect">
            <a:avLst/>
          </a:prstGeom>
        </p:spPr>
      </p:pic>
      <p:sp>
        <p:nvSpPr>
          <p:cNvPr id="7" name=""/>
          <p:cNvSpPr txBox="1"/>
          <p:nvPr/>
        </p:nvSpPr>
        <p:spPr>
          <a:xfrm>
            <a:off x="4580725" y="6380693"/>
            <a:ext cx="3961485" cy="362424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현대 일본인의 </a:t>
            </a:r>
            <a:r>
              <a:rPr lang="en-US" altLang="ko-KR"/>
              <a:t>1</a:t>
            </a:r>
            <a:r>
              <a:rPr lang="ko-KR" altLang="en-US"/>
              <a:t>년간 성행위 빈도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7908" y="459105"/>
            <a:ext cx="10970766" cy="758190"/>
          </a:xfrm>
        </p:spPr>
        <p:txBody>
          <a:bodyPr/>
          <a:lstStyle/>
          <a:p>
            <a:pPr>
              <a:defRPr/>
            </a:pPr>
            <a:r>
              <a:rPr lang="ko-KR" altLang="en-US"/>
              <a:t>현대 일본인의 성의식</a:t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374556" y="1266776"/>
            <a:ext cx="5437472" cy="4911754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3788427" y="6308666"/>
            <a:ext cx="5113918" cy="39502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000"/>
              <a:t>과거에 비해 젊은층의 성 경험이 많아짐</a:t>
            </a:r>
            <a:endParaRPr lang="ko-KR" altLang="en-US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7908" y="459105"/>
            <a:ext cx="10970766" cy="758190"/>
          </a:xfrm>
        </p:spPr>
        <p:txBody>
          <a:bodyPr/>
          <a:lstStyle/>
          <a:p>
            <a:pPr>
              <a:defRPr/>
            </a:pPr>
            <a:r>
              <a:rPr lang="ko-KR" altLang="en-US"/>
              <a:t>현대 일본인의 성의식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7909" y="1970281"/>
            <a:ext cx="10970766" cy="2914611"/>
          </a:xfrm>
        </p:spPr>
        <p:txBody>
          <a:bodyPr/>
          <a:lstStyle/>
          <a:p>
            <a:pPr>
              <a:defRPr/>
            </a:pPr>
            <a:r>
              <a:rPr lang="ko-KR" altLang="en-US"/>
              <a:t>첫 성교에 대한 연령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첫 성교 경험에 대한 연령이 낮아지고 있음</a:t>
            </a:r>
            <a:endParaRPr lang="ko-KR" altLang="en-US"/>
          </a:p>
          <a:p>
            <a:pPr marL="0" indent="0">
              <a:buNone/>
              <a:defRPr/>
            </a:pP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젊은층 남성 </a:t>
            </a:r>
            <a:r>
              <a:rPr lang="en-US" altLang="ko-KR"/>
              <a:t>-</a:t>
            </a:r>
            <a:r>
              <a:rPr lang="ko-KR" altLang="en-US"/>
              <a:t> </a:t>
            </a:r>
            <a:r>
              <a:rPr lang="en-US" altLang="ko-KR"/>
              <a:t>18.8</a:t>
            </a:r>
            <a:r>
              <a:rPr lang="ko-KR" altLang="en-US"/>
              <a:t>세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젊은층 여성 </a:t>
            </a:r>
            <a:r>
              <a:rPr lang="en-US" altLang="ko-KR"/>
              <a:t>-</a:t>
            </a:r>
            <a:r>
              <a:rPr lang="ko-KR" altLang="en-US"/>
              <a:t> </a:t>
            </a:r>
            <a:r>
              <a:rPr lang="en-US" altLang="ko-KR"/>
              <a:t>20.3</a:t>
            </a:r>
            <a:r>
              <a:rPr lang="ko-KR" altLang="en-US"/>
              <a:t>세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7908" y="459105"/>
            <a:ext cx="10970766" cy="758190"/>
          </a:xfrm>
        </p:spPr>
        <p:txBody>
          <a:bodyPr/>
          <a:lstStyle/>
          <a:p>
            <a:pPr>
              <a:defRPr/>
            </a:pPr>
            <a:r>
              <a:rPr lang="ko-KR" altLang="en-US"/>
              <a:t>현대 일본인의 성의식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860725" y="1410830"/>
            <a:ext cx="8465134" cy="5128598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5300995" y="1698938"/>
            <a:ext cx="3457296" cy="36608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첫경험의 나이는</a:t>
            </a:r>
            <a:r>
              <a:rPr lang="en-US" altLang="ko-KR"/>
              <a:t>?</a:t>
            </a:r>
            <a:endParaRPr lang="en-US" altLang="ko-KR"/>
          </a:p>
        </p:txBody>
      </p:sp>
      <p:sp>
        <p:nvSpPr>
          <p:cNvPr id="6" name=""/>
          <p:cNvSpPr txBox="1"/>
          <p:nvPr/>
        </p:nvSpPr>
        <p:spPr>
          <a:xfrm>
            <a:off x="6525454" y="4003802"/>
            <a:ext cx="2953107" cy="36678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일본 여성 평균</a:t>
            </a:r>
            <a:endParaRPr lang="ko-KR" altLang="en-US"/>
          </a:p>
        </p:txBody>
      </p:sp>
      <p:sp>
        <p:nvSpPr>
          <p:cNvPr id="7" name=""/>
          <p:cNvSpPr txBox="1"/>
          <p:nvPr/>
        </p:nvSpPr>
        <p:spPr>
          <a:xfrm>
            <a:off x="5012887" y="6308666"/>
            <a:ext cx="2881080" cy="366454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/>
              <a:t>16~20</a:t>
            </a:r>
            <a:r>
              <a:rPr lang="ko-KR" altLang="en-US"/>
              <a:t>세에 가장 많음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7908" y="459105"/>
            <a:ext cx="10970766" cy="758190"/>
          </a:xfrm>
        </p:spPr>
        <p:txBody>
          <a:bodyPr/>
          <a:lstStyle/>
          <a:p>
            <a:pPr>
              <a:defRPr/>
            </a:pPr>
            <a:r>
              <a:rPr lang="ko-KR" altLang="en-US"/>
              <a:t>현대 일본인의 성의식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7909" y="2894206"/>
            <a:ext cx="10970766" cy="106676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ko-KR" altLang="en-US">
                <a:hlinkClick r:id="rId2"/>
              </a:rPr>
              <a:t>[#어쩌다어른] 성진국 일본에는 '이것'까지 있다?! 일본의 개방적인 성문화 A to Z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제목 1"/>
          <p:cNvSpPr>
            <a:spLocks noGrp="1"/>
          </p:cNvSpPr>
          <p:nvPr>
            <p:ph type="title" idx="0"/>
          </p:nvPr>
        </p:nvSpPr>
        <p:spPr>
          <a:xfrm>
            <a:off x="607908" y="459105"/>
            <a:ext cx="10970766" cy="758190"/>
          </a:xfr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 marL="0" lvl="0" indent="0" algn="ctr" defTabSz="5884688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44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함초롬돋움"/>
                <a:ea typeface="함초롬돋움"/>
                <a:sym typeface="Arial"/>
              </a:rPr>
              <a:t>종교와 문학 속의 성의식</a:t>
            </a:r>
            <a:endParaRPr xmlns:mc="http://schemas.openxmlformats.org/markup-compatibility/2006" xmlns:hp="http://schemas.haansoft.com/office/presentation/8.0" kumimoji="0" lang="ko-KR" altLang="en-US" sz="4400" b="0" i="0" baseline="0" mc:Ignorable="hp" hp:hslEmbossed="0">
              <a:solidFill>
                <a:srgbClr val="000000">
                  <a:alpha val="100000"/>
                </a:srgbClr>
              </a:solidFill>
              <a:latin typeface="함초롬돋움"/>
              <a:ea typeface="함초롬돋움"/>
              <a:sym typeface="Arial"/>
            </a:endParaRPr>
          </a:p>
        </p:txBody>
      </p:sp>
      <p:sp>
        <p:nvSpPr>
          <p:cNvPr id="6149" name=""/>
          <p:cNvSpPr txBox="1"/>
          <p:nvPr/>
        </p:nvSpPr>
        <p:spPr>
          <a:xfrm>
            <a:off x="607908" y="1598333"/>
            <a:ext cx="10970766" cy="40861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t">
            <a:spAutoFit/>
          </a:bodyPr>
          <a:p>
            <a:pPr marL="0" lvl="0" indent="0" algn="l" defTabSz="58846888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sz="32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함초롬돋움"/>
                <a:ea typeface="함초롬돋움"/>
              </a:rPr>
              <a:t>곤세이사마</a:t>
            </a:r>
            <a:endParaRPr xmlns:mc="http://schemas.openxmlformats.org/markup-compatibility/2006" xmlns:hp="http://schemas.haansoft.com/office/presentation/8.0" kumimoji="1" lang="ko-KR" altLang="en-US" sz="3200" b="0" i="0" baseline="0" mc:Ignorable="hp" hp:hslEmbossed="0">
              <a:solidFill>
                <a:srgbClr val="000000">
                  <a:alpha val="100000"/>
                </a:srgbClr>
              </a:solidFill>
              <a:latin typeface="함초롬돋움"/>
              <a:ea typeface="함초롬돋움"/>
            </a:endParaRPr>
          </a:p>
          <a:p>
            <a:pPr marL="0" lvl="0" indent="0" algn="l" defTabSz="58846888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buFont typeface="바탕"/>
              <a:buChar char="•"/>
              <a:defRPr/>
            </a:pPr>
            <a:endParaRPr xmlns:mc="http://schemas.openxmlformats.org/markup-compatibility/2006" xmlns:hp="http://schemas.haansoft.com/office/presentation/8.0" kumimoji="1" lang="ko-KR" altLang="en-US" sz="3200" b="0" i="0" baseline="0" mc:Ignorable="hp" hp:hslEmbossed="0">
              <a:solidFill>
                <a:srgbClr val="000000">
                  <a:alpha val="100000"/>
                </a:srgbClr>
              </a:solidFill>
              <a:latin typeface="함초롬돋움"/>
              <a:ea typeface="함초롬돋움"/>
            </a:endParaRPr>
          </a:p>
          <a:p>
            <a:pPr marL="0" lvl="0" indent="0" algn="l" defTabSz="58846888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buFont typeface="바탕"/>
              <a:buChar char="•"/>
              <a:defRPr/>
            </a:pPr>
            <a:r>
              <a:rPr xmlns:mc="http://schemas.openxmlformats.org/markup-compatibility/2006" xmlns:hp="http://schemas.haansoft.com/office/presentation/8.0" kumimoji="1" lang="ko-KR" altLang="en-US" sz="32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함초롬돋움"/>
                <a:ea typeface="함초롬돋움"/>
              </a:rPr>
              <a:t>도호쿠 지방의 후케노유 온천에 있음</a:t>
            </a:r>
            <a:endParaRPr xmlns:mc="http://schemas.openxmlformats.org/markup-compatibility/2006" xmlns:hp="http://schemas.haansoft.com/office/presentation/8.0" kumimoji="1" lang="ko-KR" altLang="en-US" sz="3200" b="0" i="0" baseline="0" mc:Ignorable="hp" hp:hslEmbossed="0">
              <a:solidFill>
                <a:srgbClr val="000000">
                  <a:alpha val="100000"/>
                </a:srgbClr>
              </a:solidFill>
              <a:latin typeface="함초롬돋움"/>
              <a:ea typeface="함초롬돋움"/>
            </a:endParaRPr>
          </a:p>
          <a:p>
            <a:pPr marL="0" lvl="0" indent="0" algn="l" defTabSz="58846888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buFont typeface="바탕"/>
              <a:buChar char="•"/>
              <a:defRPr/>
            </a:pPr>
            <a:r>
              <a:rPr xmlns:mc="http://schemas.openxmlformats.org/markup-compatibility/2006" xmlns:hp="http://schemas.haansoft.com/office/presentation/8.0" kumimoji="1" lang="ko-KR" altLang="en-US" sz="32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함초롬돋움"/>
                <a:ea typeface="함초롬돋움"/>
              </a:rPr>
              <a:t>손님이 봉납한 것</a:t>
            </a:r>
            <a:endParaRPr xmlns:mc="http://schemas.openxmlformats.org/markup-compatibility/2006" xmlns:hp="http://schemas.haansoft.com/office/presentation/8.0" kumimoji="1" lang="ko-KR" altLang="en-US" sz="3200" b="0" i="0" baseline="0" mc:Ignorable="hp" hp:hslEmbossed="0">
              <a:solidFill>
                <a:srgbClr val="000000">
                  <a:alpha val="100000"/>
                </a:srgbClr>
              </a:solidFill>
              <a:latin typeface="함초롬돋움"/>
              <a:ea typeface="함초롬돋움"/>
            </a:endParaRPr>
          </a:p>
          <a:p>
            <a:pPr marL="0" lvl="0" indent="0" algn="l" defTabSz="58846888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buFont typeface="바탕"/>
              <a:buChar char="•"/>
              <a:defRPr/>
            </a:pPr>
            <a:r>
              <a:rPr xmlns:mc="http://schemas.openxmlformats.org/markup-compatibility/2006" xmlns:hp="http://schemas.haansoft.com/office/presentation/8.0" kumimoji="1" lang="ko-KR" altLang="en-US" sz="32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함초롬돋움"/>
              </a:rPr>
              <a:t>‘</a:t>
            </a:r>
            <a:r>
              <a:rPr xmlns:mc="http://schemas.openxmlformats.org/markup-compatibility/2006" xmlns:hp="http://schemas.haansoft.com/office/presentation/8.0" kumimoji="1" lang="ko-KR" altLang="en-US" sz="32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함초롬돋움"/>
                <a:ea typeface="함초롬돋움"/>
              </a:rPr>
              <a:t>곤세이</a:t>
            </a:r>
            <a:r>
              <a:rPr xmlns:mc="http://schemas.openxmlformats.org/markup-compatibility/2006" xmlns:hp="http://schemas.haansoft.com/office/presentation/8.0" kumimoji="1" lang="ko-KR" altLang="en-US" sz="32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함초롬돋움"/>
              </a:rPr>
              <a:t>’</a:t>
            </a:r>
            <a:r>
              <a:rPr xmlns:mc="http://schemas.openxmlformats.org/markup-compatibility/2006" xmlns:hp="http://schemas.haansoft.com/office/presentation/8.0" kumimoji="1" lang="ko-KR" altLang="en-US" sz="32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함초롬돋움"/>
                <a:ea typeface="함초롬돋움"/>
              </a:rPr>
              <a:t> → 남자의 성기를 본땄음</a:t>
            </a:r>
            <a:endParaRPr xmlns:mc="http://schemas.openxmlformats.org/markup-compatibility/2006" xmlns:hp="http://schemas.haansoft.com/office/presentation/8.0" kumimoji="1" lang="ko-KR" altLang="en-US" sz="3200" b="0" i="0" baseline="0" mc:Ignorable="hp" hp:hslEmbossed="0">
              <a:solidFill>
                <a:srgbClr val="000000">
                  <a:alpha val="100000"/>
                </a:srgbClr>
              </a:solidFill>
              <a:latin typeface="함초롬돋움"/>
              <a:ea typeface="함초롬돋움"/>
            </a:endParaRPr>
          </a:p>
          <a:p>
            <a:pPr marL="0" lvl="0" indent="0" algn="l" defTabSz="58846888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buFont typeface="바탕"/>
              <a:buChar char="•"/>
              <a:defRPr/>
            </a:pPr>
            <a:r>
              <a:rPr xmlns:mc="http://schemas.openxmlformats.org/markup-compatibility/2006" xmlns:hp="http://schemas.haansoft.com/office/presentation/8.0" kumimoji="1" lang="ko-KR" altLang="en-US" sz="32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함초롬돋움"/>
                <a:ea typeface="함초롬돋움"/>
              </a:rPr>
              <a:t>자식을 바라는 부부</a:t>
            </a:r>
            <a:r>
              <a:rPr xmlns:mc="http://schemas.openxmlformats.org/markup-compatibility/2006" xmlns:hp="http://schemas.haansoft.com/office/presentation/8.0" kumimoji="1" lang="ko-KR" altLang="en-US" sz="32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함초롬돋움"/>
              </a:rPr>
              <a:t>,</a:t>
            </a:r>
            <a:r>
              <a:rPr xmlns:mc="http://schemas.openxmlformats.org/markup-compatibility/2006" xmlns:hp="http://schemas.haansoft.com/office/presentation/8.0" kumimoji="1" lang="ko-KR" altLang="en-US" sz="32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함초롬돋움"/>
                <a:ea typeface="함초롬돋움"/>
              </a:rPr>
              <a:t> 순산을 바라는</a:t>
            </a:r>
            <a:endParaRPr xmlns:mc="http://schemas.openxmlformats.org/markup-compatibility/2006" xmlns:hp="http://schemas.haansoft.com/office/presentation/8.0" kumimoji="1" lang="ko-KR" altLang="en-US" sz="3200" b="0" i="0" baseline="0" mc:Ignorable="hp" hp:hslEmbossed="0">
              <a:solidFill>
                <a:srgbClr val="000000">
                  <a:alpha val="100000"/>
                </a:srgbClr>
              </a:solidFill>
              <a:latin typeface="함초롬돋움"/>
              <a:ea typeface="함초롬돋움"/>
            </a:endParaRPr>
          </a:p>
          <a:p>
            <a:pPr marL="0" lvl="0" indent="0" algn="l" defTabSz="58846888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sz="32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함초롬돋움"/>
                <a:ea typeface="함초롬돋움"/>
              </a:rPr>
              <a:t>여성이 참배하거나 봉납</a:t>
            </a:r>
            <a:endParaRPr xmlns:mc="http://schemas.openxmlformats.org/markup-compatibility/2006" xmlns:hp="http://schemas.haansoft.com/office/presentation/8.0" kumimoji="1" lang="ko-KR" altLang="en-US" sz="3200" b="0" i="0" mc:Ignorable="hp" hp:hslEmbossed="0">
              <a:solidFill>
                <a:srgbClr val="000000">
                  <a:alpha val="100000"/>
                </a:srgbClr>
              </a:solidFill>
              <a:latin typeface="함초롬돋움"/>
              <a:ea typeface="함초롬돋움"/>
            </a:endParaRPr>
          </a:p>
        </p:txBody>
      </p:sp>
      <p:pic>
        <p:nvPicPr>
          <p:cNvPr id="6150" name=""/>
          <p:cNvPicPr>
            <a:picLocks noChangeAspect="1"/>
          </p:cNvPicPr>
          <p:nvPr/>
        </p:nvPicPr>
        <p:blipFill rotWithShape="1">
          <a:blip r:embed="rId2">
            <a:lum/>
          </a:blip>
          <a:stretch>
            <a:fillRect/>
          </a:stretch>
        </p:blipFill>
        <p:spPr>
          <a:xfrm>
            <a:off x="7893211" y="1650691"/>
            <a:ext cx="3310927" cy="442041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/>
        </p:nvSpPr>
        <p:spPr>
          <a:xfrm>
            <a:off x="1987753" y="2447711"/>
            <a:ext cx="8211078" cy="1960459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r>
              <a:rPr lang="ko-KR" altLang="en-US" sz="4100"/>
              <a:t>감사합니다</a:t>
            </a:r>
            <a:r>
              <a:rPr lang="en-US" altLang="ko-KR" sz="4100"/>
              <a:t>.</a:t>
            </a:r>
            <a:endParaRPr lang="en-US" altLang="ko-KR" sz="4100"/>
          </a:p>
          <a:p>
            <a:pPr>
              <a:defRPr/>
            </a:pPr>
            <a:endParaRPr lang="en-US" altLang="ko-KR" sz="4100"/>
          </a:p>
          <a:p>
            <a:pPr algn="ctr">
              <a:defRPr/>
            </a:pPr>
            <a:r>
              <a:rPr lang="ko-KR" altLang="en-US" sz="4100"/>
              <a:t>일본어일본학과 </a:t>
            </a:r>
            <a:r>
              <a:rPr lang="en-US" altLang="ko-KR" sz="4100"/>
              <a:t>22355677</a:t>
            </a:r>
            <a:r>
              <a:rPr lang="ko-KR" altLang="en-US" sz="4100"/>
              <a:t> 김례원</a:t>
            </a:r>
            <a:endParaRPr lang="ko-KR" altLang="en-US" sz="41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제목 1"/>
          <p:cNvSpPr>
            <a:spLocks noGrp="1"/>
          </p:cNvSpPr>
          <p:nvPr>
            <p:ph type="title" idx="0"/>
          </p:nvPr>
        </p:nvSpPr>
        <p:spPr>
          <a:xfrm>
            <a:off x="607908" y="459105"/>
            <a:ext cx="10970766" cy="758190"/>
          </a:xfr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 marL="0" lvl="0" indent="0" algn="ctr" defTabSz="5884688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44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함초롬돋움"/>
                <a:ea typeface="함초롬돋움"/>
                <a:sym typeface="Arial"/>
              </a:rPr>
              <a:t>종교와 문학 속의 성의식</a:t>
            </a:r>
            <a:endParaRPr xmlns:mc="http://schemas.openxmlformats.org/markup-compatibility/2006" xmlns:hp="http://schemas.haansoft.com/office/presentation/8.0" kumimoji="0" lang="ko-KR" altLang="en-US" sz="4400" b="0" i="0" mc:Ignorable="hp" hp:hslEmbossed="0">
              <a:solidFill>
                <a:srgbClr val="000000">
                  <a:alpha val="100000"/>
                </a:srgbClr>
              </a:solidFill>
              <a:latin typeface="함초롬돋움"/>
              <a:ea typeface="함초롬돋움"/>
              <a:sym typeface="Arial"/>
            </a:endParaRPr>
          </a:p>
        </p:txBody>
      </p:sp>
      <p:sp>
        <p:nvSpPr>
          <p:cNvPr id="9221" name=""/>
          <p:cNvSpPr txBox="1"/>
          <p:nvPr/>
        </p:nvSpPr>
        <p:spPr>
          <a:xfrm>
            <a:off x="607908" y="1598334"/>
            <a:ext cx="10970766" cy="291461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t">
            <a:spAutoFit/>
          </a:bodyPr>
          <a:p>
            <a:pPr marL="347708" lvl="0" indent="-347708" algn="l" defTabSz="58846888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buFont typeface="바탕"/>
              <a:buChar char="•"/>
              <a:defRPr/>
            </a:pPr>
            <a:endParaRPr xmlns:mc="http://schemas.openxmlformats.org/markup-compatibility/2006" xmlns:hp="http://schemas.haansoft.com/office/presentation/8.0" kumimoji="1" lang="ko-KR" altLang="en-US" sz="3200" b="0" i="0" baseline="0" mc:Ignorable="hp" hp:hslEmbossed="0">
              <a:solidFill>
                <a:srgbClr val="000000">
                  <a:alpha val="100000"/>
                </a:srgbClr>
              </a:solidFill>
              <a:latin typeface="함초롬돋움"/>
              <a:ea typeface="함초롬돋움"/>
            </a:endParaRPr>
          </a:p>
          <a:p>
            <a:pPr marL="347708" lvl="0" indent="-347708" algn="l" defTabSz="58846888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buFont typeface="바탕"/>
              <a:buChar char="•"/>
              <a:defRPr/>
            </a:pPr>
            <a:endParaRPr xmlns:mc="http://schemas.openxmlformats.org/markup-compatibility/2006" xmlns:hp="http://schemas.haansoft.com/office/presentation/8.0" kumimoji="1" lang="ko-KR" altLang="en-US" sz="3200" b="0" i="0" baseline="0" mc:Ignorable="hp" hp:hslEmbossed="0">
              <a:solidFill>
                <a:srgbClr val="000000">
                  <a:alpha val="100000"/>
                </a:srgbClr>
              </a:solidFill>
              <a:latin typeface="함초롬돋움"/>
              <a:ea typeface="함초롬돋움"/>
            </a:endParaRPr>
          </a:p>
          <a:p>
            <a:pPr marL="347708" lvl="0" indent="-347708" algn="l" defTabSz="58846888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buFont typeface="바탕"/>
              <a:buChar char="•"/>
              <a:defRPr/>
            </a:pPr>
            <a:endParaRPr xmlns:mc="http://schemas.openxmlformats.org/markup-compatibility/2006" xmlns:hp="http://schemas.haansoft.com/office/presentation/8.0" kumimoji="1" lang="ko-KR" altLang="en-US" sz="3200" b="0" i="0" baseline="0" mc:Ignorable="hp" hp:hslEmbossed="0">
              <a:solidFill>
                <a:srgbClr val="000000">
                  <a:alpha val="100000"/>
                </a:srgbClr>
              </a:solidFill>
              <a:latin typeface="함초롬돋움"/>
              <a:ea typeface="함초롬돋움"/>
            </a:endParaRPr>
          </a:p>
          <a:p>
            <a:pPr marL="347708" lvl="0" indent="-347708" algn="l" defTabSz="58846888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buFont typeface="바탕"/>
              <a:buChar char="•"/>
              <a:defRPr/>
            </a:pPr>
            <a:r>
              <a:rPr xmlns:mc="http://schemas.openxmlformats.org/markup-compatibility/2006" xmlns:hp="http://schemas.haansoft.com/office/presentation/8.0" kumimoji="1" lang="ko-KR" altLang="en-US" sz="32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함초롬돋움"/>
                <a:ea typeface="함초롬돋움"/>
              </a:rPr>
              <a:t>여성의 출입금지를 나타내는</a:t>
            </a:r>
            <a:endParaRPr xmlns:mc="http://schemas.openxmlformats.org/markup-compatibility/2006" xmlns:hp="http://schemas.haansoft.com/office/presentation/8.0" kumimoji="1" lang="ko-KR" altLang="en-US" sz="3200" b="0" i="0" baseline="0" mc:Ignorable="hp" hp:hslEmbossed="0">
              <a:solidFill>
                <a:srgbClr val="000000">
                  <a:alpha val="100000"/>
                </a:srgbClr>
              </a:solidFill>
              <a:latin typeface="함초롬돋움"/>
              <a:ea typeface="함초롬돋움"/>
            </a:endParaRPr>
          </a:p>
          <a:p>
            <a:pPr marL="347708" lvl="0" indent="-347708" algn="l" defTabSz="58846888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sz="32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함초롬돋움"/>
                <a:ea typeface="함초롬돋움"/>
              </a:rPr>
              <a:t>결계석</a:t>
            </a:r>
            <a:endParaRPr xmlns:mc="http://schemas.openxmlformats.org/markup-compatibility/2006" xmlns:hp="http://schemas.haansoft.com/office/presentation/8.0" kumimoji="1" lang="ko-KR" altLang="en-US" sz="3200" b="0" i="0" mc:Ignorable="hp" hp:hslEmbossed="0">
              <a:solidFill>
                <a:srgbClr val="000000">
                  <a:alpha val="100000"/>
                </a:srgbClr>
              </a:solidFill>
              <a:latin typeface="함초롬돋움"/>
              <a:ea typeface="함초롬돋움"/>
            </a:endParaRPr>
          </a:p>
        </p:txBody>
      </p:sp>
      <p:pic>
        <p:nvPicPr>
          <p:cNvPr id="9222" name=""/>
          <p:cNvPicPr>
            <a:picLocks noChangeAspect="1"/>
          </p:cNvPicPr>
          <p:nvPr/>
        </p:nvPicPr>
        <p:blipFill rotWithShape="1">
          <a:blip r:embed="rId2">
            <a:lum/>
          </a:blip>
          <a:stretch>
            <a:fillRect/>
          </a:stretch>
        </p:blipFill>
        <p:spPr>
          <a:xfrm>
            <a:off x="6540864" y="2039572"/>
            <a:ext cx="5037810" cy="364421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제목 1"/>
          <p:cNvSpPr>
            <a:spLocks noGrp="1"/>
          </p:cNvSpPr>
          <p:nvPr>
            <p:ph type="title" idx="0"/>
          </p:nvPr>
        </p:nvSpPr>
        <p:spPr>
          <a:xfrm>
            <a:off x="607908" y="459105"/>
            <a:ext cx="10970766" cy="758190"/>
          </a:xfr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 marL="0" lvl="0" indent="0" algn="ctr" defTabSz="5884688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44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함초롬돋움"/>
                <a:ea typeface="함초롬돋움"/>
                <a:sym typeface="Arial"/>
              </a:rPr>
              <a:t>종교와 문학 속의 성의식</a:t>
            </a:r>
            <a:endParaRPr xmlns:mc="http://schemas.openxmlformats.org/markup-compatibility/2006" xmlns:hp="http://schemas.haansoft.com/office/presentation/8.0" kumimoji="0" lang="ko-KR" altLang="en-US" sz="4400" b="0" i="0" mc:Ignorable="hp" hp:hslEmbossed="0">
              <a:solidFill>
                <a:srgbClr val="000000">
                  <a:alpha val="100000"/>
                </a:srgbClr>
              </a:solidFill>
              <a:latin typeface="함초롬돋움"/>
              <a:ea typeface="함초롬돋움"/>
              <a:sym typeface="Arial"/>
            </a:endParaRPr>
          </a:p>
        </p:txBody>
      </p:sp>
      <p:sp>
        <p:nvSpPr>
          <p:cNvPr id="10245" name=""/>
          <p:cNvSpPr txBox="1"/>
          <p:nvPr/>
        </p:nvSpPr>
        <p:spPr>
          <a:xfrm>
            <a:off x="607908" y="1598334"/>
            <a:ext cx="10970766" cy="350516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t">
            <a:spAutoFit/>
          </a:bodyPr>
          <a:p>
            <a:pPr marL="347708" lvl="0" indent="-347708" algn="l" defTabSz="58846888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buFont typeface="바탕"/>
              <a:buChar char="•"/>
              <a:defRPr/>
            </a:pPr>
            <a:endParaRPr xmlns:mc="http://schemas.openxmlformats.org/markup-compatibility/2006" xmlns:hp="http://schemas.haansoft.com/office/presentation/8.0" kumimoji="1" lang="ko-KR" altLang="en-US" sz="3200" b="0" i="0" baseline="0" mc:Ignorable="hp" hp:hslEmbossed="0">
              <a:solidFill>
                <a:srgbClr val="000000">
                  <a:alpha val="100000"/>
                </a:srgbClr>
              </a:solidFill>
              <a:latin typeface="함초롬돋움"/>
              <a:ea typeface="함초롬돋움"/>
            </a:endParaRPr>
          </a:p>
          <a:p>
            <a:pPr marL="347708" lvl="0" indent="-347708" algn="l" defTabSz="58846888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1" lang="ko-KR" altLang="en-US" sz="3200" b="0" i="0" baseline="0" mc:Ignorable="hp" hp:hslEmbossed="0">
              <a:solidFill>
                <a:srgbClr val="000000">
                  <a:alpha val="100000"/>
                </a:srgbClr>
              </a:solidFill>
              <a:latin typeface="함초롬돋움"/>
              <a:ea typeface="함초롬돋움"/>
            </a:endParaRPr>
          </a:p>
          <a:p>
            <a:pPr marL="347708" lvl="0" indent="-347708" algn="l" defTabSz="58846888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buFont typeface="바탕"/>
              <a:buChar char="•"/>
              <a:defRPr/>
            </a:pPr>
            <a:r>
              <a:rPr xmlns:mc="http://schemas.openxmlformats.org/markup-compatibility/2006" xmlns:hp="http://schemas.haansoft.com/office/presentation/8.0" kumimoji="1" lang="ko-KR" altLang="en-US" sz="32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함초롬돋움"/>
                <a:ea typeface="함초롬돋움"/>
              </a:rPr>
              <a:t>사음계에서 구체적으로 지적하지</a:t>
            </a:r>
            <a:endParaRPr xmlns:mc="http://schemas.openxmlformats.org/markup-compatibility/2006" xmlns:hp="http://schemas.haansoft.com/office/presentation/8.0" kumimoji="1" lang="ko-KR" altLang="en-US" sz="3200" b="0" i="0" baseline="0" mc:Ignorable="hp" hp:hslEmbossed="0">
              <a:solidFill>
                <a:srgbClr val="000000">
                  <a:alpha val="100000"/>
                </a:srgbClr>
              </a:solidFill>
              <a:latin typeface="함초롬돋움"/>
              <a:ea typeface="함초롬돋움"/>
            </a:endParaRPr>
          </a:p>
          <a:p>
            <a:pPr marL="347708" lvl="0" indent="-347708" algn="l" defTabSz="58846888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sz="32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함초롬돋움"/>
                <a:ea typeface="함초롬돋움"/>
              </a:rPr>
              <a:t>않은 남색 행위를 자연스럽게 행해옴</a:t>
            </a:r>
            <a:endParaRPr xmlns:mc="http://schemas.openxmlformats.org/markup-compatibility/2006" xmlns:hp="http://schemas.haansoft.com/office/presentation/8.0" kumimoji="1" lang="ko-KR" altLang="en-US" sz="3200" b="0" i="0" baseline="0" mc:Ignorable="hp" hp:hslEmbossed="0">
              <a:solidFill>
                <a:srgbClr val="000000">
                  <a:alpha val="100000"/>
                </a:srgbClr>
              </a:solidFill>
              <a:latin typeface="함초롬돋움"/>
              <a:ea typeface="함초롬돋움"/>
            </a:endParaRPr>
          </a:p>
          <a:p>
            <a:pPr marL="347708" lvl="0" indent="-347708" algn="l" defTabSz="58846888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sz="32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함초롬돋움"/>
                <a:ea typeface="함초롬돋움"/>
              </a:rPr>
              <a:t>→ 성애에 대해 관대</a:t>
            </a:r>
            <a:endParaRPr xmlns:mc="http://schemas.openxmlformats.org/markup-compatibility/2006" xmlns:hp="http://schemas.haansoft.com/office/presentation/8.0" kumimoji="1" lang="ko-KR" altLang="en-US" sz="3200" b="0" i="0" baseline="0" mc:Ignorable="hp" hp:hslEmbossed="0">
              <a:solidFill>
                <a:srgbClr val="000000">
                  <a:alpha val="100000"/>
                </a:srgbClr>
              </a:solidFill>
              <a:latin typeface="함초롬돋움"/>
              <a:ea typeface="함초롬돋움"/>
            </a:endParaRPr>
          </a:p>
          <a:p>
            <a:pPr marL="347708" lvl="0" indent="-347708" algn="l" defTabSz="58846888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sz="32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함초롬돋움"/>
                <a:ea typeface="함초롬돋움"/>
              </a:rPr>
              <a:t>    여장을 한 남성과 성행위</a:t>
            </a:r>
            <a:endParaRPr xmlns:mc="http://schemas.openxmlformats.org/markup-compatibility/2006" xmlns:hp="http://schemas.haansoft.com/office/presentation/8.0" kumimoji="1" lang="ko-KR" altLang="en-US" sz="3200" b="0" i="0" mc:Ignorable="hp" hp:hslEmbossed="0">
              <a:solidFill>
                <a:srgbClr val="000000">
                  <a:alpha val="100000"/>
                </a:srgbClr>
              </a:solidFill>
              <a:latin typeface="함초롬돋움"/>
              <a:ea typeface="함초롬돋움"/>
            </a:endParaRPr>
          </a:p>
        </p:txBody>
      </p:sp>
      <p:pic>
        <p:nvPicPr>
          <p:cNvPr id="10246" name=""/>
          <p:cNvPicPr>
            <a:picLocks noChangeAspect="1"/>
          </p:cNvPicPr>
          <p:nvPr/>
        </p:nvPicPr>
        <p:blipFill rotWithShape="1">
          <a:blip r:embed="rId2">
            <a:lum/>
          </a:blip>
          <a:stretch>
            <a:fillRect/>
          </a:stretch>
        </p:blipFill>
        <p:spPr>
          <a:xfrm>
            <a:off x="7312263" y="2634754"/>
            <a:ext cx="4396578" cy="309664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제목 1"/>
          <p:cNvSpPr>
            <a:spLocks noGrp="1"/>
          </p:cNvSpPr>
          <p:nvPr>
            <p:ph type="title" idx="0"/>
          </p:nvPr>
        </p:nvSpPr>
        <p:spPr>
          <a:xfrm>
            <a:off x="607908" y="459105"/>
            <a:ext cx="10970766" cy="758190"/>
          </a:xfr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 marL="0" lvl="0" indent="0" algn="ctr" defTabSz="5884688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44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함초롬돋움"/>
                <a:ea typeface="함초롬돋움"/>
                <a:sym typeface="Arial"/>
              </a:rPr>
              <a:t>종교와 문학 속의 성의식</a:t>
            </a:r>
            <a:endParaRPr xmlns:mc="http://schemas.openxmlformats.org/markup-compatibility/2006" xmlns:hp="http://schemas.haansoft.com/office/presentation/8.0" kumimoji="0" lang="ko-KR" altLang="en-US" sz="4400" b="0" i="0" mc:Ignorable="hp" hp:hslEmbossed="0">
              <a:solidFill>
                <a:srgbClr val="000000">
                  <a:alpha val="100000"/>
                </a:srgbClr>
              </a:solidFill>
              <a:latin typeface="함초롬돋움"/>
              <a:ea typeface="함초롬돋움"/>
              <a:sym typeface="Arial"/>
            </a:endParaRPr>
          </a:p>
        </p:txBody>
      </p:sp>
      <p:sp>
        <p:nvSpPr>
          <p:cNvPr id="11269" name=""/>
          <p:cNvSpPr txBox="1"/>
          <p:nvPr/>
        </p:nvSpPr>
        <p:spPr>
          <a:xfrm>
            <a:off x="607908" y="1598334"/>
            <a:ext cx="10970766" cy="452512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t">
            <a:spAutoFit/>
          </a:bodyPr>
          <a:p>
            <a:pPr marL="0" lvl="0" indent="0" algn="l" rtl="0" eaLnBrk="1" latinLnBrk="1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1" lang="ko-KR" altLang="en-US" sz="1200" b="0" i="0" baseline="0" mc:Ignorable="hp" hp:hslEmbossed="0">
              <a:solidFill>
                <a:schemeClr val="tx1"/>
              </a:solidFill>
              <a:latin typeface="Arial"/>
              <a:ea typeface="Arial"/>
            </a:endParaRPr>
          </a:p>
        </p:txBody>
      </p:sp>
      <p:pic>
        <p:nvPicPr>
          <p:cNvPr id="11270" name=""/>
          <p:cNvPicPr>
            <a:picLocks noChangeAspect="1"/>
          </p:cNvPicPr>
          <p:nvPr/>
        </p:nvPicPr>
        <p:blipFill rotWithShape="1">
          <a:blip r:embed="rId2">
            <a:lum/>
          </a:blip>
          <a:stretch>
            <a:fillRect/>
          </a:stretch>
        </p:blipFill>
        <p:spPr>
          <a:xfrm>
            <a:off x="2871253" y="1911024"/>
            <a:ext cx="6101245" cy="38997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제목 1"/>
          <p:cNvSpPr>
            <a:spLocks noGrp="1"/>
          </p:cNvSpPr>
          <p:nvPr>
            <p:ph type="title" idx="0"/>
          </p:nvPr>
        </p:nvSpPr>
        <p:spPr>
          <a:xfrm>
            <a:off x="607908" y="273003"/>
            <a:ext cx="10970766" cy="1142807"/>
          </a:xfr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 marL="0" lvl="0" indent="0" algn="ctr" defTabSz="5884688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4400" b="0" i="0" baseline="0" mc:Ignorable="hp" hp:hslEmbossed="0">
                <a:solidFill>
                  <a:srgbClr val="000000">
                    <a:alpha val="100000"/>
                  </a:srgbClr>
                </a:solidFill>
                <a:latin typeface="함초롬돋움"/>
                <a:ea typeface="함초롬돋움"/>
                <a:sym typeface="Arial"/>
              </a:rPr>
              <a:t>종교와 문학 속의 성의식</a:t>
            </a:r>
            <a:endParaRPr xmlns:mc="http://schemas.openxmlformats.org/markup-compatibility/2006" xmlns:hp="http://schemas.haansoft.com/office/presentation/8.0" kumimoji="0" lang="ko-KR" altLang="en-US" sz="4400" b="0" i="0" mc:Ignorable="hp" hp:hslEmbossed="0">
              <a:solidFill>
                <a:srgbClr val="000000">
                  <a:alpha val="100000"/>
                </a:srgbClr>
              </a:solidFill>
              <a:latin typeface="함초롬돋움"/>
              <a:ea typeface="함초롬돋움"/>
              <a:sym typeface="Arial"/>
            </a:endParaRPr>
          </a:p>
        </p:txBody>
      </p:sp>
      <p:sp>
        <p:nvSpPr>
          <p:cNvPr id="12293" name=""/>
          <p:cNvSpPr txBox="1"/>
          <p:nvPr/>
        </p:nvSpPr>
        <p:spPr>
          <a:xfrm>
            <a:off x="607908" y="1598334"/>
            <a:ext cx="10970766" cy="452512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t">
            <a:spAutoFit/>
          </a:bodyPr>
          <a:p>
            <a:pPr marL="0" lvl="0" indent="0" algn="l" rtl="0" eaLnBrk="1" latinLnBrk="1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1" lang="ko-KR" altLang="en-US" sz="1200" b="0" i="0" baseline="0" mc:Ignorable="hp" hp:hslEmbossed="0">
              <a:solidFill>
                <a:schemeClr val="tx1"/>
              </a:solidFill>
              <a:latin typeface="Arial"/>
              <a:ea typeface="Arial"/>
            </a:endParaRPr>
          </a:p>
        </p:txBody>
      </p:sp>
      <p:pic>
        <p:nvPicPr>
          <p:cNvPr id="12294" name=""/>
          <p:cNvPicPr>
            <a:picLocks noChangeAspect="1"/>
          </p:cNvPicPr>
          <p:nvPr/>
        </p:nvPicPr>
        <p:blipFill rotWithShape="1">
          <a:blip r:embed="rId2">
            <a:lum/>
          </a:blip>
          <a:stretch>
            <a:fillRect/>
          </a:stretch>
        </p:blipFill>
        <p:spPr>
          <a:xfrm>
            <a:off x="2925228" y="1911024"/>
            <a:ext cx="5912359" cy="38997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">
  <a:themeElements>
    <a:clrScheme name="PowerPoint">
      <a:dk1>
        <a:srgbClr val="000000"/>
      </a:dk1>
      <a:lt1>
        <a:srgbClr val="ffffff"/>
      </a:lt1>
      <a:dk2>
        <a:srgbClr val="000000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">
      <a:majorFont>
        <a:latin typeface="HNC_GO_B_HINT_GS"/>
        <a:ea typeface=""/>
        <a:cs typeface="HNC_GO_B_HINT_GS"/>
      </a:majorFont>
      <a:minorFont>
        <a:latin typeface="HNC_GO_B_HINT_GS"/>
        <a:ea typeface=""/>
        <a:cs typeface="HNC_GO_B_HINT_GS"/>
      </a:minorFont>
    </a:fontScheme>
    <a:fmtScheme name="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45398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">
  <a:themeElements>
    <a:clrScheme name="PowerPoint">
      <a:dk1>
        <a:srgbClr val="000000"/>
      </a:dk1>
      <a:lt1>
        <a:srgbClr val="ffffff"/>
      </a:lt1>
      <a:dk2>
        <a:srgbClr val="000000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">
      <a:majorFont>
        <a:latin typeface="HNC_GO_B_HINT_GS"/>
        <a:ea typeface=""/>
        <a:cs typeface="HNC_GO_B_HINT_GS"/>
      </a:majorFont>
      <a:minorFont>
        <a:latin typeface="HNC_GO_B_HINT_GS"/>
        <a:ea typeface=""/>
        <a:cs typeface="HNC_GO_B_HINT_GS"/>
      </a:minorFont>
    </a:fontScheme>
    <a:fmtScheme name="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45398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</a:theme>
</file>

<file path=ppt/theme/theme3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Times New Roman"/>
      </a:majorFont>
      <a:minorFont>
        <a:latin typeface="함초롬돋움"/>
        <a:ea typeface="함초롬돋움"/>
        <a:cs typeface="Times New Roman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319</ep:Words>
  <ep:PresentationFormat>화면 슬라이드 쇼(4:3)</ep:PresentationFormat>
  <ep:Paragraphs>85</ep:Paragraphs>
  <ep:Slides>50</ep:Slides>
  <ep:Notes>2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50</vt:i4>
      </vt:variant>
    </vt:vector>
  </ep:HeadingPairs>
  <ep:TitlesOfParts>
    <vt:vector size="52" baseType="lpstr">
      <vt:lpstr/>
      <vt:lpstr/>
      <vt:lpstr>일본의 성문화</vt:lpstr>
      <vt:lpstr>차례</vt:lpstr>
      <vt:lpstr>슬라이드 3</vt:lpstr>
      <vt:lpstr>종교와 문학 속의 성의식</vt:lpstr>
      <vt:lpstr>종교와 문학 속의 성의식</vt:lpstr>
      <vt:lpstr>종교와 문학 속의 성의식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종교와 문학 속의 성의식</vt:lpstr>
      <vt:lpstr>종교와 문학 속의 성의식</vt:lpstr>
      <vt:lpstr>종교와 문학 속의 성의식</vt:lpstr>
      <vt:lpstr>종교와 문학 속의 성의식</vt:lpstr>
      <vt:lpstr>종교와 문학 속의 성의식</vt:lpstr>
      <vt:lpstr>슬라이드 20</vt:lpstr>
      <vt:lpstr>춘화</vt:lpstr>
      <vt:lpstr>춘화</vt:lpstr>
      <vt:lpstr>춘화</vt:lpstr>
      <vt:lpstr>춘화</vt:lpstr>
      <vt:lpstr>춘화</vt:lpstr>
      <vt:lpstr>춘화</vt:lpstr>
      <vt:lpstr>슬라이드 27</vt:lpstr>
      <vt:lpstr>유곽과 남색</vt:lpstr>
      <vt:lpstr>유곽과 남색</vt:lpstr>
      <vt:lpstr>유곽과 남색</vt:lpstr>
      <vt:lpstr>유곽과 남색</vt:lpstr>
      <vt:lpstr>유곽과 남색</vt:lpstr>
      <vt:lpstr>유곽과 남색</vt:lpstr>
      <vt:lpstr>유곽과 남색</vt:lpstr>
      <vt:lpstr>유곽과 남색</vt:lpstr>
      <vt:lpstr>유곽과 남색</vt:lpstr>
      <vt:lpstr>유곽과 남색</vt:lpstr>
      <vt:lpstr>유곽과 남색</vt:lpstr>
      <vt:lpstr>유곽과 남색</vt:lpstr>
      <vt:lpstr>유곽과 남색</vt:lpstr>
      <vt:lpstr>유곽과 남색</vt:lpstr>
      <vt:lpstr>유곽과 남색</vt:lpstr>
      <vt:lpstr>슬라이드 43</vt:lpstr>
      <vt:lpstr>현대 일본인의 성의식</vt:lpstr>
      <vt:lpstr>현대 일본인의 성의식</vt:lpstr>
      <vt:lpstr>현대 일본인의 성의식</vt:lpstr>
      <vt:lpstr>현대 일본인의 성의식</vt:lpstr>
      <vt:lpstr>현대 일본인의 성의식</vt:lpstr>
      <vt:lpstr>현대 일본인의 성의식</vt:lpstr>
      <vt:lpstr>슬라이드 50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2023-09-12T07:49:29.645</dcterms:created>
  <dc:creator>My Home</dc:creator>
  <cp:lastModifiedBy>My Home</cp:lastModifiedBy>
  <dcterms:modified xsi:type="dcterms:W3CDTF">2024-05-05T10:17:01.962</dcterms:modified>
  <cp:revision>33</cp:revision>
  <dc:title>한일 양국인의 성의식 격차</dc:title>
  <cp:version>1000.0000.01</cp:version>
</cp:coreProperties>
</file>