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57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8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75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1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4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48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88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4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03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07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14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AC77-82CB-4AAA-B1A3-1921DFD7FEAB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F148-C5DC-4E88-AD70-4FC0E6B764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8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2.png"/><Relationship Id="rId21" Type="http://schemas.openxmlformats.org/officeDocument/2006/relationships/image" Target="../media/image139.png"/><Relationship Id="rId7" Type="http://schemas.openxmlformats.org/officeDocument/2006/relationships/image" Target="../media/image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29.png"/><Relationship Id="rId5" Type="http://schemas.openxmlformats.org/officeDocument/2006/relationships/image" Target="../media/image22.png"/><Relationship Id="rId15" Type="http://schemas.openxmlformats.org/officeDocument/2006/relationships/image" Target="../media/image133.png"/><Relationship Id="rId10" Type="http://schemas.openxmlformats.org/officeDocument/2006/relationships/image" Target="../media/image115.png"/><Relationship Id="rId19" Type="http://schemas.openxmlformats.org/officeDocument/2006/relationships/image" Target="../media/image137.png"/><Relationship Id="rId4" Type="http://schemas.openxmlformats.org/officeDocument/2006/relationships/image" Target="../media/image3.png"/><Relationship Id="rId9" Type="http://schemas.openxmlformats.org/officeDocument/2006/relationships/image" Target="../media/image128.png"/><Relationship Id="rId14" Type="http://schemas.openxmlformats.org/officeDocument/2006/relationships/image" Target="../media/image1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2.png"/><Relationship Id="rId21" Type="http://schemas.openxmlformats.org/officeDocument/2006/relationships/image" Target="../media/image149.png"/><Relationship Id="rId7" Type="http://schemas.openxmlformats.org/officeDocument/2006/relationships/image" Target="../media/image25.png"/><Relationship Id="rId12" Type="http://schemas.openxmlformats.org/officeDocument/2006/relationships/image" Target="../media/image134.png"/><Relationship Id="rId17" Type="http://schemas.openxmlformats.org/officeDocument/2006/relationships/image" Target="../media/image145.png"/><Relationship Id="rId2" Type="http://schemas.openxmlformats.org/officeDocument/2006/relationships/image" Target="../media/image1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40.png"/><Relationship Id="rId5" Type="http://schemas.openxmlformats.org/officeDocument/2006/relationships/image" Target="../media/image22.png"/><Relationship Id="rId15" Type="http://schemas.openxmlformats.org/officeDocument/2006/relationships/image" Target="../media/image143.png"/><Relationship Id="rId10" Type="http://schemas.openxmlformats.org/officeDocument/2006/relationships/image" Target="../media/image129.png"/><Relationship Id="rId19" Type="http://schemas.openxmlformats.org/officeDocument/2006/relationships/image" Target="../media/image147.png"/><Relationship Id="rId4" Type="http://schemas.openxmlformats.org/officeDocument/2006/relationships/image" Target="../media/image3.png"/><Relationship Id="rId9" Type="http://schemas.openxmlformats.org/officeDocument/2006/relationships/image" Target="../media/image115.png"/><Relationship Id="rId14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51.png"/><Relationship Id="rId18" Type="http://schemas.openxmlformats.org/officeDocument/2006/relationships/image" Target="../media/image128.png"/><Relationship Id="rId3" Type="http://schemas.openxmlformats.org/officeDocument/2006/relationships/image" Target="../media/image2.png"/><Relationship Id="rId21" Type="http://schemas.openxmlformats.org/officeDocument/2006/relationships/image" Target="../media/image158.png"/><Relationship Id="rId7" Type="http://schemas.openxmlformats.org/officeDocument/2006/relationships/image" Target="../media/image25.png"/><Relationship Id="rId12" Type="http://schemas.openxmlformats.org/officeDocument/2006/relationships/image" Target="../media/image134.png"/><Relationship Id="rId17" Type="http://schemas.openxmlformats.org/officeDocument/2006/relationships/image" Target="../media/image155.png"/><Relationship Id="rId2" Type="http://schemas.openxmlformats.org/officeDocument/2006/relationships/image" Target="../media/image1.png"/><Relationship Id="rId16" Type="http://schemas.openxmlformats.org/officeDocument/2006/relationships/image" Target="../media/image154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50.png"/><Relationship Id="rId5" Type="http://schemas.openxmlformats.org/officeDocument/2006/relationships/image" Target="../media/image22.png"/><Relationship Id="rId15" Type="http://schemas.openxmlformats.org/officeDocument/2006/relationships/image" Target="../media/image153.png"/><Relationship Id="rId10" Type="http://schemas.openxmlformats.org/officeDocument/2006/relationships/image" Target="../media/image129.png"/><Relationship Id="rId19" Type="http://schemas.openxmlformats.org/officeDocument/2006/relationships/image" Target="../media/image156.png"/><Relationship Id="rId4" Type="http://schemas.openxmlformats.org/officeDocument/2006/relationships/image" Target="../media/image3.png"/><Relationship Id="rId9" Type="http://schemas.openxmlformats.org/officeDocument/2006/relationships/image" Target="../media/image115.png"/><Relationship Id="rId14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61.png"/><Relationship Id="rId18" Type="http://schemas.openxmlformats.org/officeDocument/2006/relationships/image" Target="../media/image146.png"/><Relationship Id="rId3" Type="http://schemas.openxmlformats.org/officeDocument/2006/relationships/image" Target="../media/image2.png"/><Relationship Id="rId21" Type="http://schemas.openxmlformats.org/officeDocument/2006/relationships/image" Target="../media/image168.png"/><Relationship Id="rId7" Type="http://schemas.openxmlformats.org/officeDocument/2006/relationships/image" Target="../media/image2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.png"/><Relationship Id="rId16" Type="http://schemas.openxmlformats.org/officeDocument/2006/relationships/image" Target="../media/image164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59.png"/><Relationship Id="rId5" Type="http://schemas.openxmlformats.org/officeDocument/2006/relationships/image" Target="../media/image22.png"/><Relationship Id="rId15" Type="http://schemas.openxmlformats.org/officeDocument/2006/relationships/image" Target="../media/image163.png"/><Relationship Id="rId10" Type="http://schemas.openxmlformats.org/officeDocument/2006/relationships/image" Target="../media/image129.png"/><Relationship Id="rId19" Type="http://schemas.openxmlformats.org/officeDocument/2006/relationships/image" Target="../media/image166.png"/><Relationship Id="rId4" Type="http://schemas.openxmlformats.org/officeDocument/2006/relationships/image" Target="../media/image3.png"/><Relationship Id="rId9" Type="http://schemas.openxmlformats.org/officeDocument/2006/relationships/image" Target="../media/image115.png"/><Relationship Id="rId14" Type="http://schemas.openxmlformats.org/officeDocument/2006/relationships/image" Target="../media/image1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3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1.png"/><Relationship Id="rId5" Type="http://schemas.openxmlformats.org/officeDocument/2006/relationships/image" Target="../media/image169.png"/><Relationship Id="rId15" Type="http://schemas.openxmlformats.org/officeDocument/2006/relationships/image" Target="../media/image175.png"/><Relationship Id="rId10" Type="http://schemas.openxmlformats.org/officeDocument/2006/relationships/image" Target="../media/image115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1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6.jpeg"/><Relationship Id="rId3" Type="http://schemas.openxmlformats.org/officeDocument/2006/relationships/image" Target="../media/image1.png"/><Relationship Id="rId7" Type="http://schemas.openxmlformats.org/officeDocument/2006/relationships/image" Target="../media/image170.png"/><Relationship Id="rId12" Type="http://schemas.openxmlformats.org/officeDocument/2006/relationships/image" Target="../media/image17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qHIcfbzqaQ" TargetMode="External"/><Relationship Id="rId6" Type="http://schemas.openxmlformats.org/officeDocument/2006/relationships/image" Target="../media/image169.png"/><Relationship Id="rId11" Type="http://schemas.openxmlformats.org/officeDocument/2006/relationships/image" Target="../media/image115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hyperlink" Target="https://youtu.be/8qHIcfbzqaQ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9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78.png"/><Relationship Id="rId2" Type="http://schemas.openxmlformats.org/officeDocument/2006/relationships/image" Target="../media/image1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7.png"/><Relationship Id="rId5" Type="http://schemas.openxmlformats.org/officeDocument/2006/relationships/image" Target="../media/image169.png"/><Relationship Id="rId15" Type="http://schemas.openxmlformats.org/officeDocument/2006/relationships/image" Target="../media/image180.png"/><Relationship Id="rId10" Type="http://schemas.openxmlformats.org/officeDocument/2006/relationships/image" Target="../media/image115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3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82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15.png"/><Relationship Id="rId5" Type="http://schemas.openxmlformats.org/officeDocument/2006/relationships/image" Target="../media/image169.png"/><Relationship Id="rId15" Type="http://schemas.openxmlformats.org/officeDocument/2006/relationships/image" Target="../media/image185.png"/><Relationship Id="rId10" Type="http://schemas.openxmlformats.org/officeDocument/2006/relationships/image" Target="../media/image181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1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7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82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15.png"/><Relationship Id="rId5" Type="http://schemas.openxmlformats.org/officeDocument/2006/relationships/image" Target="../media/image169.png"/><Relationship Id="rId15" Type="http://schemas.openxmlformats.org/officeDocument/2006/relationships/image" Target="../media/image189.png"/><Relationship Id="rId10" Type="http://schemas.openxmlformats.org/officeDocument/2006/relationships/image" Target="../media/image181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1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3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15.png"/><Relationship Id="rId5" Type="http://schemas.openxmlformats.org/officeDocument/2006/relationships/image" Target="../media/image169.png"/><Relationship Id="rId15" Type="http://schemas.openxmlformats.org/officeDocument/2006/relationships/image" Target="../media/image195.png"/><Relationship Id="rId10" Type="http://schemas.openxmlformats.org/officeDocument/2006/relationships/image" Target="../media/image191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1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2.png"/><Relationship Id="rId7" Type="http://schemas.openxmlformats.org/officeDocument/2006/relationships/image" Target="../media/image1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png"/><Relationship Id="rId18" Type="http://schemas.openxmlformats.org/officeDocument/2006/relationships/image" Target="../media/image42.png"/><Relationship Id="rId26" Type="http://schemas.openxmlformats.org/officeDocument/2006/relationships/image" Target="../media/image52.png"/><Relationship Id="rId3" Type="http://schemas.openxmlformats.org/officeDocument/2006/relationships/image" Target="../media/image22.png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47.png"/><Relationship Id="rId17" Type="http://schemas.openxmlformats.org/officeDocument/2006/relationships/image" Target="../media/image39.png"/><Relationship Id="rId25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43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50.png"/><Relationship Id="rId32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32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31" Type="http://schemas.openxmlformats.org/officeDocument/2006/relationships/image" Target="../media/image5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6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8.png"/><Relationship Id="rId21" Type="http://schemas.openxmlformats.org/officeDocument/2006/relationships/image" Target="../media/image72.png"/><Relationship Id="rId34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5" Type="http://schemas.openxmlformats.org/officeDocument/2006/relationships/image" Target="../media/image3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27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8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90.png"/><Relationship Id="rId26" Type="http://schemas.openxmlformats.org/officeDocument/2006/relationships/image" Target="../media/image97.png"/><Relationship Id="rId3" Type="http://schemas.openxmlformats.org/officeDocument/2006/relationships/image" Target="../media/image22.png"/><Relationship Id="rId21" Type="http://schemas.openxmlformats.org/officeDocument/2006/relationships/image" Target="../media/image36.png"/><Relationship Id="rId34" Type="http://schemas.openxmlformats.org/officeDocument/2006/relationships/image" Target="../media/image105.png"/><Relationship Id="rId7" Type="http://schemas.openxmlformats.org/officeDocument/2006/relationships/image" Target="../media/image24.png"/><Relationship Id="rId12" Type="http://schemas.openxmlformats.org/officeDocument/2006/relationships/image" Target="../media/image87.png"/><Relationship Id="rId17" Type="http://schemas.openxmlformats.org/officeDocument/2006/relationships/image" Target="../media/image89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6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5" Type="http://schemas.openxmlformats.org/officeDocument/2006/relationships/image" Target="../media/image2.png"/><Relationship Id="rId15" Type="http://schemas.openxmlformats.org/officeDocument/2006/relationships/image" Target="../media/image32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21.png"/><Relationship Id="rId10" Type="http://schemas.openxmlformats.org/officeDocument/2006/relationships/image" Target="../media/image27.png"/><Relationship Id="rId19" Type="http://schemas.openxmlformats.org/officeDocument/2006/relationships/image" Target="../media/image91.png"/><Relationship Id="rId31" Type="http://schemas.openxmlformats.org/officeDocument/2006/relationships/image" Target="../media/image102.png"/><Relationship Id="rId4" Type="http://schemas.openxmlformats.org/officeDocument/2006/relationships/image" Target="../media/image85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8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1.png"/><Relationship Id="rId5" Type="http://schemas.openxmlformats.org/officeDocument/2006/relationships/image" Target="../media/image4.png"/><Relationship Id="rId10" Type="http://schemas.openxmlformats.org/officeDocument/2006/relationships/image" Target="../media/image110.png"/><Relationship Id="rId4" Type="http://schemas.openxmlformats.org/officeDocument/2006/relationships/image" Target="../media/image3.png"/><Relationship Id="rId9" Type="http://schemas.openxmlformats.org/officeDocument/2006/relationships/image" Target="../media/image109.png"/><Relationship Id="rId1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7.jpeg"/><Relationship Id="rId3" Type="http://schemas.openxmlformats.org/officeDocument/2006/relationships/image" Target="../media/image1.png"/><Relationship Id="rId7" Type="http://schemas.openxmlformats.org/officeDocument/2006/relationships/image" Target="../media/image114.png"/><Relationship Id="rId12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VaUqpy9JN4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115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hyperlink" Target="https://youtu.be/yVaUqpy9JN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9.png"/><Relationship Id="rId2" Type="http://schemas.openxmlformats.org/officeDocument/2006/relationships/image" Target="../media/image1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5.png"/><Relationship Id="rId5" Type="http://schemas.openxmlformats.org/officeDocument/2006/relationships/image" Target="../media/image22.png"/><Relationship Id="rId15" Type="http://schemas.openxmlformats.org/officeDocument/2006/relationships/image" Target="../media/image122.png"/><Relationship Id="rId10" Type="http://schemas.openxmlformats.org/officeDocument/2006/relationships/image" Target="../media/image118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19.png"/><Relationship Id="rId2" Type="http://schemas.openxmlformats.org/officeDocument/2006/relationships/image" Target="../media/image1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5.png"/><Relationship Id="rId5" Type="http://schemas.openxmlformats.org/officeDocument/2006/relationships/image" Target="../media/image22.png"/><Relationship Id="rId15" Type="http://schemas.openxmlformats.org/officeDocument/2006/relationships/image" Target="../media/image113.png"/><Relationship Id="rId10" Type="http://schemas.openxmlformats.org/officeDocument/2006/relationships/image" Target="../media/image12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1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30200"/>
            <a:ext cx="10981267" cy="6189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57200"/>
            <a:ext cx="10701867" cy="59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">
            <a:off x="3869267" y="2937934"/>
            <a:ext cx="3285067" cy="18203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32000" y="1168400"/>
            <a:ext cx="14689667" cy="28363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734" y="3522133"/>
            <a:ext cx="702733" cy="60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1267" y="787400"/>
            <a:ext cx="5232400" cy="897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4533" y="3429000"/>
            <a:ext cx="922867" cy="939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">
            <a:off x="7154333" y="2937934"/>
            <a:ext cx="3285067" cy="18203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667" y="3522133"/>
            <a:ext cx="668867" cy="609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9600" y="3429000"/>
            <a:ext cx="922867" cy="93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">
            <a:off x="3869267" y="4461934"/>
            <a:ext cx="3285067" cy="18203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067" y="5037667"/>
            <a:ext cx="660400" cy="609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4533" y="4944533"/>
            <a:ext cx="922867" cy="939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">
            <a:off x="7154333" y="4470400"/>
            <a:ext cx="3285067" cy="18203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5600" y="3107267"/>
            <a:ext cx="2057400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667" y="5054600"/>
            <a:ext cx="677333" cy="60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82667" y="4961467"/>
            <a:ext cx="990600" cy="939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6536267"/>
            <a:ext cx="4461933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667" y="1972733"/>
            <a:ext cx="1253067" cy="12530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333" y="194733"/>
            <a:ext cx="5571067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33" y="1938867"/>
            <a:ext cx="795867" cy="643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4734" y="2336800"/>
            <a:ext cx="8170333" cy="9313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0067" y="2159000"/>
            <a:ext cx="939800" cy="8890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067" y="3429000"/>
            <a:ext cx="3471333" cy="2937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54534" y="1049867"/>
            <a:ext cx="2734733" cy="4995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733" y="3505200"/>
            <a:ext cx="914400" cy="4064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0400" y="3445934"/>
            <a:ext cx="3471333" cy="29379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333" y="3513667"/>
            <a:ext cx="1371600" cy="41486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68734" y="3445934"/>
            <a:ext cx="3471333" cy="29379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600" y="3513667"/>
            <a:ext cx="812800" cy="4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333" y="194733"/>
            <a:ext cx="5571067" cy="1955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067" y="3429000"/>
            <a:ext cx="3471333" cy="2937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4534" y="1049867"/>
            <a:ext cx="2734733" cy="4995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9533" y="3496733"/>
            <a:ext cx="1380067" cy="4148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3445934"/>
            <a:ext cx="3471333" cy="2937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522133"/>
            <a:ext cx="719667" cy="41486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8734" y="3445934"/>
            <a:ext cx="3471333" cy="29379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600" y="3513667"/>
            <a:ext cx="965200" cy="4148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1467" y="1972733"/>
            <a:ext cx="1253067" cy="1253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200" y="1981200"/>
            <a:ext cx="795867" cy="6434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50067" y="2421467"/>
            <a:ext cx="6976533" cy="6773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3" y="2099733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333" y="194733"/>
            <a:ext cx="5571067" cy="1955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067" y="3429000"/>
            <a:ext cx="3471333" cy="2937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4534" y="1049867"/>
            <a:ext cx="2734733" cy="4995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3400" y="3496733"/>
            <a:ext cx="1159933" cy="4148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3445934"/>
            <a:ext cx="3471333" cy="2937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33" y="3522133"/>
            <a:ext cx="1016000" cy="41486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8734" y="3445934"/>
            <a:ext cx="3471333" cy="29379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9400" y="3513667"/>
            <a:ext cx="1329267" cy="4148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3000" y="1921933"/>
            <a:ext cx="1253067" cy="1253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2760000">
            <a:off x="1202267" y="1938867"/>
            <a:ext cx="1227667" cy="12276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24667" y="1837267"/>
            <a:ext cx="1303867" cy="9821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50067" y="2209800"/>
            <a:ext cx="5638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333" y="194733"/>
            <a:ext cx="5571067" cy="1955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067" y="3429000"/>
            <a:ext cx="3471333" cy="2937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334" y="1236133"/>
            <a:ext cx="1794933" cy="30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534" y="3496733"/>
            <a:ext cx="1109133" cy="4148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3445934"/>
            <a:ext cx="3471333" cy="2937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9533" y="3513667"/>
            <a:ext cx="990600" cy="41486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8734" y="3445934"/>
            <a:ext cx="3471333" cy="29379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7867" y="3513667"/>
            <a:ext cx="1261533" cy="4148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36133" y="1896533"/>
            <a:ext cx="1253067" cy="1253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800" y="1989667"/>
            <a:ext cx="795867" cy="6180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43200" y="2429934"/>
            <a:ext cx="4368800" cy="6773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80067" y="2015067"/>
            <a:ext cx="973667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334" y="194733"/>
            <a:ext cx="6265333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6933" y="3014134"/>
            <a:ext cx="8873067" cy="29633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220319600"/>
            <a:chOff x="1431655765" y="1431655765"/>
            <a:chExt cx="1431655765" cy="22031960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4" y="3928534"/>
            <a:ext cx="88053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220319600"/>
            <a:chOff x="1431655765" y="1431655765"/>
            <a:chExt cx="1431655765" cy="22031960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4" y="4436534"/>
            <a:ext cx="8805333" cy="1693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431655765" y="1431655765"/>
            <a:ext cx="1431655765" cy="220319600"/>
            <a:chOff x="1431655765" y="1431655765"/>
            <a:chExt cx="1431655765" cy="22031960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934" y="4936067"/>
            <a:ext cx="8805333" cy="1693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431655765" y="1431655765"/>
            <a:ext cx="1431655765" cy="220319600"/>
            <a:chOff x="1431655765" y="1431655765"/>
            <a:chExt cx="1431655765" cy="22031960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67" y="3437467"/>
            <a:ext cx="8805333" cy="1693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0867" y="1871133"/>
            <a:ext cx="1651000" cy="49868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67" y="1219200"/>
            <a:ext cx="339513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6265333" cy="1955800"/>
          </a:xfrm>
          <a:prstGeom prst="rect">
            <a:avLst/>
          </a:prstGeom>
        </p:spPr>
      </p:pic>
      <p:pic>
        <p:nvPicPr>
          <p:cNvPr id="15" name="8qHIcfbzqaQ"/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2091267" y="1821392"/>
            <a:ext cx="8229600" cy="46291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63137" y="1229412"/>
            <a:ext cx="282886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33" dirty="0" err="1"/>
              <a:t>영상출처</a:t>
            </a:r>
            <a:r>
              <a:rPr lang="ko-KR" altLang="en-US" sz="933" dirty="0"/>
              <a:t> </a:t>
            </a:r>
            <a:r>
              <a:rPr lang="en-US" altLang="ko-KR" sz="933" dirty="0"/>
              <a:t>: </a:t>
            </a:r>
            <a:r>
              <a:rPr lang="en-US" altLang="ko-KR" sz="933" dirty="0">
                <a:hlinkClick r:id="rId14"/>
              </a:rPr>
              <a:t>https://youtu.be/8qHIcfbzqaQ</a:t>
            </a:r>
            <a:endParaRPr lang="ko-KR" altLang="en-US" sz="933" dirty="0"/>
          </a:p>
          <a:p>
            <a:endParaRPr lang="ko-KR" altLang="en-US" sz="933" dirty="0"/>
          </a:p>
        </p:txBody>
      </p:sp>
    </p:spTree>
    <p:extLst>
      <p:ext uri="{BB962C8B-B14F-4D97-AF65-F5344CB8AC3E}">
        <p14:creationId xmlns:p14="http://schemas.microsoft.com/office/powerpoint/2010/main" val="10885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333" y="194733"/>
            <a:ext cx="4250267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3134" y="2472267"/>
            <a:ext cx="10143067" cy="982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133" y="3259667"/>
            <a:ext cx="9398000" cy="24045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4165600"/>
            <a:ext cx="8170333" cy="16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4639734"/>
            <a:ext cx="8170333" cy="169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5096934"/>
            <a:ext cx="8170333" cy="1693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3708400"/>
            <a:ext cx="8170333" cy="16933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7267" y="4665133"/>
            <a:ext cx="4538133" cy="2260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1193800"/>
            <a:ext cx="167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317500000"/>
            <a:chOff x="1431655765" y="1431655765"/>
            <a:chExt cx="1431655765" cy="31750000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157133" y="4064000"/>
            <a:ext cx="35306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7319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067" y="2023533"/>
            <a:ext cx="6536267" cy="660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1334" y="2514600"/>
            <a:ext cx="5554133" cy="37422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2692400"/>
            <a:ext cx="6383867" cy="660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134" y="3200400"/>
            <a:ext cx="4995333" cy="25061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34" y="1227667"/>
            <a:ext cx="4461933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317500000"/>
            <a:chOff x="1431655765" y="1431655765"/>
            <a:chExt cx="1431655765" cy="31750000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445000" y="4064000"/>
            <a:ext cx="35306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7319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8134" y="2658533"/>
            <a:ext cx="6900333" cy="660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8600" y="3268134"/>
            <a:ext cx="4614333" cy="179493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753534" y="2463800"/>
            <a:ext cx="6968067" cy="626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2334" y="3031067"/>
            <a:ext cx="4614333" cy="28363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34" y="1227667"/>
            <a:ext cx="4461933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8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5020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207934" y="440267"/>
            <a:ext cx="20836467" cy="79417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3" y="194733"/>
            <a:ext cx="4267200" cy="1955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6667" y="1752600"/>
            <a:ext cx="2929467" cy="6265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2057400"/>
            <a:ext cx="10972800" cy="5249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933" y="1210733"/>
            <a:ext cx="3970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4" y="4631267"/>
            <a:ext cx="10761133" cy="17441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5333" y="169333"/>
            <a:ext cx="66802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00" y="1972733"/>
            <a:ext cx="10761133" cy="237066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86165067"/>
            <a:chOff x="1431655765" y="1431655765"/>
            <a:chExt cx="1431655765" cy="186165067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98533" y="3132667"/>
            <a:ext cx="1981200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837267"/>
            <a:ext cx="4089400" cy="3894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867" y="1998134"/>
            <a:ext cx="67733" cy="677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334" y="1998134"/>
            <a:ext cx="67733" cy="677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6133" y="1769533"/>
            <a:ext cx="4521200" cy="609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5600" y="2277533"/>
            <a:ext cx="922867" cy="609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533" y="2294467"/>
            <a:ext cx="2777067" cy="1117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0" y="2218267"/>
            <a:ext cx="524933" cy="558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34067" y="3454400"/>
            <a:ext cx="922867" cy="609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12533" y="3471334"/>
            <a:ext cx="2802467" cy="8551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0" y="3420533"/>
            <a:ext cx="524933" cy="5588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733" y="1837267"/>
            <a:ext cx="4089400" cy="3894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34" y="1998134"/>
            <a:ext cx="67733" cy="677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7" y="1998134"/>
            <a:ext cx="67733" cy="6773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65333" y="1769533"/>
            <a:ext cx="4453467" cy="6096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7000" y="2294467"/>
            <a:ext cx="922867" cy="6096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2400" y="2328333"/>
            <a:ext cx="2743200" cy="14224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2235200"/>
            <a:ext cx="524933" cy="558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85467" y="3471333"/>
            <a:ext cx="922867" cy="6096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63933" y="3488267"/>
            <a:ext cx="3606800" cy="85513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3437467"/>
            <a:ext cx="524933" cy="558800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733" y="4445000"/>
            <a:ext cx="4089400" cy="389467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4605867"/>
            <a:ext cx="67733" cy="6773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867" y="4605867"/>
            <a:ext cx="67733" cy="67733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69267" y="4385733"/>
            <a:ext cx="4419600" cy="6096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67667" y="4986867"/>
            <a:ext cx="922867" cy="6096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6600" y="4927600"/>
            <a:ext cx="524933" cy="5588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67667" y="5613400"/>
            <a:ext cx="922867" cy="6096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5571067"/>
            <a:ext cx="524933" cy="5588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0" y="5003800"/>
            <a:ext cx="2971800" cy="5842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0" y="5621867"/>
            <a:ext cx="3962400" cy="58420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6536267"/>
            <a:ext cx="4461933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00" y="127000"/>
            <a:ext cx="2590800" cy="20658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333" y="1752600"/>
            <a:ext cx="10871200" cy="36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4" y="4631267"/>
            <a:ext cx="10761133" cy="17441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5333" y="169333"/>
            <a:ext cx="67310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00" y="1871133"/>
            <a:ext cx="10761133" cy="24892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86165067"/>
            <a:chOff x="1431655765" y="1431655765"/>
            <a:chExt cx="1431655765" cy="186165067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56200" y="3090334"/>
            <a:ext cx="20489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710267"/>
            <a:ext cx="4089400" cy="3894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867" y="1879600"/>
            <a:ext cx="67733" cy="677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334" y="1879600"/>
            <a:ext cx="67733" cy="677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6133" y="1651000"/>
            <a:ext cx="4521200" cy="6096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733" y="1710267"/>
            <a:ext cx="4089400" cy="3894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34" y="1879600"/>
            <a:ext cx="67733" cy="677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7" y="1879600"/>
            <a:ext cx="67733" cy="677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65333" y="1651000"/>
            <a:ext cx="4453467" cy="6096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733" y="4445000"/>
            <a:ext cx="4089400" cy="3894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4605867"/>
            <a:ext cx="67733" cy="677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867" y="4605867"/>
            <a:ext cx="67733" cy="677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69267" y="4385733"/>
            <a:ext cx="4419600" cy="609600"/>
          </a:xfrm>
          <a:prstGeom prst="rect">
            <a:avLst/>
          </a:prstGeom>
        </p:spPr>
      </p:pic>
      <p:grpSp>
        <p:nvGrpSpPr>
          <p:cNvPr id="63" name="그룹 62"/>
          <p:cNvGrpSpPr/>
          <p:nvPr/>
        </p:nvGrpSpPr>
        <p:grpSpPr>
          <a:xfrm>
            <a:off x="4038600" y="4913612"/>
            <a:ext cx="4211519" cy="1715029"/>
            <a:chOff x="3606800" y="4876800"/>
            <a:chExt cx="4453467" cy="1862667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06800" y="4936067"/>
              <a:ext cx="922867" cy="6096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85734" y="4876800"/>
              <a:ext cx="524933" cy="5588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606800" y="5401733"/>
              <a:ext cx="922867" cy="6096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734" y="5367867"/>
              <a:ext cx="524933" cy="5588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7534" y="4953000"/>
              <a:ext cx="3242733" cy="5842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7534" y="5418667"/>
              <a:ext cx="3014133" cy="58420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267" y="5850467"/>
              <a:ext cx="897467" cy="88900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734" y="5782733"/>
              <a:ext cx="524933" cy="5588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6000" y="5850467"/>
              <a:ext cx="3200400" cy="889000"/>
            </a:xfrm>
            <a:prstGeom prst="rect">
              <a:avLst/>
            </a:prstGeom>
          </p:spPr>
        </p:pic>
      </p:grpSp>
      <p:grpSp>
        <p:nvGrpSpPr>
          <p:cNvPr id="40" name="Group 4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61" name="그룹 60"/>
          <p:cNvGrpSpPr/>
          <p:nvPr/>
        </p:nvGrpSpPr>
        <p:grpSpPr>
          <a:xfrm>
            <a:off x="1166530" y="2226733"/>
            <a:ext cx="4658536" cy="2040467"/>
            <a:chOff x="922867" y="2108200"/>
            <a:chExt cx="5334000" cy="2345267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2867" y="2167467"/>
              <a:ext cx="922867" cy="609600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108200" y="2201334"/>
              <a:ext cx="4148667" cy="855133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1800" y="2108200"/>
              <a:ext cx="524933" cy="558800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1333" y="2861733"/>
              <a:ext cx="922867" cy="60960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108200" y="2895600"/>
              <a:ext cx="3776133" cy="855133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1800" y="2819400"/>
              <a:ext cx="524933" cy="558800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333" y="3556000"/>
              <a:ext cx="897467" cy="889000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108200" y="3598334"/>
              <a:ext cx="3776133" cy="855133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1800" y="3505200"/>
              <a:ext cx="524933" cy="558800"/>
            </a:xfrm>
            <a:prstGeom prst="rect">
              <a:avLst/>
            </a:prstGeom>
          </p:spPr>
        </p:pic>
      </p:grpSp>
      <p:grpSp>
        <p:nvGrpSpPr>
          <p:cNvPr id="50" name="Group 5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62" name="그룹 61"/>
          <p:cNvGrpSpPr/>
          <p:nvPr/>
        </p:nvGrpSpPr>
        <p:grpSpPr>
          <a:xfrm>
            <a:off x="6495528" y="2253370"/>
            <a:ext cx="4710105" cy="2268910"/>
            <a:chOff x="6290733" y="2108200"/>
            <a:chExt cx="5198534" cy="2667000"/>
          </a:xfrm>
        </p:grpSpPr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90733" y="2167467"/>
              <a:ext cx="922867" cy="609600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493000" y="2218267"/>
              <a:ext cx="3996267" cy="1159933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667" y="2108200"/>
              <a:ext cx="524933" cy="558800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299200" y="2861733"/>
              <a:ext cx="922867" cy="609600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493000" y="2904067"/>
              <a:ext cx="3835400" cy="1159933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667" y="2819400"/>
              <a:ext cx="524933" cy="558800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667" y="3556000"/>
              <a:ext cx="897467" cy="889000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493000" y="3615267"/>
              <a:ext cx="3818467" cy="1159933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667" y="3505200"/>
              <a:ext cx="524933" cy="558800"/>
            </a:xfrm>
            <a:prstGeom prst="rect">
              <a:avLst/>
            </a:prstGeom>
          </p:spPr>
        </p:pic>
      </p:grpSp>
      <p:pic>
        <p:nvPicPr>
          <p:cNvPr id="60" name="Picture 60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6536267"/>
            <a:ext cx="4461933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" y="1625600"/>
            <a:ext cx="11590867" cy="50715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33" y="338667"/>
            <a:ext cx="115908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67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733" y="431800"/>
            <a:ext cx="98552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00" y="245534"/>
            <a:ext cx="2057400" cy="1617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169333"/>
            <a:ext cx="6731000" cy="1955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00" y="1862667"/>
            <a:ext cx="3708400" cy="4512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0" y="1905000"/>
            <a:ext cx="3708400" cy="4512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6533" y="1905000"/>
            <a:ext cx="3708400" cy="45127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7" y="1761067"/>
            <a:ext cx="3564467" cy="3386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933" y="1905000"/>
            <a:ext cx="59267" cy="592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3200" y="1905000"/>
            <a:ext cx="59267" cy="59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718733"/>
            <a:ext cx="3945467" cy="51646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22" name="Group 2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667" y="1761067"/>
            <a:ext cx="3564467" cy="3386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7467" y="1905000"/>
            <a:ext cx="59267" cy="5926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3200" y="1905000"/>
            <a:ext cx="59267" cy="592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534" y="1718733"/>
            <a:ext cx="3877733" cy="516467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28" name="Group 2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1761067"/>
            <a:ext cx="3556000" cy="33866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9000" y="1905000"/>
            <a:ext cx="59267" cy="5926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16267" y="1905000"/>
            <a:ext cx="59267" cy="5926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134" y="1718733"/>
            <a:ext cx="3852333" cy="51646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7333" y="2379134"/>
            <a:ext cx="762000" cy="4995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7933" y="2404533"/>
            <a:ext cx="2641600" cy="12446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328333"/>
            <a:ext cx="431800" cy="457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285067"/>
            <a:ext cx="778933" cy="4995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9467" y="3293534"/>
            <a:ext cx="2599267" cy="75353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242733"/>
            <a:ext cx="431800" cy="4572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157133"/>
            <a:ext cx="745067" cy="7366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67933" y="4148667"/>
            <a:ext cx="2523067" cy="100753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080933"/>
            <a:ext cx="431800" cy="4572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33" y="5012267"/>
            <a:ext cx="745067" cy="7366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76400" y="5003800"/>
            <a:ext cx="2556933" cy="753533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4936067"/>
            <a:ext cx="431800" cy="4572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7333" y="2429934"/>
            <a:ext cx="762000" cy="49953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69467" y="2446867"/>
            <a:ext cx="2709333" cy="14732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379133"/>
            <a:ext cx="431800" cy="4572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34" y="3454400"/>
            <a:ext cx="778933" cy="499533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69467" y="3462867"/>
            <a:ext cx="2599267" cy="75353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412067"/>
            <a:ext cx="431800" cy="45720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33" y="4207933"/>
            <a:ext cx="745067" cy="7366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61000" y="4199467"/>
            <a:ext cx="2624667" cy="1007533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131733"/>
            <a:ext cx="431800" cy="4572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733" y="5063067"/>
            <a:ext cx="745067" cy="7366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61000" y="5063067"/>
            <a:ext cx="2556933" cy="753533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333" y="4986867"/>
            <a:ext cx="431800" cy="45720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7333" y="2379134"/>
            <a:ext cx="762000" cy="499533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279467" y="2379133"/>
            <a:ext cx="2658533" cy="7112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67" y="2328333"/>
            <a:ext cx="431800" cy="4572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34" y="3285067"/>
            <a:ext cx="778933" cy="499533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79467" y="3285067"/>
            <a:ext cx="2599267" cy="753533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67" y="3242733"/>
            <a:ext cx="431800" cy="4572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4157133"/>
            <a:ext cx="745067" cy="7366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304867" y="4148667"/>
            <a:ext cx="2616200" cy="1007533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867" y="4080933"/>
            <a:ext cx="431800" cy="4572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5012267"/>
            <a:ext cx="745067" cy="73660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30267" y="4995334"/>
            <a:ext cx="2556933" cy="753533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4936067"/>
            <a:ext cx="431800" cy="45720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334" y="6426200"/>
            <a:ext cx="4461933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4" y="4927600"/>
            <a:ext cx="10761133" cy="1447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2934" y="169333"/>
            <a:ext cx="9440333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00" y="1871133"/>
            <a:ext cx="10761133" cy="27432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86165067"/>
            <a:chOff x="1431655765" y="1431655765"/>
            <a:chExt cx="1431655765" cy="186165067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56200" y="3090334"/>
            <a:ext cx="20489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710267"/>
            <a:ext cx="4089400" cy="3894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867" y="1879600"/>
            <a:ext cx="67733" cy="677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334" y="1879600"/>
            <a:ext cx="67733" cy="677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400" y="1651000"/>
            <a:ext cx="5486400" cy="6096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733" y="1710267"/>
            <a:ext cx="4089400" cy="3894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34" y="1879600"/>
            <a:ext cx="67733" cy="677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7" y="1879600"/>
            <a:ext cx="67733" cy="677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4133" y="1651000"/>
            <a:ext cx="5181600" cy="6096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733" y="4741333"/>
            <a:ext cx="4089400" cy="3894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4902200"/>
            <a:ext cx="67733" cy="677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867" y="4902200"/>
            <a:ext cx="67733" cy="677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9400" y="4682067"/>
            <a:ext cx="5461000" cy="6096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3" y="2252133"/>
            <a:ext cx="990600" cy="8890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133" y="2243667"/>
            <a:ext cx="3327400" cy="5842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734" y="2167467"/>
            <a:ext cx="524933" cy="558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4" y="2954867"/>
            <a:ext cx="1007533" cy="8890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33" y="2954867"/>
            <a:ext cx="4047067" cy="8890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734" y="2870200"/>
            <a:ext cx="524933" cy="558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4" y="3615267"/>
            <a:ext cx="1007533" cy="8890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33" y="3657600"/>
            <a:ext cx="3183467" cy="8890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734" y="3564467"/>
            <a:ext cx="524933" cy="5588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267" y="2192867"/>
            <a:ext cx="990600" cy="8890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67" y="2175933"/>
            <a:ext cx="2573867" cy="5842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34" y="2099733"/>
            <a:ext cx="524933" cy="5588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267" y="2565400"/>
            <a:ext cx="1007533" cy="8890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93000" y="2556934"/>
            <a:ext cx="3920067" cy="85513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667" y="2489200"/>
            <a:ext cx="524933" cy="5588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267" y="3175000"/>
            <a:ext cx="1007533" cy="8890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67" y="3175000"/>
            <a:ext cx="4140200" cy="5842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134" y="3090333"/>
            <a:ext cx="524933" cy="55880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267" y="3505200"/>
            <a:ext cx="1007533" cy="88900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3513667"/>
            <a:ext cx="4038600" cy="5842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667" y="3445933"/>
            <a:ext cx="524933" cy="55880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267" y="3843867"/>
            <a:ext cx="1007533" cy="8890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01467" y="3877734"/>
            <a:ext cx="3810000" cy="855133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134" y="3784600"/>
            <a:ext cx="524933" cy="558800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733" y="5139267"/>
            <a:ext cx="990600" cy="88900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133" y="5130800"/>
            <a:ext cx="4419600" cy="5842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34" y="5054600"/>
            <a:ext cx="524933" cy="5588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734" y="5554133"/>
            <a:ext cx="1007533" cy="889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5562600"/>
            <a:ext cx="2548467" cy="88900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34" y="5477933"/>
            <a:ext cx="524933" cy="558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734" y="5943600"/>
            <a:ext cx="1007533" cy="8890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67" y="5969000"/>
            <a:ext cx="3835400" cy="584200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734" y="5884333"/>
            <a:ext cx="524933" cy="5588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267" y="6536267"/>
            <a:ext cx="4461933" cy="347133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267" y="2565400"/>
            <a:ext cx="1007533" cy="88900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93000" y="2556934"/>
            <a:ext cx="3920067" cy="855133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667" y="2489200"/>
            <a:ext cx="524933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30200"/>
            <a:ext cx="10981267" cy="6189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57200"/>
            <a:ext cx="10701867" cy="59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8333" y="1185333"/>
            <a:ext cx="13690600" cy="284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000" y="3462867"/>
            <a:ext cx="9618133" cy="23960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533" y="3699933"/>
            <a:ext cx="8864600" cy="198966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4165600"/>
            <a:ext cx="8170333" cy="1693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4639734"/>
            <a:ext cx="81703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204512333"/>
            <a:chOff x="1431655765" y="1431655765"/>
            <a:chExt cx="1431655765" cy="204512333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67" y="5096934"/>
            <a:ext cx="8170333" cy="169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067" y="5274733"/>
            <a:ext cx="4445000" cy="1117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1733" y="2785534"/>
            <a:ext cx="2082800" cy="11853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1267" y="787400"/>
            <a:ext cx="5232400" cy="8974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067" y="6121400"/>
            <a:ext cx="1676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757333" cy="1955800"/>
          </a:xfrm>
          <a:prstGeom prst="rect">
            <a:avLst/>
          </a:prstGeom>
        </p:spPr>
      </p:pic>
      <p:pic>
        <p:nvPicPr>
          <p:cNvPr id="15" name="yVaUqpy9JN4"/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2263587" y="1861437"/>
            <a:ext cx="7919460" cy="44546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63137" y="1251082"/>
            <a:ext cx="282886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33" dirty="0" err="1"/>
              <a:t>영상출처</a:t>
            </a:r>
            <a:r>
              <a:rPr lang="ko-KR" altLang="en-US" sz="933" dirty="0"/>
              <a:t> </a:t>
            </a:r>
            <a:r>
              <a:rPr lang="en-US" altLang="ko-KR" sz="933" dirty="0"/>
              <a:t>: </a:t>
            </a:r>
            <a:r>
              <a:rPr lang="en-US" altLang="ko-KR" sz="933" dirty="0">
                <a:hlinkClick r:id="rId14"/>
              </a:rPr>
              <a:t>https://youtu.be/yVaUqpy9JN4</a:t>
            </a:r>
            <a:endParaRPr lang="ko-KR" altLang="en-US" sz="933" dirty="0"/>
          </a:p>
        </p:txBody>
      </p:sp>
    </p:spTree>
    <p:extLst>
      <p:ext uri="{BB962C8B-B14F-4D97-AF65-F5344CB8AC3E}">
        <p14:creationId xmlns:p14="http://schemas.microsoft.com/office/powerpoint/2010/main" val="4330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659467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933" y="2294467"/>
            <a:ext cx="5571067" cy="322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9859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8600" y="2167467"/>
            <a:ext cx="3183467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600" y="2827867"/>
            <a:ext cx="5080000" cy="26246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467" y="1193800"/>
            <a:ext cx="1659467" cy="30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533" y="5537200"/>
            <a:ext cx="5791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4133" y="2328334"/>
            <a:ext cx="5596467" cy="3242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8334" y="194733"/>
            <a:ext cx="5985933" cy="195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9267" y="2573867"/>
            <a:ext cx="3183467" cy="711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933" y="3217333"/>
            <a:ext cx="4876800" cy="213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0" y="1193800"/>
            <a:ext cx="1676400" cy="30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0" y="5537200"/>
            <a:ext cx="5782733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8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와이드스크린</PresentationFormat>
  <Paragraphs>2</Paragraphs>
  <Slides>20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박가희</dc:creator>
  <cp:lastModifiedBy>박가희</cp:lastModifiedBy>
  <cp:revision>3</cp:revision>
  <dcterms:created xsi:type="dcterms:W3CDTF">2024-05-27T12:54:37Z</dcterms:created>
  <dcterms:modified xsi:type="dcterms:W3CDTF">2024-05-27T13:04:24Z</dcterms:modified>
</cp:coreProperties>
</file>