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88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80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12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39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09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6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21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7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10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96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3A30-5ACB-466F-995C-22F8FC185809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B9839-9036-4F35-A39B-CBF2F9CBB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02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9.png"/><Relationship Id="rId26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13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44.png"/><Relationship Id="rId5" Type="http://schemas.openxmlformats.org/officeDocument/2006/relationships/image" Target="../media/image11.png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10" Type="http://schemas.openxmlformats.org/officeDocument/2006/relationships/image" Target="../media/image16.png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50.png"/><Relationship Id="rId26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5" Type="http://schemas.openxmlformats.org/officeDocument/2006/relationships/image" Target="../media/image56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55.png"/><Relationship Id="rId5" Type="http://schemas.openxmlformats.org/officeDocument/2006/relationships/image" Target="../media/image11.png"/><Relationship Id="rId15" Type="http://schemas.openxmlformats.org/officeDocument/2006/relationships/image" Target="../media/image47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61.png"/><Relationship Id="rId26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63.png"/><Relationship Id="rId7" Type="http://schemas.openxmlformats.org/officeDocument/2006/relationships/image" Target="../media/image13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5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65.png"/><Relationship Id="rId5" Type="http://schemas.openxmlformats.org/officeDocument/2006/relationships/image" Target="../media/image11.png"/><Relationship Id="rId15" Type="http://schemas.openxmlformats.org/officeDocument/2006/relationships/image" Target="../media/image58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71.png"/><Relationship Id="rId26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73.png"/><Relationship Id="rId7" Type="http://schemas.openxmlformats.org/officeDocument/2006/relationships/image" Target="../media/image13.png"/><Relationship Id="rId12" Type="http://schemas.openxmlformats.org/officeDocument/2006/relationships/image" Target="../media/image67.png"/><Relationship Id="rId17" Type="http://schemas.openxmlformats.org/officeDocument/2006/relationships/image" Target="../media/image70.png"/><Relationship Id="rId25" Type="http://schemas.openxmlformats.org/officeDocument/2006/relationships/image" Target="../media/image76.png"/><Relationship Id="rId2" Type="http://schemas.openxmlformats.org/officeDocument/2006/relationships/image" Target="../media/image1.png"/><Relationship Id="rId16" Type="http://schemas.openxmlformats.org/officeDocument/2006/relationships/image" Target="../media/image6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5.png"/><Relationship Id="rId5" Type="http://schemas.openxmlformats.org/officeDocument/2006/relationships/image" Target="../media/image11.png"/><Relationship Id="rId15" Type="http://schemas.openxmlformats.org/officeDocument/2006/relationships/image" Target="../media/image68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81.png"/><Relationship Id="rId26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82.png"/><Relationship Id="rId7" Type="http://schemas.openxmlformats.org/officeDocument/2006/relationships/image" Target="../media/image13.png"/><Relationship Id="rId12" Type="http://schemas.openxmlformats.org/officeDocument/2006/relationships/image" Target="../media/image77.png"/><Relationship Id="rId17" Type="http://schemas.openxmlformats.org/officeDocument/2006/relationships/image" Target="../media/image80.png"/><Relationship Id="rId25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7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84.png"/><Relationship Id="rId5" Type="http://schemas.openxmlformats.org/officeDocument/2006/relationships/image" Target="../media/image11.png"/><Relationship Id="rId15" Type="http://schemas.openxmlformats.org/officeDocument/2006/relationships/image" Target="../media/image78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90.png"/><Relationship Id="rId26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91.png"/><Relationship Id="rId7" Type="http://schemas.openxmlformats.org/officeDocument/2006/relationships/image" Target="../media/image13.png"/><Relationship Id="rId12" Type="http://schemas.openxmlformats.org/officeDocument/2006/relationships/image" Target="../media/image86.png"/><Relationship Id="rId17" Type="http://schemas.openxmlformats.org/officeDocument/2006/relationships/image" Target="../media/image89.png"/><Relationship Id="rId25" Type="http://schemas.openxmlformats.org/officeDocument/2006/relationships/image" Target="../media/image94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93.png"/><Relationship Id="rId5" Type="http://schemas.openxmlformats.org/officeDocument/2006/relationships/image" Target="../media/image11.png"/><Relationship Id="rId15" Type="http://schemas.openxmlformats.org/officeDocument/2006/relationships/image" Target="../media/image87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48733"/>
            <a:ext cx="10701867" cy="5943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733" y="4055533"/>
            <a:ext cx="5740400" cy="28532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00667" y="1710267"/>
            <a:ext cx="13834533" cy="3251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5067" y="1778000"/>
            <a:ext cx="5105400" cy="9059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" y="6172200"/>
            <a:ext cx="4461933" cy="34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2133" y="3716867"/>
            <a:ext cx="4927600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3400" y="2065867"/>
            <a:ext cx="3022600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0200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78467" y="2133600"/>
            <a:ext cx="3285067" cy="359833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23934" y="3268133"/>
            <a:ext cx="3166533" cy="25908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8267" y="2032000"/>
            <a:ext cx="2734733" cy="8636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62052000"/>
            <a:chOff x="1431655765" y="1431655765"/>
            <a:chExt cx="1431655765" cy="16205200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8400" y="2429933"/>
            <a:ext cx="2294467" cy="8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3" y="2074334"/>
            <a:ext cx="2565400" cy="4995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7" y="2404533"/>
            <a:ext cx="2929467" cy="516467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3" y="5249334"/>
            <a:ext cx="2692400" cy="95673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533" y="5672667"/>
            <a:ext cx="2032000" cy="1693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86133" y="5257800"/>
            <a:ext cx="2946400" cy="56726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77667" y="5664200"/>
            <a:ext cx="2844800" cy="5842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6933" y="5207000"/>
            <a:ext cx="2616200" cy="1032933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5638800"/>
            <a:ext cx="2032000" cy="1693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467" y="5223933"/>
            <a:ext cx="2810933" cy="56726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67467" y="5613400"/>
            <a:ext cx="2878667" cy="5842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3333" y="2065867"/>
            <a:ext cx="3158067" cy="575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0200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9600" y="2133600"/>
            <a:ext cx="3285067" cy="31496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000" y="3623733"/>
            <a:ext cx="3166533" cy="25908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3" y="5249334"/>
            <a:ext cx="2692400" cy="956733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533" y="5672667"/>
            <a:ext cx="2032000" cy="169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84533" y="5266267"/>
            <a:ext cx="3048000" cy="56726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77667" y="5664200"/>
            <a:ext cx="2870200" cy="5842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8267" y="2032000"/>
            <a:ext cx="2785533" cy="872067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431655765" y="1431655765"/>
            <a:ext cx="1431655765" cy="164803667"/>
            <a:chOff x="1431655765" y="1431655765"/>
            <a:chExt cx="1431655765" cy="164803667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8400" y="2438400"/>
            <a:ext cx="2336800" cy="84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082800"/>
            <a:ext cx="2700867" cy="49106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8800" y="2413000"/>
            <a:ext cx="2980267" cy="5249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33" y="2065867"/>
            <a:ext cx="3158067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22867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53734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867" y="1964267"/>
            <a:ext cx="2963333" cy="5249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34" y="2302933"/>
            <a:ext cx="32427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04667" y="4969933"/>
            <a:ext cx="2836333" cy="5672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448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933" y="2065867"/>
            <a:ext cx="3048000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67" y="1905000"/>
            <a:ext cx="3056467" cy="9398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53734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67" y="1964267"/>
            <a:ext cx="2963333" cy="516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33" y="2328333"/>
            <a:ext cx="3276600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01467" y="4969933"/>
            <a:ext cx="3048000" cy="558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448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4933" y="2074333"/>
            <a:ext cx="3048000" cy="558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0200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3133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36800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467" y="1947333"/>
            <a:ext cx="2861733" cy="533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34" y="2302933"/>
            <a:ext cx="32681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67" y="4969933"/>
            <a:ext cx="3048000" cy="5672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702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3333" y="2074333"/>
            <a:ext cx="3132667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3133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36800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4334" y="1947333"/>
            <a:ext cx="2937933" cy="533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34" y="2302933"/>
            <a:ext cx="32427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03067" y="4969934"/>
            <a:ext cx="2946400" cy="57573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78667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3267" y="2057400"/>
            <a:ext cx="3268133" cy="584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378200" cy="32342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132667"/>
            <a:ext cx="3293533" cy="3073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3133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2336800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4" y="1955800"/>
            <a:ext cx="2836333" cy="516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34" y="2302933"/>
            <a:ext cx="32681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91400" y="4961467"/>
            <a:ext cx="3158067" cy="5926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702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와이드스크린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박가희</dc:creator>
  <cp:lastModifiedBy>박가희</cp:lastModifiedBy>
  <cp:revision>7</cp:revision>
  <dcterms:created xsi:type="dcterms:W3CDTF">2024-05-27T12:56:17Z</dcterms:created>
  <dcterms:modified xsi:type="dcterms:W3CDTF">2024-05-27T13:06:40Z</dcterms:modified>
</cp:coreProperties>
</file>