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4"/>
  </p:notesMasterIdLst>
  <p:sldIdLst>
    <p:sldId id="343" r:id="rId2"/>
    <p:sldId id="266" r:id="rId3"/>
    <p:sldId id="328" r:id="rId4"/>
    <p:sldId id="330" r:id="rId5"/>
    <p:sldId id="331" r:id="rId6"/>
    <p:sldId id="329" r:id="rId7"/>
    <p:sldId id="332" r:id="rId8"/>
    <p:sldId id="334" r:id="rId9"/>
    <p:sldId id="335" r:id="rId10"/>
    <p:sldId id="336" r:id="rId11"/>
    <p:sldId id="337" r:id="rId12"/>
    <p:sldId id="338" r:id="rId13"/>
  </p:sldIdLst>
  <p:sldSz cx="9144000" cy="5143500" type="screen16x9"/>
  <p:notesSz cx="6858000" cy="9144000"/>
  <p:embeddedFontLst>
    <p:embeddedFont>
      <p:font typeface="[양주]별산체" panose="020B0503000000000000" pitchFamily="34" charset="-127"/>
      <p:regular r:id="rId15"/>
    </p:embeddedFont>
    <p:embeddedFont>
      <p:font typeface="Chelsea Market" panose="020B0600000101010101" charset="0"/>
      <p:regular r:id="rId16"/>
    </p:embeddedFont>
    <p:embeddedFont>
      <p:font typeface="Roboto" panose="02000000000000000000" pitchFamily="2" charset="0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AB7"/>
    <a:srgbClr val="F20C8A"/>
    <a:srgbClr val="A854AA"/>
    <a:srgbClr val="584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111975-691A-44E2-A62B-423DD7E324C4}">
  <a:tblStyle styleId="{9F111975-691A-44E2-A62B-423DD7E324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78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[양주]별산체" panose="020B0503000000000000" pitchFamily="34" charset="-127"/>
        <a:ea typeface="[양주]별산체" panose="020B0503000000000000" pitchFamily="34" charset="-12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dfce0528d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dfce0528d3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657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7443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572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11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289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8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635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534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659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35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636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5055279" y="2947526"/>
            <a:ext cx="2505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1583300" y="2947526"/>
            <a:ext cx="2505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055275" y="263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1583300" y="263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66200"/>
            <a:ext cx="6576000" cy="15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284000" y="30802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284050" y="2856750"/>
            <a:ext cx="4575900" cy="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2" hasCustomPrompt="1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4" name="Google Shape;74;p14"/>
          <p:cNvSpPr/>
          <p:nvPr/>
        </p:nvSpPr>
        <p:spPr>
          <a:xfrm rot="-5768426" flipH="1">
            <a:off x="-474799" y="-736888"/>
            <a:ext cx="2376048" cy="2294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" name="Google Shape;75;p14"/>
          <p:cNvSpPr/>
          <p:nvPr/>
        </p:nvSpPr>
        <p:spPr>
          <a:xfrm rot="10490489" flipH="1">
            <a:off x="-523988" y="3257471"/>
            <a:ext cx="2375983" cy="2294077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ONLY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297300" y="445025"/>
            <a:ext cx="6549300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20"/>
          <p:cNvSpPr>
            <a:spLocks noGrp="1"/>
          </p:cNvSpPr>
          <p:nvPr>
            <p:ph type="pic" idx="2"/>
          </p:nvPr>
        </p:nvSpPr>
        <p:spPr>
          <a:xfrm>
            <a:off x="96370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0"/>
          <p:cNvSpPr>
            <a:spLocks noGrp="1"/>
          </p:cNvSpPr>
          <p:nvPr>
            <p:ph type="pic" idx="3"/>
          </p:nvPr>
        </p:nvSpPr>
        <p:spPr>
          <a:xfrm>
            <a:off x="347775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0"/>
          <p:cNvSpPr>
            <a:spLocks noGrp="1"/>
          </p:cNvSpPr>
          <p:nvPr>
            <p:ph type="pic" idx="4"/>
          </p:nvPr>
        </p:nvSpPr>
        <p:spPr>
          <a:xfrm>
            <a:off x="599180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96370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 idx="6"/>
          </p:nvPr>
        </p:nvSpPr>
        <p:spPr>
          <a:xfrm>
            <a:off x="347775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599180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  <p:sldLayoutId id="2147483658" r:id="rId4"/>
    <p:sldLayoutId id="2147483660" r:id="rId5"/>
    <p:sldLayoutId id="2147483666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[양주]별산체" panose="020B0503000000000000" pitchFamily="34" charset="-127"/>
          <a:ea typeface="[양주]별산체" panose="020B0503000000000000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[양주]별산체" panose="020B0503000000000000" pitchFamily="34" charset="-127"/>
          <a:ea typeface="[양주]별산체" panose="020B0503000000000000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/>
          <p:nvPr/>
        </p:nvSpPr>
        <p:spPr>
          <a:xfrm>
            <a:off x="3922050" y="1364850"/>
            <a:ext cx="1299900" cy="1299900"/>
          </a:xfrm>
          <a:prstGeom prst="ellipse">
            <a:avLst/>
          </a:prstGeom>
          <a:solidFill>
            <a:srgbClr val="A854A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50" name="Google Shape;350;p31"/>
          <p:cNvSpPr txBox="1">
            <a:spLocks noGrp="1"/>
          </p:cNvSpPr>
          <p:nvPr>
            <p:ph type="title" idx="2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351" name="Google Shape;351;p31"/>
          <p:cNvGrpSpPr/>
          <p:nvPr/>
        </p:nvGrpSpPr>
        <p:grpSpPr>
          <a:xfrm>
            <a:off x="7102437" y="1184547"/>
            <a:ext cx="2291803" cy="3977012"/>
            <a:chOff x="6184400" y="2581626"/>
            <a:chExt cx="460525" cy="799174"/>
          </a:xfrm>
        </p:grpSpPr>
        <p:sp>
          <p:nvSpPr>
            <p:cNvPr id="352" name="Google Shape;352;p31"/>
            <p:cNvSpPr/>
            <p:nvPr/>
          </p:nvSpPr>
          <p:spPr>
            <a:xfrm>
              <a:off x="6192875" y="3105775"/>
              <a:ext cx="439375" cy="275025"/>
            </a:xfrm>
            <a:custGeom>
              <a:avLst/>
              <a:gdLst/>
              <a:ahLst/>
              <a:cxnLst/>
              <a:rect l="l" t="t" r="r" b="b"/>
              <a:pathLst>
                <a:path w="17575" h="11001" extrusionOk="0">
                  <a:moveTo>
                    <a:pt x="1987" y="0"/>
                  </a:moveTo>
                  <a:cubicBezTo>
                    <a:pt x="882" y="0"/>
                    <a:pt x="0" y="891"/>
                    <a:pt x="0" y="1987"/>
                  </a:cubicBezTo>
                  <a:lnTo>
                    <a:pt x="0" y="11001"/>
                  </a:lnTo>
                  <a:lnTo>
                    <a:pt x="17574" y="11001"/>
                  </a:lnTo>
                  <a:lnTo>
                    <a:pt x="17574" y="1987"/>
                  </a:lnTo>
                  <a:cubicBezTo>
                    <a:pt x="17574" y="891"/>
                    <a:pt x="16683" y="0"/>
                    <a:pt x="155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6236075" y="3040525"/>
              <a:ext cx="337150" cy="340275"/>
            </a:xfrm>
            <a:custGeom>
              <a:avLst/>
              <a:gdLst/>
              <a:ahLst/>
              <a:cxnLst/>
              <a:rect l="l" t="t" r="r" b="b"/>
              <a:pathLst>
                <a:path w="13486" h="13611" extrusionOk="0">
                  <a:moveTo>
                    <a:pt x="8323" y="1"/>
                  </a:moveTo>
                  <a:cubicBezTo>
                    <a:pt x="8313" y="1"/>
                    <a:pt x="8303" y="1"/>
                    <a:pt x="8293" y="1"/>
                  </a:cubicBezTo>
                  <a:lnTo>
                    <a:pt x="8658" y="517"/>
                  </a:lnTo>
                  <a:cubicBezTo>
                    <a:pt x="8480" y="1061"/>
                    <a:pt x="7669" y="1470"/>
                    <a:pt x="6681" y="1470"/>
                  </a:cubicBezTo>
                  <a:cubicBezTo>
                    <a:pt x="5781" y="1470"/>
                    <a:pt x="5015" y="1132"/>
                    <a:pt x="4757" y="660"/>
                  </a:cubicBezTo>
                  <a:cubicBezTo>
                    <a:pt x="4142" y="945"/>
                    <a:pt x="3804" y="1248"/>
                    <a:pt x="3804" y="1248"/>
                  </a:cubicBezTo>
                  <a:cubicBezTo>
                    <a:pt x="526" y="3341"/>
                    <a:pt x="45" y="10333"/>
                    <a:pt x="0" y="13611"/>
                  </a:cubicBezTo>
                  <a:lnTo>
                    <a:pt x="13245" y="13611"/>
                  </a:lnTo>
                  <a:cubicBezTo>
                    <a:pt x="13005" y="8881"/>
                    <a:pt x="11749" y="5078"/>
                    <a:pt x="11108" y="3510"/>
                  </a:cubicBezTo>
                  <a:lnTo>
                    <a:pt x="13486" y="2130"/>
                  </a:lnTo>
                  <a:cubicBezTo>
                    <a:pt x="13486" y="2130"/>
                    <a:pt x="10747" y="1"/>
                    <a:pt x="832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6246750" y="3042750"/>
              <a:ext cx="112925" cy="91100"/>
            </a:xfrm>
            <a:custGeom>
              <a:avLst/>
              <a:gdLst/>
              <a:ahLst/>
              <a:cxnLst/>
              <a:rect l="l" t="t" r="r" b="b"/>
              <a:pathLst>
                <a:path w="4517" h="3644" extrusionOk="0">
                  <a:moveTo>
                    <a:pt x="4490" y="1"/>
                  </a:moveTo>
                  <a:cubicBezTo>
                    <a:pt x="2377" y="1"/>
                    <a:pt x="1" y="2130"/>
                    <a:pt x="1" y="2130"/>
                  </a:cubicBezTo>
                  <a:lnTo>
                    <a:pt x="2263" y="3644"/>
                  </a:lnTo>
                  <a:lnTo>
                    <a:pt x="4517" y="1"/>
                  </a:lnTo>
                  <a:cubicBezTo>
                    <a:pt x="4508" y="1"/>
                    <a:pt x="4499" y="1"/>
                    <a:pt x="4490" y="1"/>
                  </a:cubicBezTo>
                  <a:close/>
                </a:path>
              </a:pathLst>
            </a:custGeom>
            <a:solidFill>
              <a:srgbClr val="60B87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6246750" y="3042300"/>
              <a:ext cx="112925" cy="91550"/>
            </a:xfrm>
            <a:custGeom>
              <a:avLst/>
              <a:gdLst/>
              <a:ahLst/>
              <a:cxnLst/>
              <a:rect l="l" t="t" r="r" b="b"/>
              <a:pathLst>
                <a:path w="4517" h="3662" fill="none" extrusionOk="0">
                  <a:moveTo>
                    <a:pt x="2263" y="3662"/>
                  </a:moveTo>
                  <a:lnTo>
                    <a:pt x="1" y="2148"/>
                  </a:lnTo>
                  <a:cubicBezTo>
                    <a:pt x="1" y="2148"/>
                    <a:pt x="2397" y="1"/>
                    <a:pt x="4517" y="1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399300" y="2962375"/>
              <a:ext cx="11375" cy="24075"/>
            </a:xfrm>
            <a:custGeom>
              <a:avLst/>
              <a:gdLst/>
              <a:ahLst/>
              <a:cxnLst/>
              <a:rect l="l" t="t" r="r" b="b"/>
              <a:pathLst>
                <a:path w="455" h="963" extrusionOk="0">
                  <a:moveTo>
                    <a:pt x="392" y="0"/>
                  </a:moveTo>
                  <a:cubicBezTo>
                    <a:pt x="214" y="72"/>
                    <a:pt x="80" y="205"/>
                    <a:pt x="45" y="383"/>
                  </a:cubicBezTo>
                  <a:cubicBezTo>
                    <a:pt x="0" y="642"/>
                    <a:pt x="178" y="891"/>
                    <a:pt x="455" y="962"/>
                  </a:cubicBezTo>
                  <a:lnTo>
                    <a:pt x="392" y="0"/>
                  </a:ln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6319575" y="2925675"/>
              <a:ext cx="162125" cy="207725"/>
            </a:xfrm>
            <a:custGeom>
              <a:avLst/>
              <a:gdLst/>
              <a:ahLst/>
              <a:cxnLst/>
              <a:rect l="l" t="t" r="r" b="b"/>
              <a:pathLst>
                <a:path w="6485" h="8309" extrusionOk="0">
                  <a:moveTo>
                    <a:pt x="2452" y="1"/>
                  </a:moveTo>
                  <a:cubicBezTo>
                    <a:pt x="2064" y="1"/>
                    <a:pt x="1653" y="152"/>
                    <a:pt x="1283" y="595"/>
                  </a:cubicBezTo>
                  <a:cubicBezTo>
                    <a:pt x="1114" y="809"/>
                    <a:pt x="1" y="3152"/>
                    <a:pt x="2067" y="3187"/>
                  </a:cubicBezTo>
                  <a:cubicBezTo>
                    <a:pt x="2067" y="3187"/>
                    <a:pt x="2138" y="3187"/>
                    <a:pt x="2263" y="3178"/>
                  </a:cubicBezTo>
                  <a:lnTo>
                    <a:pt x="2263" y="3178"/>
                  </a:lnTo>
                  <a:cubicBezTo>
                    <a:pt x="2263" y="3499"/>
                    <a:pt x="1987" y="4087"/>
                    <a:pt x="1978" y="4550"/>
                  </a:cubicBezTo>
                  <a:cubicBezTo>
                    <a:pt x="704" y="4808"/>
                    <a:pt x="722" y="5664"/>
                    <a:pt x="722" y="6519"/>
                  </a:cubicBezTo>
                  <a:cubicBezTo>
                    <a:pt x="722" y="7605"/>
                    <a:pt x="1497" y="8309"/>
                    <a:pt x="3278" y="8309"/>
                  </a:cubicBezTo>
                  <a:cubicBezTo>
                    <a:pt x="5051" y="8309"/>
                    <a:pt x="6485" y="7436"/>
                    <a:pt x="6485" y="6358"/>
                  </a:cubicBezTo>
                  <a:cubicBezTo>
                    <a:pt x="6485" y="5352"/>
                    <a:pt x="5959" y="4586"/>
                    <a:pt x="4338" y="4488"/>
                  </a:cubicBezTo>
                  <a:lnTo>
                    <a:pt x="3608" y="2457"/>
                  </a:lnTo>
                  <a:cubicBezTo>
                    <a:pt x="3777" y="2199"/>
                    <a:pt x="3964" y="1762"/>
                    <a:pt x="4009" y="1023"/>
                  </a:cubicBezTo>
                  <a:cubicBezTo>
                    <a:pt x="4027" y="809"/>
                    <a:pt x="3920" y="595"/>
                    <a:pt x="3724" y="462"/>
                  </a:cubicBezTo>
                  <a:cubicBezTo>
                    <a:pt x="3431" y="260"/>
                    <a:pt x="2960" y="1"/>
                    <a:pt x="245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6184400" y="2959925"/>
              <a:ext cx="193100" cy="320675"/>
            </a:xfrm>
            <a:custGeom>
              <a:avLst/>
              <a:gdLst/>
              <a:ahLst/>
              <a:cxnLst/>
              <a:rect l="l" t="t" r="r" b="b"/>
              <a:pathLst>
                <a:path w="7724" h="12827" extrusionOk="0">
                  <a:moveTo>
                    <a:pt x="6280" y="0"/>
                  </a:moveTo>
                  <a:cubicBezTo>
                    <a:pt x="6280" y="0"/>
                    <a:pt x="6280" y="0"/>
                    <a:pt x="6280" y="0"/>
                  </a:cubicBezTo>
                  <a:lnTo>
                    <a:pt x="6280" y="0"/>
                  </a:lnTo>
                  <a:cubicBezTo>
                    <a:pt x="6280" y="0"/>
                    <a:pt x="6280" y="0"/>
                    <a:pt x="6280" y="0"/>
                  </a:cubicBezTo>
                  <a:close/>
                  <a:moveTo>
                    <a:pt x="6280" y="0"/>
                  </a:moveTo>
                  <a:cubicBezTo>
                    <a:pt x="6278" y="10"/>
                    <a:pt x="5986" y="81"/>
                    <a:pt x="5960" y="89"/>
                  </a:cubicBezTo>
                  <a:cubicBezTo>
                    <a:pt x="5728" y="178"/>
                    <a:pt x="5514" y="294"/>
                    <a:pt x="5336" y="455"/>
                  </a:cubicBezTo>
                  <a:cubicBezTo>
                    <a:pt x="4909" y="846"/>
                    <a:pt x="4944" y="1408"/>
                    <a:pt x="5212" y="1862"/>
                  </a:cubicBezTo>
                  <a:cubicBezTo>
                    <a:pt x="5541" y="2414"/>
                    <a:pt x="6548" y="2806"/>
                    <a:pt x="6200" y="3536"/>
                  </a:cubicBezTo>
                  <a:cubicBezTo>
                    <a:pt x="6067" y="3813"/>
                    <a:pt x="5915" y="4089"/>
                    <a:pt x="5773" y="4356"/>
                  </a:cubicBezTo>
                  <a:cubicBezTo>
                    <a:pt x="5345" y="5166"/>
                    <a:pt x="4918" y="5968"/>
                    <a:pt x="4321" y="6752"/>
                  </a:cubicBezTo>
                  <a:lnTo>
                    <a:pt x="2655" y="5558"/>
                  </a:lnTo>
                  <a:lnTo>
                    <a:pt x="241" y="10208"/>
                  </a:lnTo>
                  <a:cubicBezTo>
                    <a:pt x="126" y="10413"/>
                    <a:pt x="1" y="10840"/>
                    <a:pt x="108" y="11063"/>
                  </a:cubicBezTo>
                  <a:cubicBezTo>
                    <a:pt x="259" y="11375"/>
                    <a:pt x="678" y="11838"/>
                    <a:pt x="1337" y="12150"/>
                  </a:cubicBezTo>
                  <a:cubicBezTo>
                    <a:pt x="1408" y="12185"/>
                    <a:pt x="1488" y="12221"/>
                    <a:pt x="1560" y="12248"/>
                  </a:cubicBezTo>
                  <a:cubicBezTo>
                    <a:pt x="1551" y="12257"/>
                    <a:pt x="1551" y="12265"/>
                    <a:pt x="1551" y="12274"/>
                  </a:cubicBezTo>
                  <a:lnTo>
                    <a:pt x="1613" y="12274"/>
                  </a:lnTo>
                  <a:cubicBezTo>
                    <a:pt x="2459" y="12622"/>
                    <a:pt x="3199" y="12702"/>
                    <a:pt x="3938" y="12746"/>
                  </a:cubicBezTo>
                  <a:cubicBezTo>
                    <a:pt x="4561" y="12773"/>
                    <a:pt x="5336" y="12809"/>
                    <a:pt x="6138" y="12827"/>
                  </a:cubicBezTo>
                  <a:lnTo>
                    <a:pt x="6138" y="10315"/>
                  </a:lnTo>
                  <a:cubicBezTo>
                    <a:pt x="6637" y="7972"/>
                    <a:pt x="7545" y="3634"/>
                    <a:pt x="7545" y="3634"/>
                  </a:cubicBezTo>
                  <a:cubicBezTo>
                    <a:pt x="7723" y="2824"/>
                    <a:pt x="7331" y="1844"/>
                    <a:pt x="6583" y="1336"/>
                  </a:cubicBezTo>
                  <a:cubicBezTo>
                    <a:pt x="6123" y="1027"/>
                    <a:pt x="6278" y="14"/>
                    <a:pt x="6280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356975" y="2965050"/>
              <a:ext cx="3600" cy="5800"/>
            </a:xfrm>
            <a:custGeom>
              <a:avLst/>
              <a:gdLst/>
              <a:ahLst/>
              <a:cxnLst/>
              <a:rect l="l" t="t" r="r" b="b"/>
              <a:pathLst>
                <a:path w="144" h="232" extrusionOk="0">
                  <a:moveTo>
                    <a:pt x="72" y="0"/>
                  </a:moveTo>
                  <a:cubicBezTo>
                    <a:pt x="28" y="0"/>
                    <a:pt x="1" y="54"/>
                    <a:pt x="1" y="116"/>
                  </a:cubicBezTo>
                  <a:cubicBezTo>
                    <a:pt x="1" y="178"/>
                    <a:pt x="28" y="232"/>
                    <a:pt x="72" y="232"/>
                  </a:cubicBezTo>
                  <a:cubicBezTo>
                    <a:pt x="108" y="232"/>
                    <a:pt x="143" y="178"/>
                    <a:pt x="143" y="116"/>
                  </a:cubicBezTo>
                  <a:cubicBezTo>
                    <a:pt x="143" y="54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1816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6355425" y="2959025"/>
              <a:ext cx="8925" cy="4925"/>
            </a:xfrm>
            <a:custGeom>
              <a:avLst/>
              <a:gdLst/>
              <a:ahLst/>
              <a:cxnLst/>
              <a:rect l="l" t="t" r="r" b="b"/>
              <a:pathLst>
                <a:path w="357" h="197" fill="none" extrusionOk="0">
                  <a:moveTo>
                    <a:pt x="1" y="134"/>
                  </a:moveTo>
                  <a:cubicBezTo>
                    <a:pt x="1" y="134"/>
                    <a:pt x="241" y="1"/>
                    <a:pt x="357" y="19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6347625" y="2988425"/>
              <a:ext cx="13400" cy="6025"/>
            </a:xfrm>
            <a:custGeom>
              <a:avLst/>
              <a:gdLst/>
              <a:ahLst/>
              <a:cxnLst/>
              <a:rect l="l" t="t" r="r" b="b"/>
              <a:pathLst>
                <a:path w="536" h="241" fill="none" extrusionOk="0">
                  <a:moveTo>
                    <a:pt x="1" y="143"/>
                  </a:moveTo>
                  <a:cubicBezTo>
                    <a:pt x="1" y="143"/>
                    <a:pt x="321" y="241"/>
                    <a:pt x="535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71450" y="2976850"/>
              <a:ext cx="10725" cy="9600"/>
            </a:xfrm>
            <a:custGeom>
              <a:avLst/>
              <a:gdLst/>
              <a:ahLst/>
              <a:cxnLst/>
              <a:rect l="l" t="t" r="r" b="b"/>
              <a:pathLst>
                <a:path w="429" h="384" extrusionOk="0">
                  <a:moveTo>
                    <a:pt x="215" y="0"/>
                  </a:moveTo>
                  <a:cubicBezTo>
                    <a:pt x="90" y="0"/>
                    <a:pt x="1" y="89"/>
                    <a:pt x="1" y="187"/>
                  </a:cubicBezTo>
                  <a:cubicBezTo>
                    <a:pt x="1" y="294"/>
                    <a:pt x="90" y="383"/>
                    <a:pt x="215" y="383"/>
                  </a:cubicBezTo>
                  <a:cubicBezTo>
                    <a:pt x="330" y="383"/>
                    <a:pt x="428" y="294"/>
                    <a:pt x="428" y="187"/>
                  </a:cubicBezTo>
                  <a:cubicBezTo>
                    <a:pt x="428" y="89"/>
                    <a:pt x="330" y="0"/>
                    <a:pt x="215" y="0"/>
                  </a:cubicBezTo>
                  <a:close/>
                </a:path>
              </a:pathLst>
            </a:custGeom>
            <a:solidFill>
              <a:srgbClr val="CE6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1"/>
                  </a:move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  <a:lnTo>
                    <a:pt x="446" y="19"/>
                  </a:lnTo>
                  <a:cubicBezTo>
                    <a:pt x="401" y="1"/>
                    <a:pt x="365" y="1"/>
                    <a:pt x="31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19"/>
                  </a:moveTo>
                  <a:cubicBezTo>
                    <a:pt x="401" y="1"/>
                    <a:pt x="365" y="1"/>
                    <a:pt x="312" y="1"/>
                  </a:cubicBez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40240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5" y="0"/>
                  </a:moveTo>
                  <a:cubicBezTo>
                    <a:pt x="1114" y="0"/>
                    <a:pt x="1" y="1123"/>
                    <a:pt x="1" y="2494"/>
                  </a:cubicBezTo>
                  <a:lnTo>
                    <a:pt x="1" y="5434"/>
                  </a:lnTo>
                  <a:lnTo>
                    <a:pt x="4989" y="5434"/>
                  </a:lnTo>
                  <a:lnTo>
                    <a:pt x="4989" y="2494"/>
                  </a:lnTo>
                  <a:cubicBezTo>
                    <a:pt x="4989" y="1123"/>
                    <a:pt x="3876" y="0"/>
                    <a:pt x="249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627705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4" y="0"/>
                  </a:moveTo>
                  <a:cubicBezTo>
                    <a:pt x="1114" y="0"/>
                    <a:pt x="0" y="1123"/>
                    <a:pt x="0" y="2494"/>
                  </a:cubicBezTo>
                  <a:lnTo>
                    <a:pt x="0" y="5434"/>
                  </a:lnTo>
                  <a:lnTo>
                    <a:pt x="4988" y="5434"/>
                  </a:lnTo>
                  <a:lnTo>
                    <a:pt x="4988" y="2494"/>
                  </a:lnTo>
                  <a:cubicBezTo>
                    <a:pt x="4988" y="1123"/>
                    <a:pt x="3875" y="0"/>
                    <a:pt x="249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6342500" y="2922700"/>
              <a:ext cx="88875" cy="57575"/>
            </a:xfrm>
            <a:custGeom>
              <a:avLst/>
              <a:gdLst/>
              <a:ahLst/>
              <a:cxnLst/>
              <a:rect l="l" t="t" r="r" b="b"/>
              <a:pathLst>
                <a:path w="3555" h="2303" extrusionOk="0">
                  <a:moveTo>
                    <a:pt x="1666" y="0"/>
                  </a:moveTo>
                  <a:cubicBezTo>
                    <a:pt x="1643" y="0"/>
                    <a:pt x="1619" y="1"/>
                    <a:pt x="1595" y="2"/>
                  </a:cubicBezTo>
                  <a:cubicBezTo>
                    <a:pt x="954" y="20"/>
                    <a:pt x="268" y="412"/>
                    <a:pt x="1" y="1178"/>
                  </a:cubicBezTo>
                  <a:cubicBezTo>
                    <a:pt x="892" y="1525"/>
                    <a:pt x="1791" y="1872"/>
                    <a:pt x="2682" y="2220"/>
                  </a:cubicBezTo>
                  <a:cubicBezTo>
                    <a:pt x="2785" y="2261"/>
                    <a:pt x="2889" y="2302"/>
                    <a:pt x="2992" y="2302"/>
                  </a:cubicBezTo>
                  <a:cubicBezTo>
                    <a:pt x="3023" y="2302"/>
                    <a:pt x="3053" y="2299"/>
                    <a:pt x="3083" y="2291"/>
                  </a:cubicBezTo>
                  <a:cubicBezTo>
                    <a:pt x="3323" y="2238"/>
                    <a:pt x="3484" y="1935"/>
                    <a:pt x="3528" y="1623"/>
                  </a:cubicBezTo>
                  <a:cubicBezTo>
                    <a:pt x="3555" y="1374"/>
                    <a:pt x="3528" y="1133"/>
                    <a:pt x="3484" y="884"/>
                  </a:cubicBezTo>
                  <a:cubicBezTo>
                    <a:pt x="3466" y="750"/>
                    <a:pt x="3448" y="625"/>
                    <a:pt x="3359" y="545"/>
                  </a:cubicBezTo>
                  <a:cubicBezTo>
                    <a:pt x="3216" y="420"/>
                    <a:pt x="3020" y="367"/>
                    <a:pt x="2869" y="305"/>
                  </a:cubicBezTo>
                  <a:cubicBezTo>
                    <a:pt x="2673" y="216"/>
                    <a:pt x="2477" y="144"/>
                    <a:pt x="2281" y="91"/>
                  </a:cubicBezTo>
                  <a:cubicBezTo>
                    <a:pt x="2081" y="35"/>
                    <a:pt x="1874" y="0"/>
                    <a:pt x="166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6395500" y="2972650"/>
              <a:ext cx="20975" cy="25525"/>
            </a:xfrm>
            <a:custGeom>
              <a:avLst/>
              <a:gdLst/>
              <a:ahLst/>
              <a:cxnLst/>
              <a:rect l="l" t="t" r="r" b="b"/>
              <a:pathLst>
                <a:path w="839" h="1021" extrusionOk="0">
                  <a:moveTo>
                    <a:pt x="227" y="1"/>
                  </a:moveTo>
                  <a:cubicBezTo>
                    <a:pt x="149" y="1"/>
                    <a:pt x="73" y="17"/>
                    <a:pt x="1" y="44"/>
                  </a:cubicBezTo>
                  <a:lnTo>
                    <a:pt x="63" y="1006"/>
                  </a:lnTo>
                  <a:cubicBezTo>
                    <a:pt x="81" y="1006"/>
                    <a:pt x="108" y="1014"/>
                    <a:pt x="126" y="1014"/>
                  </a:cubicBezTo>
                  <a:cubicBezTo>
                    <a:pt x="156" y="1019"/>
                    <a:pt x="187" y="1021"/>
                    <a:pt x="218" y="1021"/>
                  </a:cubicBezTo>
                  <a:cubicBezTo>
                    <a:pt x="493" y="1021"/>
                    <a:pt x="737" y="845"/>
                    <a:pt x="785" y="596"/>
                  </a:cubicBezTo>
                  <a:cubicBezTo>
                    <a:pt x="838" y="320"/>
                    <a:pt x="624" y="61"/>
                    <a:pt x="313" y="8"/>
                  </a:cubicBezTo>
                  <a:cubicBezTo>
                    <a:pt x="284" y="3"/>
                    <a:pt x="255" y="1"/>
                    <a:pt x="227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6401300" y="2980175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0" y="411"/>
                  </a:moveTo>
                  <a:cubicBezTo>
                    <a:pt x="116" y="411"/>
                    <a:pt x="205" y="313"/>
                    <a:pt x="205" y="206"/>
                  </a:cubicBezTo>
                  <a:cubicBezTo>
                    <a:pt x="205" y="90"/>
                    <a:pt x="116" y="1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6254650" y="3098650"/>
              <a:ext cx="390275" cy="162075"/>
            </a:xfrm>
            <a:custGeom>
              <a:avLst/>
              <a:gdLst/>
              <a:ahLst/>
              <a:cxnLst/>
              <a:rect l="l" t="t" r="r" b="b"/>
              <a:pathLst>
                <a:path w="15611" h="6483" extrusionOk="0">
                  <a:moveTo>
                    <a:pt x="12458" y="0"/>
                  </a:moveTo>
                  <a:lnTo>
                    <a:pt x="10275" y="1256"/>
                  </a:lnTo>
                  <a:lnTo>
                    <a:pt x="11184" y="2780"/>
                  </a:lnTo>
                  <a:lnTo>
                    <a:pt x="4397" y="4329"/>
                  </a:lnTo>
                  <a:cubicBezTo>
                    <a:pt x="4350" y="4338"/>
                    <a:pt x="4310" y="4343"/>
                    <a:pt x="4274" y="4343"/>
                  </a:cubicBezTo>
                  <a:cubicBezTo>
                    <a:pt x="4097" y="4343"/>
                    <a:pt x="4039" y="4239"/>
                    <a:pt x="3987" y="4098"/>
                  </a:cubicBezTo>
                  <a:lnTo>
                    <a:pt x="3809" y="3483"/>
                  </a:lnTo>
                  <a:cubicBezTo>
                    <a:pt x="3711" y="3127"/>
                    <a:pt x="3649" y="2744"/>
                    <a:pt x="3551" y="2423"/>
                  </a:cubicBezTo>
                  <a:cubicBezTo>
                    <a:pt x="3435" y="2049"/>
                    <a:pt x="2589" y="1782"/>
                    <a:pt x="2125" y="1577"/>
                  </a:cubicBezTo>
                  <a:cubicBezTo>
                    <a:pt x="1796" y="1435"/>
                    <a:pt x="1215" y="1158"/>
                    <a:pt x="872" y="1158"/>
                  </a:cubicBezTo>
                  <a:cubicBezTo>
                    <a:pt x="742" y="1158"/>
                    <a:pt x="646" y="1198"/>
                    <a:pt x="611" y="1301"/>
                  </a:cubicBezTo>
                  <a:cubicBezTo>
                    <a:pt x="513" y="1577"/>
                    <a:pt x="1190" y="1835"/>
                    <a:pt x="1190" y="1835"/>
                  </a:cubicBezTo>
                  <a:lnTo>
                    <a:pt x="2188" y="2281"/>
                  </a:lnTo>
                  <a:lnTo>
                    <a:pt x="1689" y="2156"/>
                  </a:lnTo>
                  <a:cubicBezTo>
                    <a:pt x="1573" y="2138"/>
                    <a:pt x="1431" y="2111"/>
                    <a:pt x="1270" y="2076"/>
                  </a:cubicBezTo>
                  <a:cubicBezTo>
                    <a:pt x="910" y="1987"/>
                    <a:pt x="602" y="1924"/>
                    <a:pt x="381" y="1924"/>
                  </a:cubicBezTo>
                  <a:cubicBezTo>
                    <a:pt x="138" y="1924"/>
                    <a:pt x="0" y="2000"/>
                    <a:pt x="14" y="2201"/>
                  </a:cubicBezTo>
                  <a:cubicBezTo>
                    <a:pt x="50" y="2575"/>
                    <a:pt x="905" y="2673"/>
                    <a:pt x="941" y="2682"/>
                  </a:cubicBezTo>
                  <a:lnTo>
                    <a:pt x="1840" y="2842"/>
                  </a:lnTo>
                  <a:cubicBezTo>
                    <a:pt x="1662" y="2824"/>
                    <a:pt x="1083" y="2762"/>
                    <a:pt x="1083" y="2762"/>
                  </a:cubicBezTo>
                  <a:cubicBezTo>
                    <a:pt x="1083" y="2762"/>
                    <a:pt x="891" y="2728"/>
                    <a:pt x="679" y="2728"/>
                  </a:cubicBezTo>
                  <a:cubicBezTo>
                    <a:pt x="417" y="2728"/>
                    <a:pt x="125" y="2780"/>
                    <a:pt x="130" y="3011"/>
                  </a:cubicBezTo>
                  <a:cubicBezTo>
                    <a:pt x="139" y="3358"/>
                    <a:pt x="691" y="3430"/>
                    <a:pt x="896" y="3439"/>
                  </a:cubicBezTo>
                  <a:lnTo>
                    <a:pt x="1413" y="3492"/>
                  </a:lnTo>
                  <a:cubicBezTo>
                    <a:pt x="1279" y="3510"/>
                    <a:pt x="1083" y="3528"/>
                    <a:pt x="923" y="3581"/>
                  </a:cubicBezTo>
                  <a:cubicBezTo>
                    <a:pt x="754" y="3643"/>
                    <a:pt x="709" y="3715"/>
                    <a:pt x="691" y="3831"/>
                  </a:cubicBezTo>
                  <a:cubicBezTo>
                    <a:pt x="658" y="4023"/>
                    <a:pt x="842" y="4074"/>
                    <a:pt x="1047" y="4074"/>
                  </a:cubicBezTo>
                  <a:cubicBezTo>
                    <a:pt x="1279" y="4074"/>
                    <a:pt x="1538" y="4009"/>
                    <a:pt x="1538" y="4009"/>
                  </a:cubicBezTo>
                  <a:cubicBezTo>
                    <a:pt x="1660" y="3987"/>
                    <a:pt x="1763" y="3976"/>
                    <a:pt x="1849" y="3976"/>
                  </a:cubicBezTo>
                  <a:cubicBezTo>
                    <a:pt x="2184" y="3976"/>
                    <a:pt x="2279" y="4141"/>
                    <a:pt x="2357" y="4481"/>
                  </a:cubicBezTo>
                  <a:cubicBezTo>
                    <a:pt x="2669" y="5888"/>
                    <a:pt x="3355" y="6084"/>
                    <a:pt x="3355" y="6084"/>
                  </a:cubicBezTo>
                  <a:cubicBezTo>
                    <a:pt x="4034" y="6394"/>
                    <a:pt x="5871" y="6483"/>
                    <a:pt x="7749" y="6483"/>
                  </a:cubicBezTo>
                  <a:cubicBezTo>
                    <a:pt x="8997" y="6483"/>
                    <a:pt x="10263" y="6444"/>
                    <a:pt x="11220" y="6405"/>
                  </a:cubicBezTo>
                  <a:cubicBezTo>
                    <a:pt x="12128" y="6369"/>
                    <a:pt x="13054" y="6280"/>
                    <a:pt x="14123" y="5879"/>
                  </a:cubicBezTo>
                  <a:cubicBezTo>
                    <a:pt x="14863" y="5603"/>
                    <a:pt x="15326" y="5184"/>
                    <a:pt x="15495" y="4899"/>
                  </a:cubicBezTo>
                  <a:cubicBezTo>
                    <a:pt x="15611" y="4703"/>
                    <a:pt x="15468" y="4320"/>
                    <a:pt x="15344" y="4133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6407975" y="2926000"/>
              <a:ext cx="127400" cy="208450"/>
            </a:xfrm>
            <a:custGeom>
              <a:avLst/>
              <a:gdLst/>
              <a:ahLst/>
              <a:cxnLst/>
              <a:rect l="l" t="t" r="r" b="b"/>
              <a:pathLst>
                <a:path w="5096" h="8338" extrusionOk="0">
                  <a:moveTo>
                    <a:pt x="1346" y="0"/>
                  </a:moveTo>
                  <a:cubicBezTo>
                    <a:pt x="1313" y="0"/>
                    <a:pt x="1280" y="1"/>
                    <a:pt x="1248" y="3"/>
                  </a:cubicBezTo>
                  <a:cubicBezTo>
                    <a:pt x="954" y="30"/>
                    <a:pt x="678" y="137"/>
                    <a:pt x="446" y="315"/>
                  </a:cubicBezTo>
                  <a:cubicBezTo>
                    <a:pt x="330" y="395"/>
                    <a:pt x="223" y="502"/>
                    <a:pt x="134" y="618"/>
                  </a:cubicBezTo>
                  <a:cubicBezTo>
                    <a:pt x="90" y="671"/>
                    <a:pt x="54" y="734"/>
                    <a:pt x="18" y="796"/>
                  </a:cubicBezTo>
                  <a:cubicBezTo>
                    <a:pt x="1" y="841"/>
                    <a:pt x="1" y="841"/>
                    <a:pt x="10" y="885"/>
                  </a:cubicBezTo>
                  <a:cubicBezTo>
                    <a:pt x="27" y="974"/>
                    <a:pt x="90" y="1063"/>
                    <a:pt x="116" y="1161"/>
                  </a:cubicBezTo>
                  <a:cubicBezTo>
                    <a:pt x="134" y="1215"/>
                    <a:pt x="143" y="1268"/>
                    <a:pt x="152" y="1322"/>
                  </a:cubicBezTo>
                  <a:cubicBezTo>
                    <a:pt x="161" y="1357"/>
                    <a:pt x="152" y="1411"/>
                    <a:pt x="170" y="1437"/>
                  </a:cubicBezTo>
                  <a:cubicBezTo>
                    <a:pt x="179" y="1455"/>
                    <a:pt x="197" y="1473"/>
                    <a:pt x="223" y="1482"/>
                  </a:cubicBezTo>
                  <a:cubicBezTo>
                    <a:pt x="268" y="1509"/>
                    <a:pt x="330" y="1527"/>
                    <a:pt x="366" y="1553"/>
                  </a:cubicBezTo>
                  <a:cubicBezTo>
                    <a:pt x="499" y="1651"/>
                    <a:pt x="597" y="1794"/>
                    <a:pt x="660" y="1954"/>
                  </a:cubicBezTo>
                  <a:cubicBezTo>
                    <a:pt x="749" y="2186"/>
                    <a:pt x="749" y="2435"/>
                    <a:pt x="749" y="2684"/>
                  </a:cubicBezTo>
                  <a:cubicBezTo>
                    <a:pt x="731" y="3477"/>
                    <a:pt x="571" y="4270"/>
                    <a:pt x="571" y="5072"/>
                  </a:cubicBezTo>
                  <a:cubicBezTo>
                    <a:pt x="562" y="5864"/>
                    <a:pt x="722" y="6702"/>
                    <a:pt x="1248" y="7307"/>
                  </a:cubicBezTo>
                  <a:cubicBezTo>
                    <a:pt x="1666" y="7779"/>
                    <a:pt x="2272" y="8055"/>
                    <a:pt x="2887" y="8198"/>
                  </a:cubicBezTo>
                  <a:cubicBezTo>
                    <a:pt x="3274" y="8291"/>
                    <a:pt x="3669" y="8338"/>
                    <a:pt x="4066" y="8338"/>
                  </a:cubicBezTo>
                  <a:cubicBezTo>
                    <a:pt x="4281" y="8338"/>
                    <a:pt x="4497" y="8324"/>
                    <a:pt x="4713" y="8296"/>
                  </a:cubicBezTo>
                  <a:cubicBezTo>
                    <a:pt x="4873" y="8278"/>
                    <a:pt x="5096" y="8162"/>
                    <a:pt x="5024" y="8002"/>
                  </a:cubicBezTo>
                  <a:cubicBezTo>
                    <a:pt x="4992" y="7917"/>
                    <a:pt x="4887" y="7899"/>
                    <a:pt x="4781" y="7899"/>
                  </a:cubicBezTo>
                  <a:cubicBezTo>
                    <a:pt x="4743" y="7899"/>
                    <a:pt x="4704" y="7902"/>
                    <a:pt x="4668" y="7904"/>
                  </a:cubicBezTo>
                  <a:cubicBezTo>
                    <a:pt x="4660" y="7904"/>
                    <a:pt x="4653" y="7904"/>
                    <a:pt x="4645" y="7904"/>
                  </a:cubicBezTo>
                  <a:cubicBezTo>
                    <a:pt x="4324" y="7904"/>
                    <a:pt x="4022" y="7720"/>
                    <a:pt x="3822" y="7477"/>
                  </a:cubicBezTo>
                  <a:cubicBezTo>
                    <a:pt x="3617" y="7218"/>
                    <a:pt x="3492" y="6906"/>
                    <a:pt x="3403" y="6586"/>
                  </a:cubicBezTo>
                  <a:cubicBezTo>
                    <a:pt x="3002" y="5259"/>
                    <a:pt x="2967" y="3851"/>
                    <a:pt x="2967" y="2471"/>
                  </a:cubicBezTo>
                  <a:cubicBezTo>
                    <a:pt x="2967" y="1838"/>
                    <a:pt x="2967" y="1161"/>
                    <a:pt x="2602" y="645"/>
                  </a:cubicBezTo>
                  <a:cubicBezTo>
                    <a:pt x="2318" y="244"/>
                    <a:pt x="1831" y="0"/>
                    <a:pt x="134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extrusionOk="0">
                  <a:moveTo>
                    <a:pt x="927" y="0"/>
                  </a:moveTo>
                  <a:lnTo>
                    <a:pt x="927" y="0"/>
                  </a:lnTo>
                  <a:cubicBezTo>
                    <a:pt x="926" y="1"/>
                    <a:pt x="36" y="1060"/>
                    <a:pt x="0" y="1167"/>
                  </a:cubicBezTo>
                  <a:lnTo>
                    <a:pt x="92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fill="none" extrusionOk="0">
                  <a:moveTo>
                    <a:pt x="0" y="1167"/>
                  </a:moveTo>
                  <a:cubicBezTo>
                    <a:pt x="36" y="1060"/>
                    <a:pt x="927" y="0"/>
                    <a:pt x="92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6534225" y="3165400"/>
              <a:ext cx="37000" cy="2750"/>
            </a:xfrm>
            <a:custGeom>
              <a:avLst/>
              <a:gdLst/>
              <a:ahLst/>
              <a:cxnLst/>
              <a:rect l="l" t="t" r="r" b="b"/>
              <a:pathLst>
                <a:path w="1480" h="110" extrusionOk="0">
                  <a:moveTo>
                    <a:pt x="976" y="0"/>
                  </a:moveTo>
                  <a:cubicBezTo>
                    <a:pt x="495" y="0"/>
                    <a:pt x="1" y="110"/>
                    <a:pt x="1" y="110"/>
                  </a:cubicBezTo>
                  <a:lnTo>
                    <a:pt x="1480" y="56"/>
                  </a:lnTo>
                  <a:cubicBezTo>
                    <a:pt x="1331" y="15"/>
                    <a:pt x="1154" y="0"/>
                    <a:pt x="976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6534225" y="3163000"/>
              <a:ext cx="37000" cy="5150"/>
            </a:xfrm>
            <a:custGeom>
              <a:avLst/>
              <a:gdLst/>
              <a:ahLst/>
              <a:cxnLst/>
              <a:rect l="l" t="t" r="r" b="b"/>
              <a:pathLst>
                <a:path w="1480" h="206" fill="none" extrusionOk="0">
                  <a:moveTo>
                    <a:pt x="1" y="206"/>
                  </a:moveTo>
                  <a:cubicBezTo>
                    <a:pt x="1" y="206"/>
                    <a:pt x="927" y="1"/>
                    <a:pt x="1480" y="15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6416474" y="2581626"/>
              <a:ext cx="222700" cy="222700"/>
            </a:xfrm>
            <a:custGeom>
              <a:avLst/>
              <a:gdLst/>
              <a:ahLst/>
              <a:cxnLst/>
              <a:rect l="l" t="t" r="r" b="b"/>
              <a:pathLst>
                <a:path w="8908" h="8908" extrusionOk="0">
                  <a:moveTo>
                    <a:pt x="4454" y="1"/>
                  </a:moveTo>
                  <a:cubicBezTo>
                    <a:pt x="1995" y="1"/>
                    <a:pt x="0" y="1996"/>
                    <a:pt x="0" y="4454"/>
                  </a:cubicBezTo>
                  <a:cubicBezTo>
                    <a:pt x="0" y="6913"/>
                    <a:pt x="1995" y="8908"/>
                    <a:pt x="4454" y="8908"/>
                  </a:cubicBezTo>
                  <a:cubicBezTo>
                    <a:pt x="6912" y="8908"/>
                    <a:pt x="8907" y="6913"/>
                    <a:pt x="8907" y="4454"/>
                  </a:cubicBezTo>
                  <a:cubicBezTo>
                    <a:pt x="8907" y="1996"/>
                    <a:pt x="6912" y="1"/>
                    <a:pt x="445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6414650" y="2803600"/>
              <a:ext cx="66825" cy="66825"/>
            </a:xfrm>
            <a:custGeom>
              <a:avLst/>
              <a:gdLst/>
              <a:ahLst/>
              <a:cxnLst/>
              <a:rect l="l" t="t" r="r" b="b"/>
              <a:pathLst>
                <a:path w="2673" h="2673" extrusionOk="0">
                  <a:moveTo>
                    <a:pt x="1337" y="0"/>
                  </a:moveTo>
                  <a:cubicBezTo>
                    <a:pt x="598" y="0"/>
                    <a:pt x="1" y="597"/>
                    <a:pt x="1" y="1337"/>
                  </a:cubicBezTo>
                  <a:cubicBezTo>
                    <a:pt x="1" y="2076"/>
                    <a:pt x="598" y="2673"/>
                    <a:pt x="1337" y="2673"/>
                  </a:cubicBezTo>
                  <a:cubicBezTo>
                    <a:pt x="2076" y="2673"/>
                    <a:pt x="2673" y="2076"/>
                    <a:pt x="2673" y="1337"/>
                  </a:cubicBezTo>
                  <a:cubicBezTo>
                    <a:pt x="2673" y="597"/>
                    <a:pt x="2076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6405075" y="2879975"/>
              <a:ext cx="31875" cy="31650"/>
            </a:xfrm>
            <a:custGeom>
              <a:avLst/>
              <a:gdLst/>
              <a:ahLst/>
              <a:cxnLst/>
              <a:rect l="l" t="t" r="r" b="b"/>
              <a:pathLst>
                <a:path w="1275" h="1266" extrusionOk="0">
                  <a:moveTo>
                    <a:pt x="642" y="1"/>
                  </a:moveTo>
                  <a:cubicBezTo>
                    <a:pt x="286" y="1"/>
                    <a:pt x="1" y="286"/>
                    <a:pt x="1" y="633"/>
                  </a:cubicBezTo>
                  <a:cubicBezTo>
                    <a:pt x="1" y="989"/>
                    <a:pt x="286" y="1265"/>
                    <a:pt x="642" y="1265"/>
                  </a:cubicBezTo>
                  <a:cubicBezTo>
                    <a:pt x="990" y="1265"/>
                    <a:pt x="1275" y="989"/>
                    <a:pt x="1275" y="633"/>
                  </a:cubicBezTo>
                  <a:cubicBezTo>
                    <a:pt x="1275" y="286"/>
                    <a:pt x="990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6395500" y="2972100"/>
              <a:ext cx="21400" cy="26650"/>
            </a:xfrm>
            <a:custGeom>
              <a:avLst/>
              <a:gdLst/>
              <a:ahLst/>
              <a:cxnLst/>
              <a:rect l="l" t="t" r="r" b="b"/>
              <a:pathLst>
                <a:path w="856" h="1066" extrusionOk="0">
                  <a:moveTo>
                    <a:pt x="275" y="1"/>
                  </a:moveTo>
                  <a:cubicBezTo>
                    <a:pt x="180" y="1"/>
                    <a:pt x="85" y="23"/>
                    <a:pt x="1" y="66"/>
                  </a:cubicBezTo>
                  <a:cubicBezTo>
                    <a:pt x="56" y="51"/>
                    <a:pt x="112" y="44"/>
                    <a:pt x="168" y="44"/>
                  </a:cubicBezTo>
                  <a:cubicBezTo>
                    <a:pt x="282" y="44"/>
                    <a:pt x="395" y="74"/>
                    <a:pt x="491" y="128"/>
                  </a:cubicBezTo>
                  <a:cubicBezTo>
                    <a:pt x="624" y="208"/>
                    <a:pt x="731" y="351"/>
                    <a:pt x="740" y="502"/>
                  </a:cubicBezTo>
                  <a:cubicBezTo>
                    <a:pt x="749" y="662"/>
                    <a:pt x="669" y="814"/>
                    <a:pt x="535" y="903"/>
                  </a:cubicBezTo>
                  <a:cubicBezTo>
                    <a:pt x="435" y="982"/>
                    <a:pt x="299" y="1026"/>
                    <a:pt x="161" y="1026"/>
                  </a:cubicBezTo>
                  <a:cubicBezTo>
                    <a:pt x="129" y="1026"/>
                    <a:pt x="96" y="1024"/>
                    <a:pt x="63" y="1019"/>
                  </a:cubicBezTo>
                  <a:lnTo>
                    <a:pt x="63" y="1019"/>
                  </a:lnTo>
                  <a:cubicBezTo>
                    <a:pt x="133" y="1050"/>
                    <a:pt x="211" y="1065"/>
                    <a:pt x="290" y="1065"/>
                  </a:cubicBezTo>
                  <a:cubicBezTo>
                    <a:pt x="393" y="1065"/>
                    <a:pt x="498" y="1038"/>
                    <a:pt x="589" y="983"/>
                  </a:cubicBezTo>
                  <a:cubicBezTo>
                    <a:pt x="669" y="930"/>
                    <a:pt x="740" y="867"/>
                    <a:pt x="785" y="778"/>
                  </a:cubicBezTo>
                  <a:cubicBezTo>
                    <a:pt x="829" y="698"/>
                    <a:pt x="856" y="600"/>
                    <a:pt x="847" y="502"/>
                  </a:cubicBezTo>
                  <a:cubicBezTo>
                    <a:pt x="838" y="306"/>
                    <a:pt x="696" y="128"/>
                    <a:pt x="526" y="57"/>
                  </a:cubicBezTo>
                  <a:cubicBezTo>
                    <a:pt x="446" y="19"/>
                    <a:pt x="361" y="1"/>
                    <a:pt x="275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80" name="Google Shape;380;p31"/>
          <p:cNvGrpSpPr/>
          <p:nvPr/>
        </p:nvGrpSpPr>
        <p:grpSpPr>
          <a:xfrm rot="10800000" flipH="1">
            <a:off x="822693" y="3866391"/>
            <a:ext cx="546763" cy="569061"/>
            <a:chOff x="1455350" y="1464125"/>
            <a:chExt cx="220300" cy="229275"/>
          </a:xfrm>
        </p:grpSpPr>
        <p:sp>
          <p:nvSpPr>
            <p:cNvPr id="381" name="Google Shape;381;p31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93" name="Google Shape;393;p31"/>
          <p:cNvGrpSpPr/>
          <p:nvPr/>
        </p:nvGrpSpPr>
        <p:grpSpPr>
          <a:xfrm rot="8100000">
            <a:off x="606226" y="-72371"/>
            <a:ext cx="751684" cy="1300584"/>
            <a:chOff x="2578575" y="3130525"/>
            <a:chExt cx="420075" cy="726825"/>
          </a:xfrm>
        </p:grpSpPr>
        <p:sp>
          <p:nvSpPr>
            <p:cNvPr id="394" name="Google Shape;394;p31"/>
            <p:cNvSpPr/>
            <p:nvPr/>
          </p:nvSpPr>
          <p:spPr>
            <a:xfrm>
              <a:off x="2578800" y="3540900"/>
              <a:ext cx="105350" cy="212675"/>
            </a:xfrm>
            <a:custGeom>
              <a:avLst/>
              <a:gdLst/>
              <a:ahLst/>
              <a:cxnLst/>
              <a:rect l="l" t="t" r="r" b="b"/>
              <a:pathLst>
                <a:path w="4214" h="8507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844"/>
                    <a:pt x="749" y="3634"/>
                    <a:pt x="1595" y="5238"/>
                  </a:cubicBezTo>
                  <a:lnTo>
                    <a:pt x="1586" y="5238"/>
                  </a:lnTo>
                  <a:cubicBezTo>
                    <a:pt x="2138" y="6315"/>
                    <a:pt x="2860" y="7295"/>
                    <a:pt x="3768" y="8106"/>
                  </a:cubicBezTo>
                  <a:cubicBezTo>
                    <a:pt x="3911" y="8248"/>
                    <a:pt x="4062" y="8382"/>
                    <a:pt x="4213" y="8506"/>
                  </a:cubicBezTo>
                  <a:cubicBezTo>
                    <a:pt x="2744" y="5736"/>
                    <a:pt x="1951" y="2628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2639375" y="3438675"/>
              <a:ext cx="89750" cy="254325"/>
            </a:xfrm>
            <a:custGeom>
              <a:avLst/>
              <a:gdLst/>
              <a:ahLst/>
              <a:cxnLst/>
              <a:rect l="l" t="t" r="r" b="b"/>
              <a:pathLst>
                <a:path w="3590" h="10173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51"/>
                    <a:pt x="446" y="3884"/>
                    <a:pt x="1131" y="5701"/>
                  </a:cubicBezTo>
                  <a:cubicBezTo>
                    <a:pt x="1541" y="6815"/>
                    <a:pt x="1995" y="7919"/>
                    <a:pt x="2646" y="8908"/>
                  </a:cubicBezTo>
                  <a:cubicBezTo>
                    <a:pt x="2913" y="9327"/>
                    <a:pt x="3171" y="9763"/>
                    <a:pt x="3456" y="10173"/>
                  </a:cubicBezTo>
                  <a:cubicBezTo>
                    <a:pt x="3590" y="6904"/>
                    <a:pt x="1755" y="2726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717750" y="3354725"/>
              <a:ext cx="64600" cy="245200"/>
            </a:xfrm>
            <a:custGeom>
              <a:avLst/>
              <a:gdLst/>
              <a:ahLst/>
              <a:cxnLst/>
              <a:rect l="l" t="t" r="r" b="b"/>
              <a:pathLst>
                <a:path w="2584" h="9808" extrusionOk="0">
                  <a:moveTo>
                    <a:pt x="0" y="1"/>
                  </a:moveTo>
                  <a:cubicBezTo>
                    <a:pt x="0" y="900"/>
                    <a:pt x="81" y="1800"/>
                    <a:pt x="72" y="2700"/>
                  </a:cubicBezTo>
                  <a:cubicBezTo>
                    <a:pt x="214" y="4526"/>
                    <a:pt x="553" y="6369"/>
                    <a:pt x="1372" y="8008"/>
                  </a:cubicBezTo>
                  <a:cubicBezTo>
                    <a:pt x="1639" y="8507"/>
                    <a:pt x="1898" y="9006"/>
                    <a:pt x="2218" y="9469"/>
                  </a:cubicBezTo>
                  <a:cubicBezTo>
                    <a:pt x="2299" y="9576"/>
                    <a:pt x="2370" y="9692"/>
                    <a:pt x="2441" y="9808"/>
                  </a:cubicBezTo>
                  <a:cubicBezTo>
                    <a:pt x="2468" y="9763"/>
                    <a:pt x="2486" y="9710"/>
                    <a:pt x="2512" y="9656"/>
                  </a:cubicBezTo>
                  <a:cubicBezTo>
                    <a:pt x="2512" y="9656"/>
                    <a:pt x="2512" y="9647"/>
                    <a:pt x="2521" y="9638"/>
                  </a:cubicBezTo>
                  <a:cubicBezTo>
                    <a:pt x="2539" y="9594"/>
                    <a:pt x="2566" y="9549"/>
                    <a:pt x="2584" y="9496"/>
                  </a:cubicBezTo>
                  <a:cubicBezTo>
                    <a:pt x="2575" y="9487"/>
                    <a:pt x="2575" y="9469"/>
                    <a:pt x="2584" y="9451"/>
                  </a:cubicBezTo>
                  <a:cubicBezTo>
                    <a:pt x="2575" y="7750"/>
                    <a:pt x="2486" y="6022"/>
                    <a:pt x="2058" y="4365"/>
                  </a:cubicBezTo>
                  <a:cubicBezTo>
                    <a:pt x="1657" y="2806"/>
                    <a:pt x="1052" y="12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736225" y="3640100"/>
              <a:ext cx="226725" cy="56775"/>
            </a:xfrm>
            <a:custGeom>
              <a:avLst/>
              <a:gdLst/>
              <a:ahLst/>
              <a:cxnLst/>
              <a:rect l="l" t="t" r="r" b="b"/>
              <a:pathLst>
                <a:path w="9069" h="2271" extrusionOk="0">
                  <a:moveTo>
                    <a:pt x="8290" y="1"/>
                  </a:moveTo>
                  <a:cubicBezTo>
                    <a:pt x="6157" y="1"/>
                    <a:pt x="4043" y="478"/>
                    <a:pt x="2049" y="1225"/>
                  </a:cubicBezTo>
                  <a:cubicBezTo>
                    <a:pt x="1346" y="1465"/>
                    <a:pt x="633" y="1715"/>
                    <a:pt x="1" y="2116"/>
                  </a:cubicBezTo>
                  <a:lnTo>
                    <a:pt x="108" y="2125"/>
                  </a:lnTo>
                  <a:cubicBezTo>
                    <a:pt x="825" y="2169"/>
                    <a:pt x="1542" y="2271"/>
                    <a:pt x="2264" y="2271"/>
                  </a:cubicBezTo>
                  <a:cubicBezTo>
                    <a:pt x="2403" y="2271"/>
                    <a:pt x="2542" y="2267"/>
                    <a:pt x="2682" y="2258"/>
                  </a:cubicBezTo>
                  <a:cubicBezTo>
                    <a:pt x="4953" y="2062"/>
                    <a:pt x="7216" y="1376"/>
                    <a:pt x="9068" y="23"/>
                  </a:cubicBezTo>
                  <a:cubicBezTo>
                    <a:pt x="8809" y="8"/>
                    <a:pt x="8549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2781225" y="3498575"/>
              <a:ext cx="208875" cy="105125"/>
            </a:xfrm>
            <a:custGeom>
              <a:avLst/>
              <a:gdLst/>
              <a:ahLst/>
              <a:cxnLst/>
              <a:rect l="l" t="t" r="r" b="b"/>
              <a:pathLst>
                <a:path w="8355" h="4205" extrusionOk="0">
                  <a:moveTo>
                    <a:pt x="8355" y="1"/>
                  </a:moveTo>
                  <a:lnTo>
                    <a:pt x="8355" y="1"/>
                  </a:lnTo>
                  <a:cubicBezTo>
                    <a:pt x="5594" y="223"/>
                    <a:pt x="3073" y="1586"/>
                    <a:pt x="873" y="3198"/>
                  </a:cubicBezTo>
                  <a:cubicBezTo>
                    <a:pt x="579" y="3421"/>
                    <a:pt x="330" y="3697"/>
                    <a:pt x="98" y="3982"/>
                  </a:cubicBezTo>
                  <a:cubicBezTo>
                    <a:pt x="62" y="4054"/>
                    <a:pt x="36" y="4125"/>
                    <a:pt x="0" y="4205"/>
                  </a:cubicBezTo>
                  <a:cubicBezTo>
                    <a:pt x="53" y="4196"/>
                    <a:pt x="107" y="4187"/>
                    <a:pt x="143" y="4169"/>
                  </a:cubicBezTo>
                  <a:cubicBezTo>
                    <a:pt x="944" y="3982"/>
                    <a:pt x="1764" y="3813"/>
                    <a:pt x="2530" y="3483"/>
                  </a:cubicBezTo>
                  <a:cubicBezTo>
                    <a:pt x="4676" y="2700"/>
                    <a:pt x="6627" y="1479"/>
                    <a:pt x="835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2688800" y="3756675"/>
              <a:ext cx="192425" cy="96875"/>
            </a:xfrm>
            <a:custGeom>
              <a:avLst/>
              <a:gdLst/>
              <a:ahLst/>
              <a:cxnLst/>
              <a:rect l="l" t="t" r="r" b="b"/>
              <a:pathLst>
                <a:path w="7697" h="3875" extrusionOk="0">
                  <a:moveTo>
                    <a:pt x="36" y="0"/>
                  </a:moveTo>
                  <a:cubicBezTo>
                    <a:pt x="18" y="18"/>
                    <a:pt x="9" y="27"/>
                    <a:pt x="1" y="45"/>
                  </a:cubicBezTo>
                  <a:cubicBezTo>
                    <a:pt x="63" y="80"/>
                    <a:pt x="116" y="169"/>
                    <a:pt x="179" y="205"/>
                  </a:cubicBezTo>
                  <a:cubicBezTo>
                    <a:pt x="2343" y="1978"/>
                    <a:pt x="4891" y="3438"/>
                    <a:pt x="7696" y="3875"/>
                  </a:cubicBezTo>
                  <a:cubicBezTo>
                    <a:pt x="7438" y="3358"/>
                    <a:pt x="6921" y="3020"/>
                    <a:pt x="6503" y="2637"/>
                  </a:cubicBezTo>
                  <a:cubicBezTo>
                    <a:pt x="4837" y="1238"/>
                    <a:pt x="2735" y="374"/>
                    <a:pt x="597" y="45"/>
                  </a:cubicBezTo>
                  <a:cubicBezTo>
                    <a:pt x="410" y="27"/>
                    <a:pt x="223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2819950" y="3350275"/>
              <a:ext cx="173050" cy="148775"/>
            </a:xfrm>
            <a:custGeom>
              <a:avLst/>
              <a:gdLst/>
              <a:ahLst/>
              <a:cxnLst/>
              <a:rect l="l" t="t" r="r" b="b"/>
              <a:pathLst>
                <a:path w="6922" h="5951" extrusionOk="0">
                  <a:moveTo>
                    <a:pt x="6922" y="1"/>
                  </a:moveTo>
                  <a:cubicBezTo>
                    <a:pt x="4962" y="651"/>
                    <a:pt x="3279" y="1942"/>
                    <a:pt x="1845" y="3412"/>
                  </a:cubicBezTo>
                  <a:cubicBezTo>
                    <a:pt x="1177" y="4062"/>
                    <a:pt x="562" y="4784"/>
                    <a:pt x="108" y="5594"/>
                  </a:cubicBezTo>
                  <a:cubicBezTo>
                    <a:pt x="72" y="5710"/>
                    <a:pt x="36" y="5826"/>
                    <a:pt x="1" y="5951"/>
                  </a:cubicBezTo>
                  <a:cubicBezTo>
                    <a:pt x="259" y="5799"/>
                    <a:pt x="526" y="5674"/>
                    <a:pt x="785" y="5523"/>
                  </a:cubicBezTo>
                  <a:cubicBezTo>
                    <a:pt x="1613" y="5078"/>
                    <a:pt x="2370" y="4499"/>
                    <a:pt x="3127" y="3955"/>
                  </a:cubicBezTo>
                  <a:cubicBezTo>
                    <a:pt x="4071" y="3278"/>
                    <a:pt x="4864" y="2414"/>
                    <a:pt x="5630" y="1550"/>
                  </a:cubicBezTo>
                  <a:cubicBezTo>
                    <a:pt x="6076" y="1043"/>
                    <a:pt x="6539" y="553"/>
                    <a:pt x="692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2764500" y="3230475"/>
              <a:ext cx="73975" cy="213350"/>
            </a:xfrm>
            <a:custGeom>
              <a:avLst/>
              <a:gdLst/>
              <a:ahLst/>
              <a:cxnLst/>
              <a:rect l="l" t="t" r="r" b="b"/>
              <a:pathLst>
                <a:path w="2959" h="8534" extrusionOk="0">
                  <a:moveTo>
                    <a:pt x="313" y="1"/>
                  </a:moveTo>
                  <a:cubicBezTo>
                    <a:pt x="1" y="2218"/>
                    <a:pt x="803" y="4997"/>
                    <a:pt x="1747" y="7002"/>
                  </a:cubicBezTo>
                  <a:cubicBezTo>
                    <a:pt x="1996" y="7465"/>
                    <a:pt x="2263" y="7928"/>
                    <a:pt x="2566" y="8364"/>
                  </a:cubicBezTo>
                  <a:lnTo>
                    <a:pt x="2566" y="8355"/>
                  </a:lnTo>
                  <a:cubicBezTo>
                    <a:pt x="2602" y="8418"/>
                    <a:pt x="2655" y="8471"/>
                    <a:pt x="2700" y="8534"/>
                  </a:cubicBezTo>
                  <a:cubicBezTo>
                    <a:pt x="2771" y="8302"/>
                    <a:pt x="2833" y="8070"/>
                    <a:pt x="2896" y="7839"/>
                  </a:cubicBezTo>
                  <a:cubicBezTo>
                    <a:pt x="2914" y="7741"/>
                    <a:pt x="2940" y="7634"/>
                    <a:pt x="2958" y="7527"/>
                  </a:cubicBezTo>
                  <a:cubicBezTo>
                    <a:pt x="2905" y="7002"/>
                    <a:pt x="2753" y="6503"/>
                    <a:pt x="2629" y="5986"/>
                  </a:cubicBezTo>
                  <a:cubicBezTo>
                    <a:pt x="2112" y="3911"/>
                    <a:pt x="1373" y="1862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2861150" y="3135400"/>
              <a:ext cx="41675" cy="165025"/>
            </a:xfrm>
            <a:custGeom>
              <a:avLst/>
              <a:gdLst/>
              <a:ahLst/>
              <a:cxnLst/>
              <a:rect l="l" t="t" r="r" b="b"/>
              <a:pathLst>
                <a:path w="1667" h="6601" extrusionOk="0">
                  <a:moveTo>
                    <a:pt x="1604" y="0"/>
                  </a:moveTo>
                  <a:lnTo>
                    <a:pt x="1604" y="0"/>
                  </a:lnTo>
                  <a:cubicBezTo>
                    <a:pt x="1123" y="739"/>
                    <a:pt x="838" y="1586"/>
                    <a:pt x="597" y="2423"/>
                  </a:cubicBezTo>
                  <a:cubicBezTo>
                    <a:pt x="214" y="3723"/>
                    <a:pt x="1" y="5068"/>
                    <a:pt x="143" y="6422"/>
                  </a:cubicBezTo>
                  <a:cubicBezTo>
                    <a:pt x="143" y="6476"/>
                    <a:pt x="152" y="6538"/>
                    <a:pt x="161" y="6600"/>
                  </a:cubicBezTo>
                  <a:cubicBezTo>
                    <a:pt x="660" y="5407"/>
                    <a:pt x="1007" y="4142"/>
                    <a:pt x="1310" y="2877"/>
                  </a:cubicBezTo>
                  <a:cubicBezTo>
                    <a:pt x="1488" y="1933"/>
                    <a:pt x="1666" y="962"/>
                    <a:pt x="16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2856475" y="3250300"/>
              <a:ext cx="116275" cy="104450"/>
            </a:xfrm>
            <a:custGeom>
              <a:avLst/>
              <a:gdLst/>
              <a:ahLst/>
              <a:cxnLst/>
              <a:rect l="l" t="t" r="r" b="b"/>
              <a:pathLst>
                <a:path w="4651" h="4178" extrusionOk="0">
                  <a:moveTo>
                    <a:pt x="4650" y="0"/>
                  </a:moveTo>
                  <a:lnTo>
                    <a:pt x="4650" y="0"/>
                  </a:lnTo>
                  <a:cubicBezTo>
                    <a:pt x="3243" y="695"/>
                    <a:pt x="1987" y="1719"/>
                    <a:pt x="900" y="2842"/>
                  </a:cubicBezTo>
                  <a:cubicBezTo>
                    <a:pt x="588" y="3153"/>
                    <a:pt x="321" y="3501"/>
                    <a:pt x="72" y="3866"/>
                  </a:cubicBezTo>
                  <a:cubicBezTo>
                    <a:pt x="72" y="3866"/>
                    <a:pt x="72" y="3875"/>
                    <a:pt x="63" y="3875"/>
                  </a:cubicBezTo>
                  <a:cubicBezTo>
                    <a:pt x="45" y="3973"/>
                    <a:pt x="27" y="4080"/>
                    <a:pt x="1" y="4178"/>
                  </a:cubicBezTo>
                  <a:cubicBezTo>
                    <a:pt x="375" y="4000"/>
                    <a:pt x="722" y="3777"/>
                    <a:pt x="1069" y="3554"/>
                  </a:cubicBezTo>
                  <a:cubicBezTo>
                    <a:pt x="2468" y="2610"/>
                    <a:pt x="3644" y="1354"/>
                    <a:pt x="4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2578575" y="3130525"/>
              <a:ext cx="420075" cy="726825"/>
            </a:xfrm>
            <a:custGeom>
              <a:avLst/>
              <a:gdLst/>
              <a:ahLst/>
              <a:cxnLst/>
              <a:rect l="l" t="t" r="r" b="b"/>
              <a:pathLst>
                <a:path w="16803" h="29073" extrusionOk="0">
                  <a:moveTo>
                    <a:pt x="12907" y="195"/>
                  </a:moveTo>
                  <a:lnTo>
                    <a:pt x="12907" y="195"/>
                  </a:lnTo>
                  <a:cubicBezTo>
                    <a:pt x="12969" y="1157"/>
                    <a:pt x="12782" y="2128"/>
                    <a:pt x="12604" y="3072"/>
                  </a:cubicBezTo>
                  <a:cubicBezTo>
                    <a:pt x="12310" y="4337"/>
                    <a:pt x="11963" y="5602"/>
                    <a:pt x="11464" y="6795"/>
                  </a:cubicBezTo>
                  <a:cubicBezTo>
                    <a:pt x="11455" y="6733"/>
                    <a:pt x="11446" y="6671"/>
                    <a:pt x="11446" y="6617"/>
                  </a:cubicBezTo>
                  <a:cubicBezTo>
                    <a:pt x="11304" y="5263"/>
                    <a:pt x="11517" y="3918"/>
                    <a:pt x="11900" y="2618"/>
                  </a:cubicBezTo>
                  <a:cubicBezTo>
                    <a:pt x="12141" y="1781"/>
                    <a:pt x="12426" y="934"/>
                    <a:pt x="12907" y="195"/>
                  </a:cubicBezTo>
                  <a:close/>
                  <a:moveTo>
                    <a:pt x="15766" y="4791"/>
                  </a:moveTo>
                  <a:lnTo>
                    <a:pt x="15766" y="4791"/>
                  </a:lnTo>
                  <a:cubicBezTo>
                    <a:pt x="14769" y="6145"/>
                    <a:pt x="13584" y="7401"/>
                    <a:pt x="12185" y="8345"/>
                  </a:cubicBezTo>
                  <a:cubicBezTo>
                    <a:pt x="11838" y="8568"/>
                    <a:pt x="11491" y="8791"/>
                    <a:pt x="11126" y="8969"/>
                  </a:cubicBezTo>
                  <a:cubicBezTo>
                    <a:pt x="11143" y="8862"/>
                    <a:pt x="11161" y="8764"/>
                    <a:pt x="11179" y="8666"/>
                  </a:cubicBezTo>
                  <a:cubicBezTo>
                    <a:pt x="11188" y="8657"/>
                    <a:pt x="11188" y="8657"/>
                    <a:pt x="11197" y="8657"/>
                  </a:cubicBezTo>
                  <a:lnTo>
                    <a:pt x="11188" y="8657"/>
                  </a:lnTo>
                  <a:cubicBezTo>
                    <a:pt x="11437" y="8292"/>
                    <a:pt x="11704" y="7944"/>
                    <a:pt x="12016" y="7633"/>
                  </a:cubicBezTo>
                  <a:cubicBezTo>
                    <a:pt x="13103" y="6510"/>
                    <a:pt x="14359" y="5486"/>
                    <a:pt x="15766" y="4791"/>
                  </a:cubicBezTo>
                  <a:close/>
                  <a:moveTo>
                    <a:pt x="7750" y="3999"/>
                  </a:moveTo>
                  <a:lnTo>
                    <a:pt x="7750" y="3999"/>
                  </a:lnTo>
                  <a:cubicBezTo>
                    <a:pt x="8810" y="5860"/>
                    <a:pt x="9549" y="7909"/>
                    <a:pt x="10066" y="9984"/>
                  </a:cubicBezTo>
                  <a:cubicBezTo>
                    <a:pt x="10190" y="10501"/>
                    <a:pt x="10342" y="11000"/>
                    <a:pt x="10395" y="11525"/>
                  </a:cubicBezTo>
                  <a:lnTo>
                    <a:pt x="10395" y="11534"/>
                  </a:lnTo>
                  <a:cubicBezTo>
                    <a:pt x="10368" y="11632"/>
                    <a:pt x="10351" y="11739"/>
                    <a:pt x="10333" y="11837"/>
                  </a:cubicBezTo>
                  <a:cubicBezTo>
                    <a:pt x="10270" y="12068"/>
                    <a:pt x="10199" y="12300"/>
                    <a:pt x="10137" y="12532"/>
                  </a:cubicBezTo>
                  <a:cubicBezTo>
                    <a:pt x="10092" y="12478"/>
                    <a:pt x="10039" y="12416"/>
                    <a:pt x="10003" y="12362"/>
                  </a:cubicBezTo>
                  <a:lnTo>
                    <a:pt x="10003" y="12353"/>
                  </a:lnTo>
                  <a:cubicBezTo>
                    <a:pt x="9700" y="11926"/>
                    <a:pt x="9433" y="11463"/>
                    <a:pt x="9184" y="11000"/>
                  </a:cubicBezTo>
                  <a:cubicBezTo>
                    <a:pt x="8240" y="8995"/>
                    <a:pt x="7438" y="6207"/>
                    <a:pt x="7750" y="3999"/>
                  </a:cubicBezTo>
                  <a:close/>
                  <a:moveTo>
                    <a:pt x="16577" y="8791"/>
                  </a:moveTo>
                  <a:lnTo>
                    <a:pt x="16577" y="8791"/>
                  </a:lnTo>
                  <a:cubicBezTo>
                    <a:pt x="16194" y="9343"/>
                    <a:pt x="15731" y="9833"/>
                    <a:pt x="15285" y="10340"/>
                  </a:cubicBezTo>
                  <a:cubicBezTo>
                    <a:pt x="14519" y="11204"/>
                    <a:pt x="13735" y="12068"/>
                    <a:pt x="12782" y="12745"/>
                  </a:cubicBezTo>
                  <a:cubicBezTo>
                    <a:pt x="12025" y="13289"/>
                    <a:pt x="11268" y="13859"/>
                    <a:pt x="10440" y="14313"/>
                  </a:cubicBezTo>
                  <a:cubicBezTo>
                    <a:pt x="10181" y="14464"/>
                    <a:pt x="9914" y="14589"/>
                    <a:pt x="9656" y="14741"/>
                  </a:cubicBezTo>
                  <a:lnTo>
                    <a:pt x="9763" y="14384"/>
                  </a:lnTo>
                  <a:cubicBezTo>
                    <a:pt x="10217" y="13574"/>
                    <a:pt x="10823" y="12852"/>
                    <a:pt x="11500" y="12193"/>
                  </a:cubicBezTo>
                  <a:cubicBezTo>
                    <a:pt x="12934" y="10732"/>
                    <a:pt x="14617" y="9441"/>
                    <a:pt x="16577" y="8791"/>
                  </a:cubicBezTo>
                  <a:close/>
                  <a:moveTo>
                    <a:pt x="5567" y="8969"/>
                  </a:moveTo>
                  <a:cubicBezTo>
                    <a:pt x="6619" y="10216"/>
                    <a:pt x="7224" y="11774"/>
                    <a:pt x="7625" y="13333"/>
                  </a:cubicBezTo>
                  <a:cubicBezTo>
                    <a:pt x="8053" y="14990"/>
                    <a:pt x="8142" y="16718"/>
                    <a:pt x="8151" y="18419"/>
                  </a:cubicBezTo>
                  <a:cubicBezTo>
                    <a:pt x="8142" y="18437"/>
                    <a:pt x="8142" y="18446"/>
                    <a:pt x="8151" y="18464"/>
                  </a:cubicBezTo>
                  <a:cubicBezTo>
                    <a:pt x="8106" y="18571"/>
                    <a:pt x="8053" y="18678"/>
                    <a:pt x="8008" y="18776"/>
                  </a:cubicBezTo>
                  <a:cubicBezTo>
                    <a:pt x="7937" y="18660"/>
                    <a:pt x="7866" y="18544"/>
                    <a:pt x="7785" y="18437"/>
                  </a:cubicBezTo>
                  <a:cubicBezTo>
                    <a:pt x="7465" y="17974"/>
                    <a:pt x="7206" y="17475"/>
                    <a:pt x="6939" y="16976"/>
                  </a:cubicBezTo>
                  <a:cubicBezTo>
                    <a:pt x="6120" y="15337"/>
                    <a:pt x="5781" y="13494"/>
                    <a:pt x="5639" y="11668"/>
                  </a:cubicBezTo>
                  <a:cubicBezTo>
                    <a:pt x="5639" y="10768"/>
                    <a:pt x="5559" y="9868"/>
                    <a:pt x="5567" y="8969"/>
                  </a:cubicBezTo>
                  <a:close/>
                  <a:moveTo>
                    <a:pt x="16470" y="14723"/>
                  </a:moveTo>
                  <a:cubicBezTo>
                    <a:pt x="14733" y="16201"/>
                    <a:pt x="12782" y="17422"/>
                    <a:pt x="10636" y="18205"/>
                  </a:cubicBezTo>
                  <a:cubicBezTo>
                    <a:pt x="9870" y="18535"/>
                    <a:pt x="9050" y="18704"/>
                    <a:pt x="8249" y="18891"/>
                  </a:cubicBezTo>
                  <a:cubicBezTo>
                    <a:pt x="8213" y="18909"/>
                    <a:pt x="8159" y="18909"/>
                    <a:pt x="8106" y="18927"/>
                  </a:cubicBezTo>
                  <a:cubicBezTo>
                    <a:pt x="8142" y="18847"/>
                    <a:pt x="8168" y="18776"/>
                    <a:pt x="8204" y="18704"/>
                  </a:cubicBezTo>
                  <a:cubicBezTo>
                    <a:pt x="8436" y="18419"/>
                    <a:pt x="8685" y="18143"/>
                    <a:pt x="8979" y="17920"/>
                  </a:cubicBezTo>
                  <a:cubicBezTo>
                    <a:pt x="11179" y="16308"/>
                    <a:pt x="13700" y="14945"/>
                    <a:pt x="16470" y="14723"/>
                  </a:cubicBezTo>
                  <a:close/>
                  <a:moveTo>
                    <a:pt x="2450" y="12327"/>
                  </a:moveTo>
                  <a:lnTo>
                    <a:pt x="2450" y="12327"/>
                  </a:lnTo>
                  <a:cubicBezTo>
                    <a:pt x="4187" y="15052"/>
                    <a:pt x="6022" y="19230"/>
                    <a:pt x="5888" y="22499"/>
                  </a:cubicBezTo>
                  <a:cubicBezTo>
                    <a:pt x="5603" y="22080"/>
                    <a:pt x="5345" y="21653"/>
                    <a:pt x="5078" y="21234"/>
                  </a:cubicBezTo>
                  <a:cubicBezTo>
                    <a:pt x="4427" y="20245"/>
                    <a:pt x="3973" y="19141"/>
                    <a:pt x="3563" y="18027"/>
                  </a:cubicBezTo>
                  <a:cubicBezTo>
                    <a:pt x="2878" y="16210"/>
                    <a:pt x="2423" y="14277"/>
                    <a:pt x="2450" y="12327"/>
                  </a:cubicBezTo>
                  <a:close/>
                  <a:moveTo>
                    <a:pt x="14596" y="20384"/>
                  </a:moveTo>
                  <a:cubicBezTo>
                    <a:pt x="14855" y="20384"/>
                    <a:pt x="15115" y="20391"/>
                    <a:pt x="15374" y="20406"/>
                  </a:cubicBezTo>
                  <a:cubicBezTo>
                    <a:pt x="13522" y="21759"/>
                    <a:pt x="11259" y="22445"/>
                    <a:pt x="8988" y="22641"/>
                  </a:cubicBezTo>
                  <a:cubicBezTo>
                    <a:pt x="8861" y="22648"/>
                    <a:pt x="8735" y="22651"/>
                    <a:pt x="8609" y="22651"/>
                  </a:cubicBezTo>
                  <a:cubicBezTo>
                    <a:pt x="7874" y="22651"/>
                    <a:pt x="7144" y="22552"/>
                    <a:pt x="6414" y="22499"/>
                  </a:cubicBezTo>
                  <a:lnTo>
                    <a:pt x="6307" y="22499"/>
                  </a:lnTo>
                  <a:cubicBezTo>
                    <a:pt x="6939" y="22098"/>
                    <a:pt x="7652" y="21848"/>
                    <a:pt x="8355" y="21608"/>
                  </a:cubicBezTo>
                  <a:cubicBezTo>
                    <a:pt x="10349" y="20861"/>
                    <a:pt x="12463" y="20384"/>
                    <a:pt x="14596" y="20384"/>
                  </a:cubicBezTo>
                  <a:close/>
                  <a:moveTo>
                    <a:pt x="214" y="16415"/>
                  </a:moveTo>
                  <a:lnTo>
                    <a:pt x="214" y="16415"/>
                  </a:lnTo>
                  <a:cubicBezTo>
                    <a:pt x="1960" y="19043"/>
                    <a:pt x="2753" y="22160"/>
                    <a:pt x="4222" y="24930"/>
                  </a:cubicBezTo>
                  <a:cubicBezTo>
                    <a:pt x="4071" y="24797"/>
                    <a:pt x="3920" y="24663"/>
                    <a:pt x="3777" y="24521"/>
                  </a:cubicBezTo>
                  <a:cubicBezTo>
                    <a:pt x="2869" y="23710"/>
                    <a:pt x="2147" y="22730"/>
                    <a:pt x="1595" y="21653"/>
                  </a:cubicBezTo>
                  <a:cubicBezTo>
                    <a:pt x="758" y="20049"/>
                    <a:pt x="9" y="18259"/>
                    <a:pt x="214" y="16415"/>
                  </a:cubicBezTo>
                  <a:close/>
                  <a:moveTo>
                    <a:pt x="4445" y="25046"/>
                  </a:moveTo>
                  <a:cubicBezTo>
                    <a:pt x="4632" y="25046"/>
                    <a:pt x="4819" y="25073"/>
                    <a:pt x="5006" y="25091"/>
                  </a:cubicBezTo>
                  <a:cubicBezTo>
                    <a:pt x="7144" y="25420"/>
                    <a:pt x="9237" y="26284"/>
                    <a:pt x="10912" y="27683"/>
                  </a:cubicBezTo>
                  <a:cubicBezTo>
                    <a:pt x="11330" y="28066"/>
                    <a:pt x="11838" y="28404"/>
                    <a:pt x="12105" y="28921"/>
                  </a:cubicBezTo>
                  <a:cubicBezTo>
                    <a:pt x="9300" y="28484"/>
                    <a:pt x="6752" y="27024"/>
                    <a:pt x="4579" y="25251"/>
                  </a:cubicBezTo>
                  <a:cubicBezTo>
                    <a:pt x="4525" y="25215"/>
                    <a:pt x="4472" y="25126"/>
                    <a:pt x="4410" y="25091"/>
                  </a:cubicBezTo>
                  <a:cubicBezTo>
                    <a:pt x="4418" y="25073"/>
                    <a:pt x="4427" y="25064"/>
                    <a:pt x="4445" y="25046"/>
                  </a:cubicBezTo>
                  <a:close/>
                  <a:moveTo>
                    <a:pt x="12939" y="1"/>
                  </a:moveTo>
                  <a:cubicBezTo>
                    <a:pt x="12906" y="1"/>
                    <a:pt x="12866" y="23"/>
                    <a:pt x="12818" y="70"/>
                  </a:cubicBezTo>
                  <a:cubicBezTo>
                    <a:pt x="12185" y="1024"/>
                    <a:pt x="11865" y="2146"/>
                    <a:pt x="11589" y="3241"/>
                  </a:cubicBezTo>
                  <a:cubicBezTo>
                    <a:pt x="11232" y="4515"/>
                    <a:pt x="11206" y="5842"/>
                    <a:pt x="11339" y="7143"/>
                  </a:cubicBezTo>
                  <a:cubicBezTo>
                    <a:pt x="11161" y="7811"/>
                    <a:pt x="11081" y="8506"/>
                    <a:pt x="10938" y="9182"/>
                  </a:cubicBezTo>
                  <a:cubicBezTo>
                    <a:pt x="10769" y="9833"/>
                    <a:pt x="10618" y="10483"/>
                    <a:pt x="10475" y="11142"/>
                  </a:cubicBezTo>
                  <a:cubicBezTo>
                    <a:pt x="10092" y="9200"/>
                    <a:pt x="9504" y="7285"/>
                    <a:pt x="8667" y="5495"/>
                  </a:cubicBezTo>
                  <a:cubicBezTo>
                    <a:pt x="8543" y="5305"/>
                    <a:pt x="7973" y="3792"/>
                    <a:pt x="7707" y="3792"/>
                  </a:cubicBezTo>
                  <a:cubicBezTo>
                    <a:pt x="7687" y="3792"/>
                    <a:pt x="7668" y="3801"/>
                    <a:pt x="7652" y="3820"/>
                  </a:cubicBezTo>
                  <a:cubicBezTo>
                    <a:pt x="7483" y="4373"/>
                    <a:pt x="7536" y="4987"/>
                    <a:pt x="7545" y="5557"/>
                  </a:cubicBezTo>
                  <a:cubicBezTo>
                    <a:pt x="7616" y="6519"/>
                    <a:pt x="7794" y="7463"/>
                    <a:pt x="8070" y="8381"/>
                  </a:cubicBezTo>
                  <a:cubicBezTo>
                    <a:pt x="8480" y="9922"/>
                    <a:pt x="9104" y="11409"/>
                    <a:pt x="10066" y="12683"/>
                  </a:cubicBezTo>
                  <a:cubicBezTo>
                    <a:pt x="10066" y="12692"/>
                    <a:pt x="10074" y="12710"/>
                    <a:pt x="10074" y="12719"/>
                  </a:cubicBezTo>
                  <a:cubicBezTo>
                    <a:pt x="10074" y="12728"/>
                    <a:pt x="10083" y="12728"/>
                    <a:pt x="10083" y="12728"/>
                  </a:cubicBezTo>
                  <a:cubicBezTo>
                    <a:pt x="9941" y="13253"/>
                    <a:pt x="9798" y="13770"/>
                    <a:pt x="9647" y="14286"/>
                  </a:cubicBezTo>
                  <a:lnTo>
                    <a:pt x="9647" y="14304"/>
                  </a:lnTo>
                  <a:cubicBezTo>
                    <a:pt x="9647" y="14304"/>
                    <a:pt x="9638" y="14313"/>
                    <a:pt x="9638" y="14313"/>
                  </a:cubicBezTo>
                  <a:cubicBezTo>
                    <a:pt x="9638" y="14331"/>
                    <a:pt x="9638" y="14340"/>
                    <a:pt x="9629" y="14358"/>
                  </a:cubicBezTo>
                  <a:cubicBezTo>
                    <a:pt x="9629" y="14375"/>
                    <a:pt x="9620" y="14393"/>
                    <a:pt x="9611" y="14411"/>
                  </a:cubicBezTo>
                  <a:cubicBezTo>
                    <a:pt x="9611" y="14420"/>
                    <a:pt x="9602" y="14438"/>
                    <a:pt x="9602" y="14447"/>
                  </a:cubicBezTo>
                  <a:cubicBezTo>
                    <a:pt x="9602" y="14456"/>
                    <a:pt x="9602" y="14464"/>
                    <a:pt x="9593" y="14473"/>
                  </a:cubicBezTo>
                  <a:cubicBezTo>
                    <a:pt x="9593" y="14482"/>
                    <a:pt x="9585" y="14500"/>
                    <a:pt x="9585" y="14509"/>
                  </a:cubicBezTo>
                  <a:cubicBezTo>
                    <a:pt x="9576" y="14518"/>
                    <a:pt x="9576" y="14527"/>
                    <a:pt x="9567" y="14536"/>
                  </a:cubicBezTo>
                  <a:cubicBezTo>
                    <a:pt x="9202" y="15747"/>
                    <a:pt x="8801" y="16941"/>
                    <a:pt x="8302" y="18107"/>
                  </a:cubicBezTo>
                  <a:lnTo>
                    <a:pt x="8302" y="18054"/>
                  </a:lnTo>
                  <a:cubicBezTo>
                    <a:pt x="8257" y="16237"/>
                    <a:pt x="8142" y="14411"/>
                    <a:pt x="7598" y="12665"/>
                  </a:cubicBezTo>
                  <a:cubicBezTo>
                    <a:pt x="7367" y="11944"/>
                    <a:pt x="7117" y="11231"/>
                    <a:pt x="6770" y="10554"/>
                  </a:cubicBezTo>
                  <a:cubicBezTo>
                    <a:pt x="6458" y="9966"/>
                    <a:pt x="6120" y="9387"/>
                    <a:pt x="5683" y="8880"/>
                  </a:cubicBezTo>
                  <a:cubicBezTo>
                    <a:pt x="5620" y="8799"/>
                    <a:pt x="5571" y="8768"/>
                    <a:pt x="5533" y="8768"/>
                  </a:cubicBezTo>
                  <a:cubicBezTo>
                    <a:pt x="5431" y="8768"/>
                    <a:pt x="5410" y="8993"/>
                    <a:pt x="5416" y="9129"/>
                  </a:cubicBezTo>
                  <a:cubicBezTo>
                    <a:pt x="5478" y="10207"/>
                    <a:pt x="5452" y="11276"/>
                    <a:pt x="5550" y="12345"/>
                  </a:cubicBezTo>
                  <a:cubicBezTo>
                    <a:pt x="5799" y="14794"/>
                    <a:pt x="6494" y="16905"/>
                    <a:pt x="7937" y="18927"/>
                  </a:cubicBezTo>
                  <a:cubicBezTo>
                    <a:pt x="7385" y="20129"/>
                    <a:pt x="6734" y="21278"/>
                    <a:pt x="6066" y="22410"/>
                  </a:cubicBezTo>
                  <a:cubicBezTo>
                    <a:pt x="6057" y="22427"/>
                    <a:pt x="6048" y="22436"/>
                    <a:pt x="6040" y="22454"/>
                  </a:cubicBezTo>
                  <a:cubicBezTo>
                    <a:pt x="6040" y="22436"/>
                    <a:pt x="6040" y="22427"/>
                    <a:pt x="6040" y="22410"/>
                  </a:cubicBezTo>
                  <a:cubicBezTo>
                    <a:pt x="6084" y="21795"/>
                    <a:pt x="6022" y="21180"/>
                    <a:pt x="5915" y="20566"/>
                  </a:cubicBezTo>
                  <a:cubicBezTo>
                    <a:pt x="5701" y="19159"/>
                    <a:pt x="5265" y="17796"/>
                    <a:pt x="4730" y="16477"/>
                  </a:cubicBezTo>
                  <a:cubicBezTo>
                    <a:pt x="4401" y="15587"/>
                    <a:pt x="3973" y="14732"/>
                    <a:pt x="3528" y="13885"/>
                  </a:cubicBezTo>
                  <a:cubicBezTo>
                    <a:pt x="3305" y="13476"/>
                    <a:pt x="3073" y="13057"/>
                    <a:pt x="2842" y="12638"/>
                  </a:cubicBezTo>
                  <a:cubicBezTo>
                    <a:pt x="2735" y="12478"/>
                    <a:pt x="2637" y="12282"/>
                    <a:pt x="2477" y="12157"/>
                  </a:cubicBezTo>
                  <a:cubicBezTo>
                    <a:pt x="2457" y="12147"/>
                    <a:pt x="2439" y="12142"/>
                    <a:pt x="2421" y="12142"/>
                  </a:cubicBezTo>
                  <a:cubicBezTo>
                    <a:pt x="2351" y="12142"/>
                    <a:pt x="2300" y="12220"/>
                    <a:pt x="2307" y="12291"/>
                  </a:cubicBezTo>
                  <a:cubicBezTo>
                    <a:pt x="2272" y="12834"/>
                    <a:pt x="2325" y="13387"/>
                    <a:pt x="2397" y="13921"/>
                  </a:cubicBezTo>
                  <a:cubicBezTo>
                    <a:pt x="2575" y="15507"/>
                    <a:pt x="3002" y="17039"/>
                    <a:pt x="3590" y="18508"/>
                  </a:cubicBezTo>
                  <a:cubicBezTo>
                    <a:pt x="4133" y="20005"/>
                    <a:pt x="4935" y="21385"/>
                    <a:pt x="5852" y="22686"/>
                  </a:cubicBezTo>
                  <a:cubicBezTo>
                    <a:pt x="5852" y="22695"/>
                    <a:pt x="5861" y="22704"/>
                    <a:pt x="5870" y="22712"/>
                  </a:cubicBezTo>
                  <a:cubicBezTo>
                    <a:pt x="5728" y="22926"/>
                    <a:pt x="5585" y="23149"/>
                    <a:pt x="5461" y="23372"/>
                  </a:cubicBezTo>
                  <a:cubicBezTo>
                    <a:pt x="5131" y="23906"/>
                    <a:pt x="4766" y="24414"/>
                    <a:pt x="4383" y="24904"/>
                  </a:cubicBezTo>
                  <a:cubicBezTo>
                    <a:pt x="4374" y="24895"/>
                    <a:pt x="4365" y="24886"/>
                    <a:pt x="4365" y="24877"/>
                  </a:cubicBezTo>
                  <a:cubicBezTo>
                    <a:pt x="3929" y="24084"/>
                    <a:pt x="3599" y="23247"/>
                    <a:pt x="3225" y="22427"/>
                  </a:cubicBezTo>
                  <a:cubicBezTo>
                    <a:pt x="2343" y="20343"/>
                    <a:pt x="1577" y="18161"/>
                    <a:pt x="294" y="16281"/>
                  </a:cubicBezTo>
                  <a:cubicBezTo>
                    <a:pt x="265" y="16240"/>
                    <a:pt x="204" y="16191"/>
                    <a:pt x="154" y="16191"/>
                  </a:cubicBezTo>
                  <a:cubicBezTo>
                    <a:pt x="128" y="16191"/>
                    <a:pt x="105" y="16204"/>
                    <a:pt x="90" y="16237"/>
                  </a:cubicBezTo>
                  <a:cubicBezTo>
                    <a:pt x="27" y="16745"/>
                    <a:pt x="1" y="17261"/>
                    <a:pt x="63" y="17760"/>
                  </a:cubicBezTo>
                  <a:cubicBezTo>
                    <a:pt x="277" y="19176"/>
                    <a:pt x="811" y="20521"/>
                    <a:pt x="1497" y="21768"/>
                  </a:cubicBezTo>
                  <a:cubicBezTo>
                    <a:pt x="2147" y="23069"/>
                    <a:pt x="3091" y="24173"/>
                    <a:pt x="4205" y="25100"/>
                  </a:cubicBezTo>
                  <a:cubicBezTo>
                    <a:pt x="4205" y="25100"/>
                    <a:pt x="4214" y="25108"/>
                    <a:pt x="4214" y="25108"/>
                  </a:cubicBezTo>
                  <a:cubicBezTo>
                    <a:pt x="3866" y="25545"/>
                    <a:pt x="3501" y="25981"/>
                    <a:pt x="3154" y="26418"/>
                  </a:cubicBezTo>
                  <a:cubicBezTo>
                    <a:pt x="2860" y="26774"/>
                    <a:pt x="2548" y="27122"/>
                    <a:pt x="2263" y="27478"/>
                  </a:cubicBezTo>
                  <a:cubicBezTo>
                    <a:pt x="2236" y="27513"/>
                    <a:pt x="2245" y="27558"/>
                    <a:pt x="2272" y="27585"/>
                  </a:cubicBezTo>
                  <a:cubicBezTo>
                    <a:pt x="2290" y="27594"/>
                    <a:pt x="2307" y="27603"/>
                    <a:pt x="2316" y="27603"/>
                  </a:cubicBezTo>
                  <a:cubicBezTo>
                    <a:pt x="2343" y="27603"/>
                    <a:pt x="2361" y="27594"/>
                    <a:pt x="2379" y="27576"/>
                  </a:cubicBezTo>
                  <a:cubicBezTo>
                    <a:pt x="2486" y="27442"/>
                    <a:pt x="2592" y="27309"/>
                    <a:pt x="2699" y="27175"/>
                  </a:cubicBezTo>
                  <a:cubicBezTo>
                    <a:pt x="3261" y="26534"/>
                    <a:pt x="3795" y="25875"/>
                    <a:pt x="4320" y="25206"/>
                  </a:cubicBezTo>
                  <a:cubicBezTo>
                    <a:pt x="4347" y="25224"/>
                    <a:pt x="4374" y="25251"/>
                    <a:pt x="4392" y="25269"/>
                  </a:cubicBezTo>
                  <a:cubicBezTo>
                    <a:pt x="6610" y="27122"/>
                    <a:pt x="9246" y="28636"/>
                    <a:pt x="12132" y="29072"/>
                  </a:cubicBezTo>
                  <a:cubicBezTo>
                    <a:pt x="12631" y="29001"/>
                    <a:pt x="11544" y="28021"/>
                    <a:pt x="11375" y="27888"/>
                  </a:cubicBezTo>
                  <a:cubicBezTo>
                    <a:pt x="10199" y="26836"/>
                    <a:pt x="8827" y="26017"/>
                    <a:pt x="7322" y="25527"/>
                  </a:cubicBezTo>
                  <a:cubicBezTo>
                    <a:pt x="6440" y="25233"/>
                    <a:pt x="5541" y="24948"/>
                    <a:pt x="4605" y="24904"/>
                  </a:cubicBezTo>
                  <a:lnTo>
                    <a:pt x="4561" y="24904"/>
                  </a:lnTo>
                  <a:cubicBezTo>
                    <a:pt x="4623" y="24832"/>
                    <a:pt x="4677" y="24752"/>
                    <a:pt x="4739" y="24681"/>
                  </a:cubicBezTo>
                  <a:cubicBezTo>
                    <a:pt x="4775" y="24636"/>
                    <a:pt x="5086" y="24227"/>
                    <a:pt x="5345" y="23844"/>
                  </a:cubicBezTo>
                  <a:cubicBezTo>
                    <a:pt x="5345" y="23844"/>
                    <a:pt x="5345" y="23844"/>
                    <a:pt x="5354" y="23835"/>
                  </a:cubicBezTo>
                  <a:cubicBezTo>
                    <a:pt x="5389" y="23764"/>
                    <a:pt x="5443" y="23692"/>
                    <a:pt x="5487" y="23612"/>
                  </a:cubicBezTo>
                  <a:cubicBezTo>
                    <a:pt x="5496" y="23594"/>
                    <a:pt x="5505" y="23576"/>
                    <a:pt x="5514" y="23559"/>
                  </a:cubicBezTo>
                  <a:cubicBezTo>
                    <a:pt x="5550" y="23514"/>
                    <a:pt x="5576" y="23461"/>
                    <a:pt x="5603" y="23416"/>
                  </a:cubicBezTo>
                  <a:lnTo>
                    <a:pt x="5603" y="23407"/>
                  </a:lnTo>
                  <a:cubicBezTo>
                    <a:pt x="5621" y="23398"/>
                    <a:pt x="5630" y="23381"/>
                    <a:pt x="5639" y="23363"/>
                  </a:cubicBezTo>
                  <a:cubicBezTo>
                    <a:pt x="5648" y="23354"/>
                    <a:pt x="5648" y="23345"/>
                    <a:pt x="5648" y="23336"/>
                  </a:cubicBezTo>
                  <a:cubicBezTo>
                    <a:pt x="5710" y="23229"/>
                    <a:pt x="5772" y="23131"/>
                    <a:pt x="5835" y="23033"/>
                  </a:cubicBezTo>
                  <a:cubicBezTo>
                    <a:pt x="5924" y="22900"/>
                    <a:pt x="6004" y="22775"/>
                    <a:pt x="6084" y="22641"/>
                  </a:cubicBezTo>
                  <a:cubicBezTo>
                    <a:pt x="6084" y="22641"/>
                    <a:pt x="6093" y="22641"/>
                    <a:pt x="6093" y="22632"/>
                  </a:cubicBezTo>
                  <a:cubicBezTo>
                    <a:pt x="6868" y="22659"/>
                    <a:pt x="7643" y="22784"/>
                    <a:pt x="8418" y="22802"/>
                  </a:cubicBezTo>
                  <a:cubicBezTo>
                    <a:pt x="8458" y="22802"/>
                    <a:pt x="8497" y="22803"/>
                    <a:pt x="8537" y="22803"/>
                  </a:cubicBezTo>
                  <a:cubicBezTo>
                    <a:pt x="9512" y="22803"/>
                    <a:pt x="10478" y="22597"/>
                    <a:pt x="11419" y="22374"/>
                  </a:cubicBezTo>
                  <a:cubicBezTo>
                    <a:pt x="12738" y="22089"/>
                    <a:pt x="13958" y="21483"/>
                    <a:pt x="15098" y="20780"/>
                  </a:cubicBezTo>
                  <a:cubicBezTo>
                    <a:pt x="15553" y="20491"/>
                    <a:pt x="15914" y="20245"/>
                    <a:pt x="15132" y="20245"/>
                  </a:cubicBezTo>
                  <a:cubicBezTo>
                    <a:pt x="15118" y="20245"/>
                    <a:pt x="15104" y="20245"/>
                    <a:pt x="15089" y="20245"/>
                  </a:cubicBezTo>
                  <a:cubicBezTo>
                    <a:pt x="14962" y="20242"/>
                    <a:pt x="14834" y="20241"/>
                    <a:pt x="14706" y="20241"/>
                  </a:cubicBezTo>
                  <a:cubicBezTo>
                    <a:pt x="13735" y="20241"/>
                    <a:pt x="12754" y="20329"/>
                    <a:pt x="11794" y="20495"/>
                  </a:cubicBezTo>
                  <a:cubicBezTo>
                    <a:pt x="10689" y="20664"/>
                    <a:pt x="9629" y="21011"/>
                    <a:pt x="8569" y="21376"/>
                  </a:cubicBezTo>
                  <a:cubicBezTo>
                    <a:pt x="7776" y="21644"/>
                    <a:pt x="6975" y="21920"/>
                    <a:pt x="6253" y="22356"/>
                  </a:cubicBezTo>
                  <a:cubicBezTo>
                    <a:pt x="6859" y="21385"/>
                    <a:pt x="7402" y="20388"/>
                    <a:pt x="7901" y="19363"/>
                  </a:cubicBezTo>
                  <a:cubicBezTo>
                    <a:pt x="7946" y="19265"/>
                    <a:pt x="7990" y="19176"/>
                    <a:pt x="8035" y="19087"/>
                  </a:cubicBezTo>
                  <a:cubicBezTo>
                    <a:pt x="8070" y="19087"/>
                    <a:pt x="8124" y="19078"/>
                    <a:pt x="8159" y="19069"/>
                  </a:cubicBezTo>
                  <a:cubicBezTo>
                    <a:pt x="8988" y="18856"/>
                    <a:pt x="9843" y="18704"/>
                    <a:pt x="10627" y="18366"/>
                  </a:cubicBezTo>
                  <a:cubicBezTo>
                    <a:pt x="12114" y="17805"/>
                    <a:pt x="13530" y="17101"/>
                    <a:pt x="14813" y="16184"/>
                  </a:cubicBezTo>
                  <a:cubicBezTo>
                    <a:pt x="15454" y="15729"/>
                    <a:pt x="16069" y="15257"/>
                    <a:pt x="16657" y="14749"/>
                  </a:cubicBezTo>
                  <a:cubicBezTo>
                    <a:pt x="16710" y="14705"/>
                    <a:pt x="16773" y="14634"/>
                    <a:pt x="16710" y="14580"/>
                  </a:cubicBezTo>
                  <a:lnTo>
                    <a:pt x="16710" y="14580"/>
                  </a:lnTo>
                  <a:cubicBezTo>
                    <a:pt x="14581" y="14643"/>
                    <a:pt x="12542" y="15507"/>
                    <a:pt x="10734" y="16584"/>
                  </a:cubicBezTo>
                  <a:cubicBezTo>
                    <a:pt x="9923" y="17101"/>
                    <a:pt x="9050" y="17573"/>
                    <a:pt x="8391" y="18277"/>
                  </a:cubicBezTo>
                  <a:cubicBezTo>
                    <a:pt x="8854" y="17181"/>
                    <a:pt x="9237" y="16068"/>
                    <a:pt x="9593" y="14937"/>
                  </a:cubicBezTo>
                  <a:cubicBezTo>
                    <a:pt x="9611" y="14928"/>
                    <a:pt x="9629" y="14919"/>
                    <a:pt x="9647" y="14910"/>
                  </a:cubicBezTo>
                  <a:cubicBezTo>
                    <a:pt x="10502" y="14473"/>
                    <a:pt x="11321" y="13983"/>
                    <a:pt x="12096" y="13422"/>
                  </a:cubicBezTo>
                  <a:cubicBezTo>
                    <a:pt x="13896" y="12255"/>
                    <a:pt x="15312" y="10617"/>
                    <a:pt x="16639" y="8951"/>
                  </a:cubicBezTo>
                  <a:cubicBezTo>
                    <a:pt x="16692" y="8871"/>
                    <a:pt x="16764" y="8791"/>
                    <a:pt x="16790" y="8701"/>
                  </a:cubicBezTo>
                  <a:cubicBezTo>
                    <a:pt x="16803" y="8634"/>
                    <a:pt x="16756" y="8604"/>
                    <a:pt x="16702" y="8604"/>
                  </a:cubicBezTo>
                  <a:cubicBezTo>
                    <a:pt x="16678" y="8604"/>
                    <a:pt x="16652" y="8610"/>
                    <a:pt x="16630" y="8621"/>
                  </a:cubicBezTo>
                  <a:cubicBezTo>
                    <a:pt x="16105" y="8791"/>
                    <a:pt x="15597" y="8995"/>
                    <a:pt x="15107" y="9254"/>
                  </a:cubicBezTo>
                  <a:cubicBezTo>
                    <a:pt x="14403" y="9601"/>
                    <a:pt x="13762" y="10055"/>
                    <a:pt x="13139" y="10527"/>
                  </a:cubicBezTo>
                  <a:cubicBezTo>
                    <a:pt x="12497" y="10991"/>
                    <a:pt x="11945" y="11552"/>
                    <a:pt x="11384" y="12104"/>
                  </a:cubicBezTo>
                  <a:cubicBezTo>
                    <a:pt x="10858" y="12638"/>
                    <a:pt x="10333" y="13200"/>
                    <a:pt x="9923" y="13832"/>
                  </a:cubicBezTo>
                  <a:cubicBezTo>
                    <a:pt x="10074" y="13324"/>
                    <a:pt x="10217" y="12817"/>
                    <a:pt x="10360" y="12309"/>
                  </a:cubicBezTo>
                  <a:cubicBezTo>
                    <a:pt x="10573" y="11534"/>
                    <a:pt x="10689" y="10750"/>
                    <a:pt x="10885" y="9984"/>
                  </a:cubicBezTo>
                  <a:cubicBezTo>
                    <a:pt x="10965" y="9699"/>
                    <a:pt x="11028" y="9423"/>
                    <a:pt x="11090" y="9138"/>
                  </a:cubicBezTo>
                  <a:lnTo>
                    <a:pt x="11099" y="9138"/>
                  </a:lnTo>
                  <a:cubicBezTo>
                    <a:pt x="11241" y="9085"/>
                    <a:pt x="11366" y="9004"/>
                    <a:pt x="11500" y="8933"/>
                  </a:cubicBezTo>
                  <a:cubicBezTo>
                    <a:pt x="13281" y="7927"/>
                    <a:pt x="14769" y="6439"/>
                    <a:pt x="15953" y="4782"/>
                  </a:cubicBezTo>
                  <a:cubicBezTo>
                    <a:pt x="16010" y="4658"/>
                    <a:pt x="15986" y="4606"/>
                    <a:pt x="15906" y="4606"/>
                  </a:cubicBezTo>
                  <a:cubicBezTo>
                    <a:pt x="15497" y="4606"/>
                    <a:pt x="13624" y="5962"/>
                    <a:pt x="13513" y="6074"/>
                  </a:cubicBezTo>
                  <a:cubicBezTo>
                    <a:pt x="12684" y="6742"/>
                    <a:pt x="11856" y="7463"/>
                    <a:pt x="11241" y="8345"/>
                  </a:cubicBezTo>
                  <a:cubicBezTo>
                    <a:pt x="11304" y="8016"/>
                    <a:pt x="11366" y="7677"/>
                    <a:pt x="11437" y="7348"/>
                  </a:cubicBezTo>
                  <a:cubicBezTo>
                    <a:pt x="11580" y="6795"/>
                    <a:pt x="11847" y="6270"/>
                    <a:pt x="12034" y="5726"/>
                  </a:cubicBezTo>
                  <a:cubicBezTo>
                    <a:pt x="12230" y="5067"/>
                    <a:pt x="12426" y="4399"/>
                    <a:pt x="12604" y="3731"/>
                  </a:cubicBezTo>
                  <a:cubicBezTo>
                    <a:pt x="12703" y="3541"/>
                    <a:pt x="13361" y="1"/>
                    <a:pt x="129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2" name="Google Shape;259;p29">
            <a:extLst>
              <a:ext uri="{FF2B5EF4-FFF2-40B4-BE49-F238E27FC236}">
                <a16:creationId xmlns:a16="http://schemas.microsoft.com/office/drawing/2014/main" id="{B4E8D484-3324-8692-F5B4-CAF455859FD9}"/>
              </a:ext>
            </a:extLst>
          </p:cNvPr>
          <p:cNvSpPr txBox="1">
            <a:spLocks/>
          </p:cNvSpPr>
          <p:nvPr/>
        </p:nvSpPr>
        <p:spPr>
          <a:xfrm>
            <a:off x="1036824" y="3272572"/>
            <a:ext cx="6924433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5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자료에 나와있는 독도 한국땅 근거</a:t>
            </a:r>
          </a:p>
        </p:txBody>
      </p:sp>
    </p:spTree>
    <p:extLst>
      <p:ext uri="{BB962C8B-B14F-4D97-AF65-F5344CB8AC3E}">
        <p14:creationId xmlns:p14="http://schemas.microsoft.com/office/powerpoint/2010/main" val="190493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405360" y="767550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기죽도약도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죽도의 일도에 대한 한국과 일본의 해석 팽팽하게 맞섬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진실을 말해줄 명백한 증거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marL="342900" indent="-342900" algn="ctr">
              <a:buFont typeface="Wingdings" panose="05000000000000000000" pitchFamily="2" charset="2"/>
              <a:buChar char="è"/>
            </a:pP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지령문의 부속지도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659FB8C-2A8D-8790-00C8-AC7627C9C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5"/>
          <a:stretch/>
        </p:blipFill>
        <p:spPr>
          <a:xfrm>
            <a:off x="3294332" y="2770357"/>
            <a:ext cx="2860135" cy="1943092"/>
          </a:xfrm>
          <a:prstGeom prst="rect">
            <a:avLst/>
          </a:prstGeom>
        </p:spPr>
      </p:pic>
      <p:sp>
        <p:nvSpPr>
          <p:cNvPr id="5" name="Google Shape;411;p32">
            <a:extLst>
              <a:ext uri="{FF2B5EF4-FFF2-40B4-BE49-F238E27FC236}">
                <a16:creationId xmlns:a16="http://schemas.microsoft.com/office/drawing/2014/main" id="{03944E93-17EC-9841-0046-30C43184C58B}"/>
              </a:ext>
            </a:extLst>
          </p:cNvPr>
          <p:cNvSpPr txBox="1">
            <a:spLocks/>
          </p:cNvSpPr>
          <p:nvPr/>
        </p:nvSpPr>
        <p:spPr>
          <a:xfrm>
            <a:off x="153464" y="3053265"/>
            <a:ext cx="3643678" cy="2274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6" name="Google Shape;739;p37">
            <a:extLst>
              <a:ext uri="{FF2B5EF4-FFF2-40B4-BE49-F238E27FC236}">
                <a16:creationId xmlns:a16="http://schemas.microsoft.com/office/drawing/2014/main" id="{5AF85A57-8962-3648-0988-9B910ABE4A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294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1" name="Google Shape;739;p37">
            <a:extLst>
              <a:ext uri="{FF2B5EF4-FFF2-40B4-BE49-F238E27FC236}">
                <a16:creationId xmlns:a16="http://schemas.microsoft.com/office/drawing/2014/main" id="{0AD352F0-EBA3-8589-FD40-3D52E899B8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562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786277" y="936867"/>
            <a:ext cx="2777539" cy="572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기죽도약도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5" name="Google Shape;411;p32">
            <a:extLst>
              <a:ext uri="{FF2B5EF4-FFF2-40B4-BE49-F238E27FC236}">
                <a16:creationId xmlns:a16="http://schemas.microsoft.com/office/drawing/2014/main" id="{03944E93-17EC-9841-0046-30C43184C58B}"/>
              </a:ext>
            </a:extLst>
          </p:cNvPr>
          <p:cNvSpPr txBox="1">
            <a:spLocks/>
          </p:cNvSpPr>
          <p:nvPr/>
        </p:nvSpPr>
        <p:spPr>
          <a:xfrm>
            <a:off x="503172" y="1408530"/>
            <a:ext cx="3643678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다케시마 외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1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개 섬이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&amp;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독도라는 사실을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그림으로 나타내 시각적으로 나타냄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10" name="그림 9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C037B926-0565-BC18-B015-5BE379165F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88" t="28221" r="10449" b="2909"/>
          <a:stretch/>
        </p:blipFill>
        <p:spPr>
          <a:xfrm>
            <a:off x="4658540" y="1223176"/>
            <a:ext cx="3938123" cy="2134816"/>
          </a:xfrm>
          <a:prstGeom prst="rect">
            <a:avLst/>
          </a:prstGeom>
        </p:spPr>
      </p:pic>
      <p:pic>
        <p:nvPicPr>
          <p:cNvPr id="12" name="그림 11" descr="텍스트, 스크린샷, 멀티미디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C7B7A8CD-C568-27B5-A335-2F7E9F8BF7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4" t="28012" r="10822" b="3524"/>
          <a:stretch/>
        </p:blipFill>
        <p:spPr>
          <a:xfrm>
            <a:off x="786277" y="3083096"/>
            <a:ext cx="3077468" cy="1653871"/>
          </a:xfrm>
          <a:prstGeom prst="rect">
            <a:avLst/>
          </a:prstGeom>
        </p:spPr>
      </p:pic>
      <p:sp>
        <p:nvSpPr>
          <p:cNvPr id="6" name="Google Shape;411;p32">
            <a:extLst>
              <a:ext uri="{FF2B5EF4-FFF2-40B4-BE49-F238E27FC236}">
                <a16:creationId xmlns:a16="http://schemas.microsoft.com/office/drawing/2014/main" id="{A17B282C-FA73-E3FB-DDFA-D1BB8D8FEE50}"/>
              </a:ext>
            </a:extLst>
          </p:cNvPr>
          <p:cNvSpPr txBox="1">
            <a:spLocks/>
          </p:cNvSpPr>
          <p:nvPr/>
        </p:nvSpPr>
        <p:spPr>
          <a:xfrm>
            <a:off x="4766089" y="3314928"/>
            <a:ext cx="3449589" cy="1547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지령에서 일본과 무관하다고 했던 두 섬</a:t>
            </a:r>
            <a:endParaRPr lang="en-US" altLang="ko-KR" sz="24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울릉도와 독도라는 사실 분명해짐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7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335775" y="2016408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지령문과 같은 일본 정부 기관의 여러 공식 문서에도 불구하고 일본이 자꾸 독도가 일본땅이라고 주장하는 이유는</a:t>
            </a:r>
            <a:r>
              <a:rPr lang="en-US" altLang="ko-KR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?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78BA2C67-3603-5037-3AAB-C8401B9F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5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39" name="Google Shape;739;p37"/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252959" y="1016169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원록구병자년</a:t>
            </a: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조선주착안일권지각서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2005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</a:t>
            </a:r>
            <a:r>
              <a:rPr lang="ko-KR" altLang="en-US" sz="24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오키섬에서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발견된 안용복 취조 문서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안용복 사건의 실체 구명에 큰 진전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6" name="그림 5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01F6A04A-194C-FDCF-0FB0-F2FAB1CC9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23" t="28936" r="7208" b="14294"/>
          <a:stretch/>
        </p:blipFill>
        <p:spPr>
          <a:xfrm>
            <a:off x="2615862" y="2571750"/>
            <a:ext cx="3912269" cy="214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252961" y="936615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 기사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1663~1669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안용복 사건에 대한 쓰시마번의 기록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“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울릉도는 단지 일본 어민들의 어업을 위해 이용했을 뿐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일본의 섬이 아니었다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.”</a:t>
            </a: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안용복이 밝혀낸 진실 담겨있음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5" name="그림 4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1ED91F36-0C82-3B2A-9A35-B6459641F2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88" t="14686" r="16352" b="50000"/>
          <a:stretch/>
        </p:blipFill>
        <p:spPr>
          <a:xfrm>
            <a:off x="866690" y="3282465"/>
            <a:ext cx="2926081" cy="1816376"/>
          </a:xfrm>
          <a:prstGeom prst="rect">
            <a:avLst/>
          </a:prstGeom>
        </p:spPr>
      </p:pic>
      <p:pic>
        <p:nvPicPr>
          <p:cNvPr id="7" name="그림 6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C9F40BDB-7EFF-ABFE-B97A-8CC2FAEF77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3" t="16078" r="4963" b="50000"/>
          <a:stretch/>
        </p:blipFill>
        <p:spPr>
          <a:xfrm>
            <a:off x="4206659" y="3272538"/>
            <a:ext cx="3740051" cy="1744814"/>
          </a:xfrm>
          <a:prstGeom prst="rect">
            <a:avLst/>
          </a:prstGeom>
        </p:spPr>
      </p:pic>
      <p:sp>
        <p:nvSpPr>
          <p:cNvPr id="12" name="Google Shape;739;p37">
            <a:extLst>
              <a:ext uri="{FF2B5EF4-FFF2-40B4-BE49-F238E27FC236}">
                <a16:creationId xmlns:a16="http://schemas.microsoft.com/office/drawing/2014/main" id="{9B3F8EB2-1040-3206-BED1-A48A2D4446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2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405360" y="906557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안용복 사건 이후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140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지나고 </a:t>
            </a:r>
            <a:r>
              <a:rPr lang="en-US" altLang="ko-KR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‘</a:t>
            </a:r>
            <a:r>
              <a:rPr lang="ko-KR" altLang="en-US" sz="22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하치에몬</a:t>
            </a:r>
            <a:r>
              <a:rPr lang="en-US" altLang="ko-KR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’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이라는 일본 어부가 울릉도와 독도에 벌목 하러 갔다가 사형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정부 다시 울릉도 도해 금지령 내림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2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자국에서 일어난 역사적 사건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But, “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울릉도에만 도해 금지령이 내려졌을 뿐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독도까지 조선의 영토로 인정한 것은 아니다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!”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주장하는 일본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거짓말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5" name="그림 4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3C338D58-0BDA-EDE4-9555-DA33DCA2C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3" t="17004" r="4963" b="50000"/>
          <a:stretch/>
        </p:blipFill>
        <p:spPr>
          <a:xfrm>
            <a:off x="2854374" y="3388336"/>
            <a:ext cx="3740051" cy="1697108"/>
          </a:xfrm>
          <a:prstGeom prst="rect">
            <a:avLst/>
          </a:prstGeom>
        </p:spPr>
      </p:pic>
      <p:sp>
        <p:nvSpPr>
          <p:cNvPr id="10" name="Google Shape;739;p37">
            <a:extLst>
              <a:ext uri="{FF2B5EF4-FFF2-40B4-BE49-F238E27FC236}">
                <a16:creationId xmlns:a16="http://schemas.microsoft.com/office/drawing/2014/main" id="{108B63B8-8F6E-50A0-84C0-8F0D04064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484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51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405361" y="762120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죽도방각도</a:t>
            </a: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‘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죽도도해일건기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’&gt;</a:t>
            </a: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일건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한 가지 사건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/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기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기록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하치에몬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조사진술서의 첨부지도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&amp;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조선 영토와 같은 색으로 표시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조선령이라는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사실 알 수 있음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7" name="그림 6" descr="텍스트, 스크린샷, 소프트웨어, 웹사이트이(가) 표시된 사진&#10;&#10;자동 생성된 설명">
            <a:extLst>
              <a:ext uri="{FF2B5EF4-FFF2-40B4-BE49-F238E27FC236}">
                <a16:creationId xmlns:a16="http://schemas.microsoft.com/office/drawing/2014/main" id="{975CA80B-2C1D-D570-06FE-4D614F228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3" t="15768" r="4963" b="42761"/>
          <a:stretch/>
        </p:blipFill>
        <p:spPr>
          <a:xfrm>
            <a:off x="502742" y="3096638"/>
            <a:ext cx="3367731" cy="1920714"/>
          </a:xfrm>
          <a:prstGeom prst="rect">
            <a:avLst/>
          </a:prstGeom>
        </p:spPr>
      </p:pic>
      <p:pic>
        <p:nvPicPr>
          <p:cNvPr id="10" name="그림 9" descr="텍스트, 스크린샷, 소프트웨어, 멀티미디어이(가) 표시된 사진&#10;&#10;자동 생성된 설명">
            <a:extLst>
              <a:ext uri="{FF2B5EF4-FFF2-40B4-BE49-F238E27FC236}">
                <a16:creationId xmlns:a16="http://schemas.microsoft.com/office/drawing/2014/main" id="{58D59455-E48C-5AF1-55B6-8DA6140C7A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78" r="2026" b="43985"/>
          <a:stretch/>
        </p:blipFill>
        <p:spPr>
          <a:xfrm>
            <a:off x="4834394" y="3143113"/>
            <a:ext cx="3539914" cy="1827764"/>
          </a:xfrm>
          <a:prstGeom prst="rect">
            <a:avLst/>
          </a:prstGeom>
        </p:spPr>
      </p:pic>
      <p:sp>
        <p:nvSpPr>
          <p:cNvPr id="16" name="Google Shape;739;p37">
            <a:extLst>
              <a:ext uri="{FF2B5EF4-FFF2-40B4-BE49-F238E27FC236}">
                <a16:creationId xmlns:a16="http://schemas.microsoft.com/office/drawing/2014/main" id="{87A62EF5-9FA8-250F-6EBB-4FA7E31CAA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5137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83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405361" y="763944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&lt;‘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조선죽도도항시말기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’ (</a:t>
            </a: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부속지도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)&gt;</a:t>
            </a:r>
          </a:p>
          <a:p>
            <a:pPr algn="ctr"/>
            <a:r>
              <a:rPr lang="ko-KR" altLang="en-US" sz="24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죽도방각도를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개정함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마찬가지로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 독도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: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한반도와 같은 붉은 색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두 섬의 소속 분명히 밝히고 있음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B7FF24F-7C47-104F-094D-E35CB1A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9" t="13911" r="5416" b="43732"/>
          <a:stretch/>
        </p:blipFill>
        <p:spPr>
          <a:xfrm>
            <a:off x="2862459" y="2770357"/>
            <a:ext cx="3632794" cy="2178659"/>
          </a:xfrm>
          <a:prstGeom prst="rect">
            <a:avLst/>
          </a:prstGeom>
        </p:spPr>
      </p:pic>
      <p:sp>
        <p:nvSpPr>
          <p:cNvPr id="12" name="Google Shape;739;p37">
            <a:extLst>
              <a:ext uri="{FF2B5EF4-FFF2-40B4-BE49-F238E27FC236}">
                <a16:creationId xmlns:a16="http://schemas.microsoft.com/office/drawing/2014/main" id="{76104E0F-A044-44CA-A576-5B8822D3C5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7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252961" y="1267995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이 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장의 지도가 발견되며 </a:t>
            </a:r>
            <a:r>
              <a:rPr lang="ko-KR" altLang="en-US" sz="2400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에도막부가</a:t>
            </a:r>
            <a:r>
              <a:rPr lang="ko-KR" altLang="en-US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 울릉도와 독도를 조선령으로 </a:t>
            </a:r>
            <a:r>
              <a:rPr lang="ko-KR" altLang="en-US" sz="2400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인식했었다는</a:t>
            </a:r>
            <a:r>
              <a:rPr lang="ko-KR" altLang="en-US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 것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명확하게 </a:t>
            </a:r>
            <a:r>
              <a:rPr lang="ko-KR" altLang="en-US" sz="2400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밝혀짐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B7FF24F-7C47-104F-094D-E35CB1A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9" t="13911" r="5416" b="43732"/>
          <a:stretch/>
        </p:blipFill>
        <p:spPr>
          <a:xfrm>
            <a:off x="4724400" y="2425343"/>
            <a:ext cx="3632794" cy="217865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DF04D64-C3DA-A07A-188A-583175EB4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65" y="2719830"/>
            <a:ext cx="3542083" cy="1822862"/>
          </a:xfrm>
          <a:prstGeom prst="rect">
            <a:avLst/>
          </a:prstGeom>
        </p:spPr>
      </p:pic>
      <p:sp>
        <p:nvSpPr>
          <p:cNvPr id="9" name="Google Shape;739;p37">
            <a:extLst>
              <a:ext uri="{FF2B5EF4-FFF2-40B4-BE49-F238E27FC236}">
                <a16:creationId xmlns:a16="http://schemas.microsoft.com/office/drawing/2014/main" id="{18AE22A3-1BE8-735B-A51E-A9B8058F1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48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505923" y="908308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</a:t>
            </a:r>
            <a:r>
              <a:rPr lang="ko-KR" altLang="en-US" sz="2400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지령문</a:t>
            </a:r>
            <a:r>
              <a:rPr lang="en-US" altLang="ko-KR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1870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년대 일본 </a:t>
            </a:r>
            <a:r>
              <a:rPr lang="ko-KR" altLang="en-US" sz="2400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내무성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지적 편찬 사업 진행 중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&amp;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독도의 일본 영유권 여부 태정관에게 질의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5" name="그림 4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7B80425A-A5E7-2BD9-6C54-BBE9C98CA4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20" t="27796" r="10580" b="3765"/>
          <a:stretch/>
        </p:blipFill>
        <p:spPr>
          <a:xfrm>
            <a:off x="2666394" y="2337316"/>
            <a:ext cx="4116012" cy="2230103"/>
          </a:xfrm>
          <a:prstGeom prst="rect">
            <a:avLst/>
          </a:prstGeom>
        </p:spPr>
      </p:pic>
      <p:sp>
        <p:nvSpPr>
          <p:cNvPr id="10" name="Google Shape;739;p37">
            <a:extLst>
              <a:ext uri="{FF2B5EF4-FFF2-40B4-BE49-F238E27FC236}">
                <a16:creationId xmlns:a16="http://schemas.microsoft.com/office/drawing/2014/main" id="{D801E2B9-394D-37BA-5430-3A4124EABD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40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252958" y="779777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</a:t>
            </a:r>
            <a:r>
              <a:rPr lang="ko-KR" altLang="en-US" sz="22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지령문</a:t>
            </a:r>
            <a:r>
              <a:rPr lang="en-US" altLang="ko-KR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돌아온 태정관의 답변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울릉도와 그 외 섬 하나는 일본의 영토와 무관하다는 것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endParaRPr lang="en-US" altLang="ko-KR" sz="22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But,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그 외 섬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=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송도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 지칭</a:t>
            </a:r>
            <a:endParaRPr lang="en-US" altLang="ko-KR" sz="22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외 일도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=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모두 울릉도라고 주장하는 일본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6" name="그림 5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A4703BD0-B92F-9F91-42CB-9A389AED18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41" t="27797" r="10464" b="4053"/>
          <a:stretch/>
        </p:blipFill>
        <p:spPr>
          <a:xfrm>
            <a:off x="2585313" y="2892094"/>
            <a:ext cx="3973365" cy="2125258"/>
          </a:xfrm>
          <a:prstGeom prst="rect">
            <a:avLst/>
          </a:prstGeom>
        </p:spPr>
      </p:pic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3ED76EB9-58DF-2030-C59A-AE550E6BA9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85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O Reading Comprehension Set in Spanish Cities by Slidesgo">
  <a:themeElements>
    <a:clrScheme name="Simple Light">
      <a:dk1>
        <a:srgbClr val="191919"/>
      </a:dk1>
      <a:lt1>
        <a:srgbClr val="F8F0EA"/>
      </a:lt1>
      <a:dk2>
        <a:srgbClr val="D84040"/>
      </a:dk2>
      <a:lt2>
        <a:srgbClr val="F8D24B"/>
      </a:lt2>
      <a:accent1>
        <a:srgbClr val="51AD6D"/>
      </a:accent1>
      <a:accent2>
        <a:srgbClr val="E9DFD9"/>
      </a:accent2>
      <a:accent3>
        <a:srgbClr val="9979CC"/>
      </a:accent3>
      <a:accent4>
        <a:srgbClr val="FC8F7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393</Words>
  <Application>Microsoft Office PowerPoint</Application>
  <PresentationFormat>화면 슬라이드 쇼(16:9)</PresentationFormat>
  <Paragraphs>58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[양주]별산체</vt:lpstr>
      <vt:lpstr>Roboto</vt:lpstr>
      <vt:lpstr>Chelsea Market</vt:lpstr>
      <vt:lpstr>Wingdings</vt:lpstr>
      <vt:lpstr>Arial</vt:lpstr>
      <vt:lpstr>KO Reading Comprehension Set in Spanish Cities by Slidesgo</vt:lpstr>
      <vt:lpstr>4</vt:lpstr>
      <vt:lpstr>4. 일본 자료에 나와있는 독도 한국땅 근거  </vt:lpstr>
      <vt:lpstr>4. 일본 자료에 나와있는 독도 한국땅 근거 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자랑스러운 대한민국의 땅, 독도</dc:title>
  <dc:creator>엄수진</dc:creator>
  <cp:lastModifiedBy>수진 엄</cp:lastModifiedBy>
  <cp:revision>70</cp:revision>
  <dcterms:modified xsi:type="dcterms:W3CDTF">2024-05-27T13:36:08Z</dcterms:modified>
</cp:coreProperties>
</file>