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0"/>
  </p:notesMasterIdLst>
  <p:sldIdLst>
    <p:sldId id="342" r:id="rId2"/>
    <p:sldId id="268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5" r:id="rId14"/>
    <p:sldId id="267" r:id="rId15"/>
    <p:sldId id="356" r:id="rId16"/>
    <p:sldId id="354" r:id="rId17"/>
    <p:sldId id="357" r:id="rId18"/>
    <p:sldId id="358" r:id="rId19"/>
  </p:sldIdLst>
  <p:sldSz cx="9144000" cy="5143500" type="screen16x9"/>
  <p:notesSz cx="6858000" cy="9144000"/>
  <p:embeddedFontLst>
    <p:embeddedFont>
      <p:font typeface="[양주]별산체" panose="020B0503000000000000" pitchFamily="34" charset="-127"/>
      <p:regular r:id="rId21"/>
    </p:embeddedFont>
    <p:embeddedFont>
      <p:font typeface="Chelsea Market" panose="020B0600000101010101" charset="0"/>
      <p:regular r:id="rId22"/>
    </p:embeddedFont>
    <p:embeddedFont>
      <p:font typeface="Nunito Light" pitchFamily="2" charset="0"/>
      <p:regular r:id="rId23"/>
      <p:italic r:id="rId24"/>
    </p:embeddedFont>
    <p:embeddedFont>
      <p:font typeface="Roboto" panose="02000000000000000000" pitchFamily="2" charset="0"/>
      <p:bold r:id="rId25"/>
    </p:embeddedFont>
    <p:embeddedFont>
      <p:font typeface="Roboto Light" panose="02000000000000000000" pitchFamily="2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AAB7"/>
    <a:srgbClr val="F20C8A"/>
    <a:srgbClr val="A854AA"/>
    <a:srgbClr val="584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111975-691A-44E2-A62B-423DD7E324C4}">
  <a:tblStyle styleId="{9F111975-691A-44E2-A62B-423DD7E324C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78" y="27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[양주]별산체" panose="020B0503000000000000" pitchFamily="34" charset="-127"/>
        <a:ea typeface="[양주]별산체" panose="020B0503000000000000" pitchFamily="34" charset="-127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dfce0528d3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1dfce0528d3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7784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f9e3dca2c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f9e3dca2c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00010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f9e3dca2c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f9e3dca2c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3312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1dfce0528d3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1dfce0528d3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29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f9e3dca2cd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f9e3dca2cd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52430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f9e3dca2cd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f9e3dca2cd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f9e3dca2cd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f9e3dca2cd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9602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f9e3dca2cd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f9e3dca2cd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299046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f9e3dca2cd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f9e3dca2cd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0614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1f9e3dca2cd_1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1f9e3dca2cd_1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783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f9e3dca2c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f9e3dca2c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f9e3dca2c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f9e3dca2c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4624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f9e3dca2c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f9e3dca2c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7471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f9e3dca2c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f9e3dca2c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9719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f9e3dca2c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f9e3dca2c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30875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f9e3dca2c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f9e3dca2c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2414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f9e3dca2c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f9e3dca2c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35659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1f9e3dca2cd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1f9e3dca2cd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402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516200" y="2878375"/>
            <a:ext cx="425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516200" y="1746425"/>
            <a:ext cx="1527900" cy="65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8" name="Google Shape;18;p3"/>
          <p:cNvSpPr/>
          <p:nvPr/>
        </p:nvSpPr>
        <p:spPr>
          <a:xfrm rot="-624290" flipH="1">
            <a:off x="7102529" y="-778505"/>
            <a:ext cx="2877261" cy="2778155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9" name="Google Shape;19;p3"/>
          <p:cNvSpPr/>
          <p:nvPr/>
        </p:nvSpPr>
        <p:spPr>
          <a:xfrm rot="5457249" flipH="1">
            <a:off x="7102583" y="3600348"/>
            <a:ext cx="2877168" cy="2778148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5055279" y="2947526"/>
            <a:ext cx="2505600" cy="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1583300" y="2947526"/>
            <a:ext cx="2505600" cy="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5055275" y="263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solidFill>
                  <a:schemeClr val="dk1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  <a:cs typeface="[양주]별산체" panose="020B0503000000000000" pitchFamily="34" charset="-127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1583300" y="2639500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solidFill>
                  <a:schemeClr val="dk1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  <a:cs typeface="[양주]별산체" panose="020B0503000000000000" pitchFamily="34" charset="-127"/>
                <a:sym typeface="Chelsea Marke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helsea Market"/>
              <a:buNone/>
              <a:defRPr sz="2400"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66200"/>
            <a:ext cx="6576000" cy="151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rPr dirty="0"/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subTitle" idx="1"/>
          </p:nvPr>
        </p:nvSpPr>
        <p:spPr>
          <a:xfrm>
            <a:off x="1284000" y="3080200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2284050" y="2856750"/>
            <a:ext cx="4575900" cy="9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73" name="Google Shape;73;p14"/>
          <p:cNvSpPr txBox="1">
            <a:spLocks noGrp="1"/>
          </p:cNvSpPr>
          <p:nvPr>
            <p:ph type="title" idx="2" hasCustomPrompt="1"/>
          </p:nvPr>
        </p:nvSpPr>
        <p:spPr>
          <a:xfrm>
            <a:off x="3872400" y="1593900"/>
            <a:ext cx="1399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4" name="Google Shape;74;p14"/>
          <p:cNvSpPr/>
          <p:nvPr/>
        </p:nvSpPr>
        <p:spPr>
          <a:xfrm rot="-5768426" flipH="1">
            <a:off x="-474799" y="-736888"/>
            <a:ext cx="2376048" cy="2294139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5" name="Google Shape;75;p14"/>
          <p:cNvSpPr/>
          <p:nvPr/>
        </p:nvSpPr>
        <p:spPr>
          <a:xfrm rot="10490489" flipH="1">
            <a:off x="-523988" y="3257471"/>
            <a:ext cx="2375983" cy="2294077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 1">
  <p:cSld name="CUSTOM_4_2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1"/>
          </p:nvPr>
        </p:nvSpPr>
        <p:spPr>
          <a:xfrm>
            <a:off x="716550" y="1156363"/>
            <a:ext cx="7710900" cy="10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●"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_ONLY_1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1297300" y="445025"/>
            <a:ext cx="6549300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04" name="Google Shape;104;p20"/>
          <p:cNvSpPr>
            <a:spLocks noGrp="1"/>
          </p:cNvSpPr>
          <p:nvPr>
            <p:ph type="pic" idx="2"/>
          </p:nvPr>
        </p:nvSpPr>
        <p:spPr>
          <a:xfrm>
            <a:off x="963700" y="2088800"/>
            <a:ext cx="2188500" cy="1813500"/>
          </a:xfrm>
          <a:prstGeom prst="roundRect">
            <a:avLst>
              <a:gd name="adj" fmla="val 921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20"/>
          <p:cNvSpPr>
            <a:spLocks noGrp="1"/>
          </p:cNvSpPr>
          <p:nvPr>
            <p:ph type="pic" idx="3"/>
          </p:nvPr>
        </p:nvSpPr>
        <p:spPr>
          <a:xfrm>
            <a:off x="3477750" y="2088800"/>
            <a:ext cx="2188500" cy="1813500"/>
          </a:xfrm>
          <a:prstGeom prst="roundRect">
            <a:avLst>
              <a:gd name="adj" fmla="val 921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0"/>
          <p:cNvSpPr>
            <a:spLocks noGrp="1"/>
          </p:cNvSpPr>
          <p:nvPr>
            <p:ph type="pic" idx="4"/>
          </p:nvPr>
        </p:nvSpPr>
        <p:spPr>
          <a:xfrm>
            <a:off x="5991800" y="2088800"/>
            <a:ext cx="2188500" cy="1813500"/>
          </a:xfrm>
          <a:prstGeom prst="roundRect">
            <a:avLst>
              <a:gd name="adj" fmla="val 9211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20"/>
          <p:cNvSpPr txBox="1">
            <a:spLocks noGrp="1"/>
          </p:cNvSpPr>
          <p:nvPr>
            <p:ph type="title" idx="5"/>
          </p:nvPr>
        </p:nvSpPr>
        <p:spPr>
          <a:xfrm>
            <a:off x="963700" y="3978500"/>
            <a:ext cx="2188500" cy="4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>
                <a:solidFill>
                  <a:schemeClr val="dk2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08" name="Google Shape;108;p20"/>
          <p:cNvSpPr txBox="1">
            <a:spLocks noGrp="1"/>
          </p:cNvSpPr>
          <p:nvPr>
            <p:ph type="title" idx="6"/>
          </p:nvPr>
        </p:nvSpPr>
        <p:spPr>
          <a:xfrm>
            <a:off x="3477750" y="3978500"/>
            <a:ext cx="2188500" cy="4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>
                <a:solidFill>
                  <a:schemeClr val="dk2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09" name="Google Shape;109;p20"/>
          <p:cNvSpPr txBox="1">
            <a:spLocks noGrp="1"/>
          </p:cNvSpPr>
          <p:nvPr>
            <p:ph type="title" idx="7"/>
          </p:nvPr>
        </p:nvSpPr>
        <p:spPr>
          <a:xfrm>
            <a:off x="5991800" y="3978500"/>
            <a:ext cx="2188500" cy="4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>
                <a:solidFill>
                  <a:schemeClr val="dk2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/>
          <p:nvPr/>
        </p:nvSpPr>
        <p:spPr>
          <a:xfrm>
            <a:off x="253475" y="248100"/>
            <a:ext cx="8613000" cy="4639200"/>
          </a:xfrm>
          <a:prstGeom prst="roundRect">
            <a:avLst>
              <a:gd name="adj" fmla="val 5705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helsea Market"/>
              <a:buNone/>
              <a:defRPr sz="3500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7" r:id="rId4"/>
    <p:sldLayoutId id="2147483658" r:id="rId5"/>
    <p:sldLayoutId id="2147483660" r:id="rId6"/>
    <p:sldLayoutId id="2147483663" r:id="rId7"/>
    <p:sldLayoutId id="2147483666" r:id="rId8"/>
    <p:sldLayoutId id="2147483668" r:id="rId9"/>
    <p:sldLayoutId id="214748366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[양주]별산체" panose="020B0503000000000000" pitchFamily="34" charset="-127"/>
          <a:ea typeface="[양주]별산체" panose="020B0503000000000000" pitchFamily="34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[양주]별산체" panose="020B0503000000000000" pitchFamily="34" charset="-127"/>
          <a:ea typeface="[양주]별산체" panose="020B0503000000000000" pitchFamily="34" charset="-127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okdo.mofa.go.kr/kor/index.jsp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Hl6c5JK9r0g?si=m5PBMZuLvJUKfQQC" TargetMode="External"/><Relationship Id="rId4" Type="http://schemas.openxmlformats.org/officeDocument/2006/relationships/hyperlink" Target="https://www.kr.emb-japan.go.jp/territory/takeshima/index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/>
          <p:nvPr/>
        </p:nvSpPr>
        <p:spPr>
          <a:xfrm>
            <a:off x="3630200" y="960373"/>
            <a:ext cx="1299900" cy="1299900"/>
          </a:xfrm>
          <a:prstGeom prst="ellipse">
            <a:avLst/>
          </a:pr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59" name="Google Shape;259;p29"/>
          <p:cNvSpPr txBox="1">
            <a:spLocks noGrp="1"/>
          </p:cNvSpPr>
          <p:nvPr>
            <p:ph type="title"/>
          </p:nvPr>
        </p:nvSpPr>
        <p:spPr>
          <a:xfrm>
            <a:off x="1474928" y="3192335"/>
            <a:ext cx="7739877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5000" dirty="0"/>
              <a:t>일본이 독도를</a:t>
            </a:r>
            <a:br>
              <a:rPr lang="en-US" altLang="ko-KR" sz="5000" dirty="0"/>
            </a:br>
            <a:r>
              <a:rPr lang="ko-KR" altLang="en-US" sz="5000" dirty="0"/>
              <a:t>일본땅이라</a:t>
            </a:r>
            <a:br>
              <a:rPr lang="en-US" altLang="ko-KR" sz="5000" dirty="0"/>
            </a:br>
            <a:r>
              <a:rPr lang="ko-KR" altLang="en-US" sz="5000" dirty="0"/>
              <a:t>주장하는 이유 </a:t>
            </a:r>
            <a:endParaRPr sz="5000" dirty="0"/>
          </a:p>
        </p:txBody>
      </p:sp>
      <p:sp>
        <p:nvSpPr>
          <p:cNvPr id="260" name="Google Shape;260;p29"/>
          <p:cNvSpPr txBox="1">
            <a:spLocks noGrp="1"/>
          </p:cNvSpPr>
          <p:nvPr>
            <p:ph type="title" idx="2"/>
          </p:nvPr>
        </p:nvSpPr>
        <p:spPr>
          <a:xfrm>
            <a:off x="3516200" y="1320457"/>
            <a:ext cx="1527900" cy="6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5</a:t>
            </a:r>
            <a:endParaRPr dirty="0"/>
          </a:p>
        </p:txBody>
      </p:sp>
      <p:grpSp>
        <p:nvGrpSpPr>
          <p:cNvPr id="261" name="Google Shape;261;p29"/>
          <p:cNvGrpSpPr/>
          <p:nvPr/>
        </p:nvGrpSpPr>
        <p:grpSpPr>
          <a:xfrm flipH="1">
            <a:off x="-410604" y="1428065"/>
            <a:ext cx="2813847" cy="4191775"/>
            <a:chOff x="3787500" y="3312350"/>
            <a:chExt cx="715500" cy="1065850"/>
          </a:xfrm>
        </p:grpSpPr>
        <p:sp>
          <p:nvSpPr>
            <p:cNvPr id="262" name="Google Shape;262;p29"/>
            <p:cNvSpPr/>
            <p:nvPr/>
          </p:nvSpPr>
          <p:spPr>
            <a:xfrm>
              <a:off x="4081000" y="4086000"/>
              <a:ext cx="150550" cy="282175"/>
            </a:xfrm>
            <a:custGeom>
              <a:avLst/>
              <a:gdLst/>
              <a:ahLst/>
              <a:cxnLst/>
              <a:rect l="l" t="t" r="r" b="b"/>
              <a:pathLst>
                <a:path w="6022" h="11287" extrusionOk="0">
                  <a:moveTo>
                    <a:pt x="3073" y="1"/>
                  </a:moveTo>
                  <a:lnTo>
                    <a:pt x="4026" y="8970"/>
                  </a:lnTo>
                  <a:lnTo>
                    <a:pt x="2877" y="8970"/>
                  </a:lnTo>
                  <a:cubicBezTo>
                    <a:pt x="2316" y="8970"/>
                    <a:pt x="1755" y="9095"/>
                    <a:pt x="1265" y="9353"/>
                  </a:cubicBezTo>
                  <a:cubicBezTo>
                    <a:pt x="499" y="9754"/>
                    <a:pt x="0" y="10378"/>
                    <a:pt x="0" y="11286"/>
                  </a:cubicBezTo>
                  <a:lnTo>
                    <a:pt x="5977" y="11286"/>
                  </a:lnTo>
                  <a:cubicBezTo>
                    <a:pt x="5977" y="11286"/>
                    <a:pt x="6021" y="909"/>
                    <a:pt x="5977" y="669"/>
                  </a:cubicBezTo>
                  <a:lnTo>
                    <a:pt x="3073" y="1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3" name="Google Shape;263;p29"/>
            <p:cNvSpPr/>
            <p:nvPr/>
          </p:nvSpPr>
          <p:spPr>
            <a:xfrm>
              <a:off x="4256225" y="4086000"/>
              <a:ext cx="150575" cy="282175"/>
            </a:xfrm>
            <a:custGeom>
              <a:avLst/>
              <a:gdLst/>
              <a:ahLst/>
              <a:cxnLst/>
              <a:rect l="l" t="t" r="r" b="b"/>
              <a:pathLst>
                <a:path w="6023" h="11287" extrusionOk="0">
                  <a:moveTo>
                    <a:pt x="2949" y="1"/>
                  </a:moveTo>
                  <a:lnTo>
                    <a:pt x="45" y="669"/>
                  </a:lnTo>
                  <a:cubicBezTo>
                    <a:pt x="1" y="909"/>
                    <a:pt x="45" y="11286"/>
                    <a:pt x="45" y="11286"/>
                  </a:cubicBezTo>
                  <a:lnTo>
                    <a:pt x="6022" y="11286"/>
                  </a:lnTo>
                  <a:cubicBezTo>
                    <a:pt x="6022" y="10378"/>
                    <a:pt x="5523" y="9754"/>
                    <a:pt x="4766" y="9353"/>
                  </a:cubicBezTo>
                  <a:cubicBezTo>
                    <a:pt x="4267" y="9095"/>
                    <a:pt x="3706" y="8970"/>
                    <a:pt x="3145" y="8970"/>
                  </a:cubicBezTo>
                  <a:lnTo>
                    <a:pt x="1996" y="8970"/>
                  </a:lnTo>
                  <a:lnTo>
                    <a:pt x="2949" y="1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4" name="Google Shape;264;p29"/>
            <p:cNvSpPr/>
            <p:nvPr/>
          </p:nvSpPr>
          <p:spPr>
            <a:xfrm>
              <a:off x="4029100" y="4360125"/>
              <a:ext cx="204675" cy="18075"/>
            </a:xfrm>
            <a:custGeom>
              <a:avLst/>
              <a:gdLst/>
              <a:ahLst/>
              <a:cxnLst/>
              <a:rect l="l" t="t" r="r" b="b"/>
              <a:pathLst>
                <a:path w="8187" h="723" extrusionOk="0">
                  <a:moveTo>
                    <a:pt x="1" y="1"/>
                  </a:moveTo>
                  <a:lnTo>
                    <a:pt x="1" y="722"/>
                  </a:lnTo>
                  <a:lnTo>
                    <a:pt x="8186" y="722"/>
                  </a:lnTo>
                  <a:lnTo>
                    <a:pt x="8186" y="1"/>
                  </a:ln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5" name="Google Shape;265;p29"/>
            <p:cNvSpPr/>
            <p:nvPr/>
          </p:nvSpPr>
          <p:spPr>
            <a:xfrm>
              <a:off x="4029100" y="4305575"/>
              <a:ext cx="204675" cy="54575"/>
            </a:xfrm>
            <a:custGeom>
              <a:avLst/>
              <a:gdLst/>
              <a:ahLst/>
              <a:cxnLst/>
              <a:rect l="l" t="t" r="r" b="b"/>
              <a:pathLst>
                <a:path w="8187" h="2183" extrusionOk="0">
                  <a:moveTo>
                    <a:pt x="5903" y="1"/>
                  </a:moveTo>
                  <a:cubicBezTo>
                    <a:pt x="5730" y="1"/>
                    <a:pt x="5465" y="14"/>
                    <a:pt x="5193" y="45"/>
                  </a:cubicBezTo>
                  <a:cubicBezTo>
                    <a:pt x="3635" y="214"/>
                    <a:pt x="286" y="1185"/>
                    <a:pt x="1" y="2183"/>
                  </a:cubicBezTo>
                  <a:lnTo>
                    <a:pt x="8186" y="2183"/>
                  </a:lnTo>
                  <a:lnTo>
                    <a:pt x="8186" y="98"/>
                  </a:lnTo>
                  <a:lnTo>
                    <a:pt x="8071" y="89"/>
                  </a:lnTo>
                  <a:cubicBezTo>
                    <a:pt x="7999" y="330"/>
                    <a:pt x="7590" y="508"/>
                    <a:pt x="7091" y="508"/>
                  </a:cubicBezTo>
                  <a:cubicBezTo>
                    <a:pt x="6547" y="508"/>
                    <a:pt x="6102" y="294"/>
                    <a:pt x="6102" y="18"/>
                  </a:cubicBezTo>
                  <a:cubicBezTo>
                    <a:pt x="6102" y="7"/>
                    <a:pt x="6026" y="1"/>
                    <a:pt x="5903" y="1"/>
                  </a:cubicBezTo>
                  <a:close/>
                </a:path>
              </a:pathLst>
            </a:custGeom>
            <a:solidFill>
              <a:srgbClr val="F4D45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6" name="Google Shape;266;p29"/>
            <p:cNvSpPr/>
            <p:nvPr/>
          </p:nvSpPr>
          <p:spPr>
            <a:xfrm>
              <a:off x="4148450" y="4309350"/>
              <a:ext cx="14725" cy="14950"/>
            </a:xfrm>
            <a:custGeom>
              <a:avLst/>
              <a:gdLst/>
              <a:ahLst/>
              <a:cxnLst/>
              <a:rect l="l" t="t" r="r" b="b"/>
              <a:pathLst>
                <a:path w="589" h="598" extrusionOk="0">
                  <a:moveTo>
                    <a:pt x="295" y="1"/>
                  </a:moveTo>
                  <a:cubicBezTo>
                    <a:pt x="126" y="1"/>
                    <a:pt x="1" y="134"/>
                    <a:pt x="1" y="295"/>
                  </a:cubicBezTo>
                  <a:cubicBezTo>
                    <a:pt x="1" y="464"/>
                    <a:pt x="126" y="598"/>
                    <a:pt x="295" y="598"/>
                  </a:cubicBezTo>
                  <a:cubicBezTo>
                    <a:pt x="455" y="598"/>
                    <a:pt x="589" y="464"/>
                    <a:pt x="589" y="295"/>
                  </a:cubicBezTo>
                  <a:cubicBezTo>
                    <a:pt x="589" y="134"/>
                    <a:pt x="455" y="1"/>
                    <a:pt x="295" y="1"/>
                  </a:cubicBezTo>
                  <a:close/>
                </a:path>
              </a:pathLst>
            </a:custGeom>
            <a:solidFill>
              <a:srgbClr val="F9F1E9"/>
            </a:solidFill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7" name="Google Shape;267;p29"/>
            <p:cNvSpPr/>
            <p:nvPr/>
          </p:nvSpPr>
          <p:spPr>
            <a:xfrm>
              <a:off x="4108375" y="4316700"/>
              <a:ext cx="14950" cy="14950"/>
            </a:xfrm>
            <a:custGeom>
              <a:avLst/>
              <a:gdLst/>
              <a:ahLst/>
              <a:cxnLst/>
              <a:rect l="l" t="t" r="r" b="b"/>
              <a:pathLst>
                <a:path w="598" h="598" extrusionOk="0">
                  <a:moveTo>
                    <a:pt x="295" y="1"/>
                  </a:moveTo>
                  <a:cubicBezTo>
                    <a:pt x="134" y="1"/>
                    <a:pt x="1" y="134"/>
                    <a:pt x="1" y="304"/>
                  </a:cubicBezTo>
                  <a:cubicBezTo>
                    <a:pt x="1" y="464"/>
                    <a:pt x="134" y="597"/>
                    <a:pt x="295" y="597"/>
                  </a:cubicBezTo>
                  <a:cubicBezTo>
                    <a:pt x="464" y="597"/>
                    <a:pt x="597" y="464"/>
                    <a:pt x="597" y="304"/>
                  </a:cubicBezTo>
                  <a:cubicBezTo>
                    <a:pt x="597" y="134"/>
                    <a:pt x="464" y="1"/>
                    <a:pt x="295" y="1"/>
                  </a:cubicBez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8" name="Google Shape;268;p29"/>
            <p:cNvSpPr/>
            <p:nvPr/>
          </p:nvSpPr>
          <p:spPr>
            <a:xfrm>
              <a:off x="4129750" y="4281075"/>
              <a:ext cx="26075" cy="35650"/>
            </a:xfrm>
            <a:custGeom>
              <a:avLst/>
              <a:gdLst/>
              <a:ahLst/>
              <a:cxnLst/>
              <a:rect l="l" t="t" r="r" b="b"/>
              <a:pathLst>
                <a:path w="1043" h="1426" fill="none" extrusionOk="0">
                  <a:moveTo>
                    <a:pt x="1043" y="1426"/>
                  </a:moveTo>
                  <a:cubicBezTo>
                    <a:pt x="1016" y="1301"/>
                    <a:pt x="1025" y="1"/>
                    <a:pt x="1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69" name="Google Shape;269;p29"/>
            <p:cNvSpPr/>
            <p:nvPr/>
          </p:nvSpPr>
          <p:spPr>
            <a:xfrm>
              <a:off x="4089900" y="4292650"/>
              <a:ext cx="27625" cy="33875"/>
            </a:xfrm>
            <a:custGeom>
              <a:avLst/>
              <a:gdLst/>
              <a:ahLst/>
              <a:cxnLst/>
              <a:rect l="l" t="t" r="r" b="b"/>
              <a:pathLst>
                <a:path w="1105" h="1355" fill="none" extrusionOk="0">
                  <a:moveTo>
                    <a:pt x="1105" y="1355"/>
                  </a:moveTo>
                  <a:cubicBezTo>
                    <a:pt x="1078" y="1230"/>
                    <a:pt x="1025" y="1"/>
                    <a:pt x="0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0" name="Google Shape;270;p29"/>
            <p:cNvSpPr/>
            <p:nvPr/>
          </p:nvSpPr>
          <p:spPr>
            <a:xfrm>
              <a:off x="4254000" y="4360125"/>
              <a:ext cx="204675" cy="18075"/>
            </a:xfrm>
            <a:custGeom>
              <a:avLst/>
              <a:gdLst/>
              <a:ahLst/>
              <a:cxnLst/>
              <a:rect l="l" t="t" r="r" b="b"/>
              <a:pathLst>
                <a:path w="8187" h="723" extrusionOk="0">
                  <a:moveTo>
                    <a:pt x="1" y="1"/>
                  </a:moveTo>
                  <a:lnTo>
                    <a:pt x="1" y="722"/>
                  </a:lnTo>
                  <a:lnTo>
                    <a:pt x="8187" y="722"/>
                  </a:lnTo>
                  <a:lnTo>
                    <a:pt x="8187" y="1"/>
                  </a:ln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1" name="Google Shape;271;p29"/>
            <p:cNvSpPr/>
            <p:nvPr/>
          </p:nvSpPr>
          <p:spPr>
            <a:xfrm>
              <a:off x="4254000" y="4305575"/>
              <a:ext cx="204675" cy="54575"/>
            </a:xfrm>
            <a:custGeom>
              <a:avLst/>
              <a:gdLst/>
              <a:ahLst/>
              <a:cxnLst/>
              <a:rect l="l" t="t" r="r" b="b"/>
              <a:pathLst>
                <a:path w="8187" h="2183" extrusionOk="0">
                  <a:moveTo>
                    <a:pt x="2284" y="1"/>
                  </a:moveTo>
                  <a:cubicBezTo>
                    <a:pt x="2162" y="1"/>
                    <a:pt x="2085" y="7"/>
                    <a:pt x="2085" y="18"/>
                  </a:cubicBezTo>
                  <a:cubicBezTo>
                    <a:pt x="2085" y="294"/>
                    <a:pt x="1640" y="508"/>
                    <a:pt x="1096" y="508"/>
                  </a:cubicBezTo>
                  <a:cubicBezTo>
                    <a:pt x="598" y="508"/>
                    <a:pt x="188" y="330"/>
                    <a:pt x="117" y="89"/>
                  </a:cubicBezTo>
                  <a:lnTo>
                    <a:pt x="1" y="98"/>
                  </a:lnTo>
                  <a:lnTo>
                    <a:pt x="1" y="2183"/>
                  </a:lnTo>
                  <a:lnTo>
                    <a:pt x="8187" y="2183"/>
                  </a:lnTo>
                  <a:cubicBezTo>
                    <a:pt x="7901" y="1185"/>
                    <a:pt x="4552" y="214"/>
                    <a:pt x="2994" y="45"/>
                  </a:cubicBezTo>
                  <a:cubicBezTo>
                    <a:pt x="2722" y="14"/>
                    <a:pt x="2457" y="1"/>
                    <a:pt x="2284" y="1"/>
                  </a:cubicBezTo>
                  <a:close/>
                </a:path>
              </a:pathLst>
            </a:custGeom>
            <a:solidFill>
              <a:srgbClr val="F4D45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2" name="Google Shape;272;p29"/>
            <p:cNvSpPr/>
            <p:nvPr/>
          </p:nvSpPr>
          <p:spPr>
            <a:xfrm>
              <a:off x="4324600" y="4309350"/>
              <a:ext cx="14725" cy="14950"/>
            </a:xfrm>
            <a:custGeom>
              <a:avLst/>
              <a:gdLst/>
              <a:ahLst/>
              <a:cxnLst/>
              <a:rect l="l" t="t" r="r" b="b"/>
              <a:pathLst>
                <a:path w="589" h="598" extrusionOk="0">
                  <a:moveTo>
                    <a:pt x="294" y="1"/>
                  </a:moveTo>
                  <a:cubicBezTo>
                    <a:pt x="134" y="1"/>
                    <a:pt x="0" y="134"/>
                    <a:pt x="0" y="295"/>
                  </a:cubicBezTo>
                  <a:cubicBezTo>
                    <a:pt x="0" y="464"/>
                    <a:pt x="134" y="598"/>
                    <a:pt x="294" y="598"/>
                  </a:cubicBezTo>
                  <a:cubicBezTo>
                    <a:pt x="455" y="598"/>
                    <a:pt x="588" y="464"/>
                    <a:pt x="588" y="295"/>
                  </a:cubicBezTo>
                  <a:cubicBezTo>
                    <a:pt x="588" y="134"/>
                    <a:pt x="455" y="1"/>
                    <a:pt x="294" y="1"/>
                  </a:cubicBezTo>
                  <a:close/>
                </a:path>
              </a:pathLst>
            </a:custGeom>
            <a:solidFill>
              <a:srgbClr val="F9F1E9"/>
            </a:solidFill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4364450" y="4316700"/>
              <a:ext cx="14950" cy="14950"/>
            </a:xfrm>
            <a:custGeom>
              <a:avLst/>
              <a:gdLst/>
              <a:ahLst/>
              <a:cxnLst/>
              <a:rect l="l" t="t" r="r" b="b"/>
              <a:pathLst>
                <a:path w="598" h="598" extrusionOk="0">
                  <a:moveTo>
                    <a:pt x="304" y="1"/>
                  </a:moveTo>
                  <a:cubicBezTo>
                    <a:pt x="134" y="1"/>
                    <a:pt x="1" y="134"/>
                    <a:pt x="1" y="304"/>
                  </a:cubicBezTo>
                  <a:cubicBezTo>
                    <a:pt x="1" y="464"/>
                    <a:pt x="134" y="597"/>
                    <a:pt x="304" y="597"/>
                  </a:cubicBezTo>
                  <a:cubicBezTo>
                    <a:pt x="464" y="597"/>
                    <a:pt x="598" y="464"/>
                    <a:pt x="598" y="304"/>
                  </a:cubicBezTo>
                  <a:cubicBezTo>
                    <a:pt x="598" y="134"/>
                    <a:pt x="464" y="1"/>
                    <a:pt x="304" y="1"/>
                  </a:cubicBez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4331950" y="4281075"/>
              <a:ext cx="26075" cy="35650"/>
            </a:xfrm>
            <a:custGeom>
              <a:avLst/>
              <a:gdLst/>
              <a:ahLst/>
              <a:cxnLst/>
              <a:rect l="l" t="t" r="r" b="b"/>
              <a:pathLst>
                <a:path w="1043" h="1426" fill="none" extrusionOk="0">
                  <a:moveTo>
                    <a:pt x="0" y="1426"/>
                  </a:moveTo>
                  <a:cubicBezTo>
                    <a:pt x="27" y="1301"/>
                    <a:pt x="18" y="1"/>
                    <a:pt x="1042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4370250" y="4292650"/>
              <a:ext cx="27625" cy="33875"/>
            </a:xfrm>
            <a:custGeom>
              <a:avLst/>
              <a:gdLst/>
              <a:ahLst/>
              <a:cxnLst/>
              <a:rect l="l" t="t" r="r" b="b"/>
              <a:pathLst>
                <a:path w="1105" h="1355" fill="none" extrusionOk="0">
                  <a:moveTo>
                    <a:pt x="0" y="1355"/>
                  </a:moveTo>
                  <a:cubicBezTo>
                    <a:pt x="27" y="1230"/>
                    <a:pt x="81" y="1"/>
                    <a:pt x="1105" y="113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4120625" y="3846400"/>
              <a:ext cx="268350" cy="442050"/>
            </a:xfrm>
            <a:custGeom>
              <a:avLst/>
              <a:gdLst/>
              <a:ahLst/>
              <a:cxnLst/>
              <a:rect l="l" t="t" r="r" b="b"/>
              <a:pathLst>
                <a:path w="10734" h="17682" extrusionOk="0">
                  <a:moveTo>
                    <a:pt x="0" y="1"/>
                  </a:moveTo>
                  <a:lnTo>
                    <a:pt x="0" y="17681"/>
                  </a:lnTo>
                  <a:lnTo>
                    <a:pt x="10734" y="17681"/>
                  </a:lnTo>
                  <a:lnTo>
                    <a:pt x="1073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7" name="Google Shape;277;p29"/>
            <p:cNvSpPr/>
            <p:nvPr/>
          </p:nvSpPr>
          <p:spPr>
            <a:xfrm>
              <a:off x="4254900" y="3907650"/>
              <a:ext cx="25" cy="380800"/>
            </a:xfrm>
            <a:custGeom>
              <a:avLst/>
              <a:gdLst/>
              <a:ahLst/>
              <a:cxnLst/>
              <a:rect l="l" t="t" r="r" b="b"/>
              <a:pathLst>
                <a:path w="1" h="15232" extrusionOk="0">
                  <a:moveTo>
                    <a:pt x="0" y="15231"/>
                  </a:moveTo>
                  <a:lnTo>
                    <a:pt x="0" y="0"/>
                  </a:lnTo>
                </a:path>
              </a:pathLst>
            </a:custGeom>
            <a:solidFill>
              <a:srgbClr val="D3789E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8" name="Google Shape;278;p29"/>
            <p:cNvSpPr/>
            <p:nvPr/>
          </p:nvSpPr>
          <p:spPr>
            <a:xfrm>
              <a:off x="4254900" y="3907650"/>
              <a:ext cx="25" cy="380800"/>
            </a:xfrm>
            <a:custGeom>
              <a:avLst/>
              <a:gdLst/>
              <a:ahLst/>
              <a:cxnLst/>
              <a:rect l="l" t="t" r="r" b="b"/>
              <a:pathLst>
                <a:path w="1" h="15232" fill="none" extrusionOk="0">
                  <a:moveTo>
                    <a:pt x="0" y="15231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4253575" y="3411075"/>
              <a:ext cx="25" cy="417325"/>
            </a:xfrm>
            <a:custGeom>
              <a:avLst/>
              <a:gdLst/>
              <a:ahLst/>
              <a:cxnLst/>
              <a:rect l="l" t="t" r="r" b="b"/>
              <a:pathLst>
                <a:path w="1" h="16693" extrusionOk="0">
                  <a:moveTo>
                    <a:pt x="0" y="0"/>
                  </a:moveTo>
                  <a:lnTo>
                    <a:pt x="0" y="16692"/>
                  </a:lnTo>
                </a:path>
              </a:pathLst>
            </a:custGeom>
            <a:solidFill>
              <a:srgbClr val="5973B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0" name="Google Shape;280;p29"/>
            <p:cNvSpPr/>
            <p:nvPr/>
          </p:nvSpPr>
          <p:spPr>
            <a:xfrm>
              <a:off x="4253575" y="3411075"/>
              <a:ext cx="25" cy="417325"/>
            </a:xfrm>
            <a:custGeom>
              <a:avLst/>
              <a:gdLst/>
              <a:ahLst/>
              <a:cxnLst/>
              <a:rect l="l" t="t" r="r" b="b"/>
              <a:pathLst>
                <a:path w="1" h="16693" fill="none" extrusionOk="0">
                  <a:moveTo>
                    <a:pt x="0" y="0"/>
                  </a:moveTo>
                  <a:lnTo>
                    <a:pt x="0" y="16692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1" name="Google Shape;281;p29"/>
            <p:cNvSpPr/>
            <p:nvPr/>
          </p:nvSpPr>
          <p:spPr>
            <a:xfrm>
              <a:off x="4156475" y="3633075"/>
              <a:ext cx="194200" cy="25"/>
            </a:xfrm>
            <a:custGeom>
              <a:avLst/>
              <a:gdLst/>
              <a:ahLst/>
              <a:cxnLst/>
              <a:rect l="l" t="t" r="r" b="b"/>
              <a:pathLst>
                <a:path w="7768" h="1" extrusionOk="0">
                  <a:moveTo>
                    <a:pt x="1" y="1"/>
                  </a:moveTo>
                  <a:lnTo>
                    <a:pt x="7768" y="1"/>
                  </a:lnTo>
                </a:path>
              </a:pathLst>
            </a:custGeom>
            <a:solidFill>
              <a:srgbClr val="5973B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4156475" y="3633075"/>
              <a:ext cx="194200" cy="25"/>
            </a:xfrm>
            <a:custGeom>
              <a:avLst/>
              <a:gdLst/>
              <a:ahLst/>
              <a:cxnLst/>
              <a:rect l="l" t="t" r="r" b="b"/>
              <a:pathLst>
                <a:path w="7768" h="1" fill="none" extrusionOk="0">
                  <a:moveTo>
                    <a:pt x="1" y="1"/>
                  </a:moveTo>
                  <a:lnTo>
                    <a:pt x="7768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3" name="Google Shape;283;p29"/>
            <p:cNvSpPr/>
            <p:nvPr/>
          </p:nvSpPr>
          <p:spPr>
            <a:xfrm>
              <a:off x="4171850" y="3322925"/>
              <a:ext cx="144100" cy="207750"/>
            </a:xfrm>
            <a:custGeom>
              <a:avLst/>
              <a:gdLst/>
              <a:ahLst/>
              <a:cxnLst/>
              <a:rect l="l" t="t" r="r" b="b"/>
              <a:pathLst>
                <a:path w="5764" h="8310" extrusionOk="0">
                  <a:moveTo>
                    <a:pt x="2178" y="1"/>
                  </a:moveTo>
                  <a:cubicBezTo>
                    <a:pt x="1833" y="1"/>
                    <a:pt x="1468" y="152"/>
                    <a:pt x="1140" y="596"/>
                  </a:cubicBezTo>
                  <a:cubicBezTo>
                    <a:pt x="989" y="810"/>
                    <a:pt x="0" y="3152"/>
                    <a:pt x="1835" y="3188"/>
                  </a:cubicBezTo>
                  <a:lnTo>
                    <a:pt x="2013" y="3179"/>
                  </a:lnTo>
                  <a:lnTo>
                    <a:pt x="1888" y="3829"/>
                  </a:lnTo>
                  <a:cubicBezTo>
                    <a:pt x="1808" y="4266"/>
                    <a:pt x="1559" y="4649"/>
                    <a:pt x="1203" y="4907"/>
                  </a:cubicBezTo>
                  <a:cubicBezTo>
                    <a:pt x="704" y="5263"/>
                    <a:pt x="54" y="5824"/>
                    <a:pt x="54" y="6359"/>
                  </a:cubicBezTo>
                  <a:cubicBezTo>
                    <a:pt x="54" y="7436"/>
                    <a:pt x="1336" y="8309"/>
                    <a:pt x="2913" y="8309"/>
                  </a:cubicBezTo>
                  <a:cubicBezTo>
                    <a:pt x="4489" y="8309"/>
                    <a:pt x="5763" y="7436"/>
                    <a:pt x="5763" y="6359"/>
                  </a:cubicBezTo>
                  <a:cubicBezTo>
                    <a:pt x="5763" y="5539"/>
                    <a:pt x="5460" y="4880"/>
                    <a:pt x="4569" y="4613"/>
                  </a:cubicBezTo>
                  <a:cubicBezTo>
                    <a:pt x="4097" y="4461"/>
                    <a:pt x="3723" y="4078"/>
                    <a:pt x="3572" y="3606"/>
                  </a:cubicBezTo>
                  <a:lnTo>
                    <a:pt x="3207" y="2448"/>
                  </a:lnTo>
                  <a:cubicBezTo>
                    <a:pt x="3358" y="2199"/>
                    <a:pt x="3518" y="1763"/>
                    <a:pt x="3563" y="1023"/>
                  </a:cubicBezTo>
                  <a:cubicBezTo>
                    <a:pt x="3572" y="810"/>
                    <a:pt x="3483" y="596"/>
                    <a:pt x="3314" y="462"/>
                  </a:cubicBezTo>
                  <a:cubicBezTo>
                    <a:pt x="3051" y="260"/>
                    <a:pt x="2631" y="1"/>
                    <a:pt x="2178" y="1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4" name="Google Shape;284;p29"/>
            <p:cNvSpPr/>
            <p:nvPr/>
          </p:nvSpPr>
          <p:spPr>
            <a:xfrm>
              <a:off x="4146900" y="3530225"/>
              <a:ext cx="28525" cy="31850"/>
            </a:xfrm>
            <a:custGeom>
              <a:avLst/>
              <a:gdLst/>
              <a:ahLst/>
              <a:cxnLst/>
              <a:rect l="l" t="t" r="r" b="b"/>
              <a:pathLst>
                <a:path w="1141" h="1274" extrusionOk="0">
                  <a:moveTo>
                    <a:pt x="437" y="0"/>
                  </a:moveTo>
                  <a:cubicBezTo>
                    <a:pt x="377" y="0"/>
                    <a:pt x="316" y="14"/>
                    <a:pt x="259" y="44"/>
                  </a:cubicBezTo>
                  <a:cubicBezTo>
                    <a:pt x="72" y="142"/>
                    <a:pt x="1" y="365"/>
                    <a:pt x="98" y="552"/>
                  </a:cubicBezTo>
                  <a:lnTo>
                    <a:pt x="473" y="1273"/>
                  </a:lnTo>
                  <a:lnTo>
                    <a:pt x="1141" y="926"/>
                  </a:lnTo>
                  <a:lnTo>
                    <a:pt x="775" y="204"/>
                  </a:lnTo>
                  <a:cubicBezTo>
                    <a:pt x="707" y="74"/>
                    <a:pt x="574" y="0"/>
                    <a:pt x="437" y="0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4096350" y="3438675"/>
              <a:ext cx="307100" cy="420900"/>
            </a:xfrm>
            <a:custGeom>
              <a:avLst/>
              <a:gdLst/>
              <a:ahLst/>
              <a:cxnLst/>
              <a:rect l="l" t="t" r="r" b="b"/>
              <a:pathLst>
                <a:path w="12284" h="16836" extrusionOk="0">
                  <a:moveTo>
                    <a:pt x="7910" y="1"/>
                  </a:moveTo>
                  <a:cubicBezTo>
                    <a:pt x="7848" y="615"/>
                    <a:pt x="6975" y="1105"/>
                    <a:pt x="5897" y="1105"/>
                  </a:cubicBezTo>
                  <a:cubicBezTo>
                    <a:pt x="4997" y="1105"/>
                    <a:pt x="4240" y="767"/>
                    <a:pt x="3982" y="295"/>
                  </a:cubicBezTo>
                  <a:cubicBezTo>
                    <a:pt x="3938" y="312"/>
                    <a:pt x="3893" y="330"/>
                    <a:pt x="3848" y="357"/>
                  </a:cubicBezTo>
                  <a:lnTo>
                    <a:pt x="3848" y="339"/>
                  </a:lnTo>
                  <a:cubicBezTo>
                    <a:pt x="3759" y="393"/>
                    <a:pt x="1132" y="544"/>
                    <a:pt x="571" y="2192"/>
                  </a:cubicBezTo>
                  <a:cubicBezTo>
                    <a:pt x="1" y="3849"/>
                    <a:pt x="63" y="9398"/>
                    <a:pt x="63" y="9398"/>
                  </a:cubicBezTo>
                  <a:lnTo>
                    <a:pt x="678" y="9531"/>
                  </a:lnTo>
                  <a:cubicBezTo>
                    <a:pt x="669" y="10707"/>
                    <a:pt x="348" y="16755"/>
                    <a:pt x="348" y="16755"/>
                  </a:cubicBezTo>
                  <a:lnTo>
                    <a:pt x="11963" y="16835"/>
                  </a:lnTo>
                  <a:lnTo>
                    <a:pt x="11963" y="9015"/>
                  </a:lnTo>
                  <a:lnTo>
                    <a:pt x="12284" y="9015"/>
                  </a:lnTo>
                  <a:cubicBezTo>
                    <a:pt x="12239" y="6254"/>
                    <a:pt x="10743" y="4000"/>
                    <a:pt x="10146" y="2717"/>
                  </a:cubicBezTo>
                  <a:cubicBezTo>
                    <a:pt x="9629" y="1622"/>
                    <a:pt x="9674" y="606"/>
                    <a:pt x="8534" y="197"/>
                  </a:cubicBezTo>
                  <a:cubicBezTo>
                    <a:pt x="8320" y="117"/>
                    <a:pt x="8115" y="54"/>
                    <a:pt x="7910" y="1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4205025" y="3362300"/>
              <a:ext cx="3125" cy="5825"/>
            </a:xfrm>
            <a:custGeom>
              <a:avLst/>
              <a:gdLst/>
              <a:ahLst/>
              <a:cxnLst/>
              <a:rect l="l" t="t" r="r" b="b"/>
              <a:pathLst>
                <a:path w="125" h="233" extrusionOk="0">
                  <a:moveTo>
                    <a:pt x="63" y="1"/>
                  </a:moveTo>
                  <a:cubicBezTo>
                    <a:pt x="27" y="1"/>
                    <a:pt x="0" y="54"/>
                    <a:pt x="0" y="116"/>
                  </a:cubicBezTo>
                  <a:cubicBezTo>
                    <a:pt x="0" y="179"/>
                    <a:pt x="27" y="232"/>
                    <a:pt x="63" y="232"/>
                  </a:cubicBezTo>
                  <a:cubicBezTo>
                    <a:pt x="98" y="232"/>
                    <a:pt x="125" y="179"/>
                    <a:pt x="125" y="116"/>
                  </a:cubicBezTo>
                  <a:cubicBezTo>
                    <a:pt x="125" y="54"/>
                    <a:pt x="98" y="1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4204127" y="3355439"/>
              <a:ext cx="7825" cy="4925"/>
            </a:xfrm>
            <a:custGeom>
              <a:avLst/>
              <a:gdLst/>
              <a:ahLst/>
              <a:cxnLst/>
              <a:rect l="l" t="t" r="r" b="b"/>
              <a:pathLst>
                <a:path w="313" h="197" fill="none" extrusionOk="0">
                  <a:moveTo>
                    <a:pt x="1" y="125"/>
                  </a:moveTo>
                  <a:cubicBezTo>
                    <a:pt x="1" y="125"/>
                    <a:pt x="206" y="0"/>
                    <a:pt x="313" y="19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8" name="Google Shape;288;p29"/>
            <p:cNvSpPr/>
            <p:nvPr/>
          </p:nvSpPr>
          <p:spPr>
            <a:xfrm>
              <a:off x="4195000" y="3388125"/>
              <a:ext cx="12050" cy="6050"/>
            </a:xfrm>
            <a:custGeom>
              <a:avLst/>
              <a:gdLst/>
              <a:ahLst/>
              <a:cxnLst/>
              <a:rect l="l" t="t" r="r" b="b"/>
              <a:pathLst>
                <a:path w="482" h="242" fill="none" extrusionOk="0">
                  <a:moveTo>
                    <a:pt x="0" y="134"/>
                  </a:moveTo>
                  <a:cubicBezTo>
                    <a:pt x="0" y="134"/>
                    <a:pt x="294" y="241"/>
                    <a:pt x="481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89" name="Google Shape;289;p29"/>
            <p:cNvSpPr/>
            <p:nvPr/>
          </p:nvSpPr>
          <p:spPr>
            <a:xfrm>
              <a:off x="4188975" y="3312350"/>
              <a:ext cx="90900" cy="69575"/>
            </a:xfrm>
            <a:custGeom>
              <a:avLst/>
              <a:gdLst/>
              <a:ahLst/>
              <a:cxnLst/>
              <a:rect l="l" t="t" r="r" b="b"/>
              <a:pathLst>
                <a:path w="3636" h="2783" extrusionOk="0">
                  <a:moveTo>
                    <a:pt x="1647" y="1"/>
                  </a:moveTo>
                  <a:cubicBezTo>
                    <a:pt x="616" y="1"/>
                    <a:pt x="1" y="1028"/>
                    <a:pt x="1" y="1028"/>
                  </a:cubicBezTo>
                  <a:cubicBezTo>
                    <a:pt x="177" y="1215"/>
                    <a:pt x="427" y="1280"/>
                    <a:pt x="686" y="1280"/>
                  </a:cubicBezTo>
                  <a:cubicBezTo>
                    <a:pt x="1251" y="1280"/>
                    <a:pt x="1862" y="974"/>
                    <a:pt x="1863" y="974"/>
                  </a:cubicBezTo>
                  <a:lnTo>
                    <a:pt x="1863" y="974"/>
                  </a:lnTo>
                  <a:cubicBezTo>
                    <a:pt x="1301" y="1277"/>
                    <a:pt x="1809" y="1705"/>
                    <a:pt x="1809" y="1705"/>
                  </a:cubicBezTo>
                  <a:lnTo>
                    <a:pt x="1693" y="2640"/>
                  </a:lnTo>
                  <a:lnTo>
                    <a:pt x="2005" y="2782"/>
                  </a:lnTo>
                  <a:cubicBezTo>
                    <a:pt x="2005" y="2782"/>
                    <a:pt x="2130" y="2319"/>
                    <a:pt x="2156" y="2150"/>
                  </a:cubicBezTo>
                  <a:lnTo>
                    <a:pt x="2967" y="2640"/>
                  </a:lnTo>
                  <a:cubicBezTo>
                    <a:pt x="3635" y="2364"/>
                    <a:pt x="3083" y="1277"/>
                    <a:pt x="3083" y="1277"/>
                  </a:cubicBezTo>
                  <a:cubicBezTo>
                    <a:pt x="3341" y="440"/>
                    <a:pt x="2486" y="173"/>
                    <a:pt x="2067" y="57"/>
                  </a:cubicBezTo>
                  <a:cubicBezTo>
                    <a:pt x="1921" y="18"/>
                    <a:pt x="1780" y="1"/>
                    <a:pt x="1647" y="1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4244000" y="3366075"/>
              <a:ext cx="18500" cy="25425"/>
            </a:xfrm>
            <a:custGeom>
              <a:avLst/>
              <a:gdLst/>
              <a:ahLst/>
              <a:cxnLst/>
              <a:rect l="l" t="t" r="r" b="b"/>
              <a:pathLst>
                <a:path w="740" h="1017" extrusionOk="0">
                  <a:moveTo>
                    <a:pt x="179" y="1"/>
                  </a:moveTo>
                  <a:cubicBezTo>
                    <a:pt x="115" y="1"/>
                    <a:pt x="53" y="13"/>
                    <a:pt x="0" y="37"/>
                  </a:cubicBezTo>
                  <a:lnTo>
                    <a:pt x="53" y="999"/>
                  </a:lnTo>
                  <a:cubicBezTo>
                    <a:pt x="71" y="1007"/>
                    <a:pt x="89" y="1007"/>
                    <a:pt x="107" y="1007"/>
                  </a:cubicBezTo>
                  <a:cubicBezTo>
                    <a:pt x="139" y="1014"/>
                    <a:pt x="170" y="1017"/>
                    <a:pt x="202" y="1017"/>
                  </a:cubicBezTo>
                  <a:cubicBezTo>
                    <a:pt x="442" y="1017"/>
                    <a:pt x="655" y="842"/>
                    <a:pt x="695" y="598"/>
                  </a:cubicBezTo>
                  <a:cubicBezTo>
                    <a:pt x="739" y="313"/>
                    <a:pt x="552" y="54"/>
                    <a:pt x="276" y="10"/>
                  </a:cubicBezTo>
                  <a:cubicBezTo>
                    <a:pt x="243" y="4"/>
                    <a:pt x="211" y="1"/>
                    <a:pt x="179" y="1"/>
                  </a:cubicBezTo>
                  <a:close/>
                </a:path>
              </a:pathLst>
            </a:custGeom>
            <a:solidFill>
              <a:srgbClr val="E4B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1" name="Google Shape;291;p29"/>
            <p:cNvSpPr/>
            <p:nvPr/>
          </p:nvSpPr>
          <p:spPr>
            <a:xfrm>
              <a:off x="4244000" y="3365475"/>
              <a:ext cx="19175" cy="26550"/>
            </a:xfrm>
            <a:custGeom>
              <a:avLst/>
              <a:gdLst/>
              <a:ahLst/>
              <a:cxnLst/>
              <a:rect l="l" t="t" r="r" b="b"/>
              <a:pathLst>
                <a:path w="767" h="1062" extrusionOk="0">
                  <a:moveTo>
                    <a:pt x="238" y="0"/>
                  </a:moveTo>
                  <a:cubicBezTo>
                    <a:pt x="154" y="0"/>
                    <a:pt x="71" y="21"/>
                    <a:pt x="0" y="61"/>
                  </a:cubicBezTo>
                  <a:cubicBezTo>
                    <a:pt x="47" y="48"/>
                    <a:pt x="94" y="41"/>
                    <a:pt x="140" y="41"/>
                  </a:cubicBezTo>
                  <a:cubicBezTo>
                    <a:pt x="251" y="41"/>
                    <a:pt x="357" y="78"/>
                    <a:pt x="445" y="141"/>
                  </a:cubicBezTo>
                  <a:cubicBezTo>
                    <a:pt x="561" y="221"/>
                    <a:pt x="641" y="363"/>
                    <a:pt x="650" y="506"/>
                  </a:cubicBezTo>
                  <a:cubicBezTo>
                    <a:pt x="659" y="648"/>
                    <a:pt x="597" y="800"/>
                    <a:pt x="481" y="898"/>
                  </a:cubicBezTo>
                  <a:cubicBezTo>
                    <a:pt x="393" y="979"/>
                    <a:pt x="268" y="1029"/>
                    <a:pt x="137" y="1029"/>
                  </a:cubicBezTo>
                  <a:cubicBezTo>
                    <a:pt x="109" y="1029"/>
                    <a:pt x="81" y="1027"/>
                    <a:pt x="53" y="1023"/>
                  </a:cubicBezTo>
                  <a:lnTo>
                    <a:pt x="53" y="1023"/>
                  </a:lnTo>
                  <a:cubicBezTo>
                    <a:pt x="115" y="1048"/>
                    <a:pt x="182" y="1061"/>
                    <a:pt x="250" y="1061"/>
                  </a:cubicBezTo>
                  <a:cubicBezTo>
                    <a:pt x="350" y="1061"/>
                    <a:pt x="450" y="1033"/>
                    <a:pt x="534" y="969"/>
                  </a:cubicBezTo>
                  <a:cubicBezTo>
                    <a:pt x="686" y="862"/>
                    <a:pt x="766" y="684"/>
                    <a:pt x="757" y="506"/>
                  </a:cubicBezTo>
                  <a:cubicBezTo>
                    <a:pt x="748" y="319"/>
                    <a:pt x="641" y="150"/>
                    <a:pt x="490" y="61"/>
                  </a:cubicBezTo>
                  <a:cubicBezTo>
                    <a:pt x="410" y="21"/>
                    <a:pt x="323" y="0"/>
                    <a:pt x="238" y="0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2" name="Google Shape;292;p29"/>
            <p:cNvSpPr/>
            <p:nvPr/>
          </p:nvSpPr>
          <p:spPr>
            <a:xfrm>
              <a:off x="4119725" y="3588775"/>
              <a:ext cx="21200" cy="28075"/>
            </a:xfrm>
            <a:custGeom>
              <a:avLst/>
              <a:gdLst/>
              <a:ahLst/>
              <a:cxnLst/>
              <a:rect l="l" t="t" r="r" b="b"/>
              <a:pathLst>
                <a:path w="848" h="1123" extrusionOk="0">
                  <a:moveTo>
                    <a:pt x="312" y="0"/>
                  </a:moveTo>
                  <a:cubicBezTo>
                    <a:pt x="280" y="0"/>
                    <a:pt x="247" y="6"/>
                    <a:pt x="215" y="18"/>
                  </a:cubicBezTo>
                  <a:cubicBezTo>
                    <a:pt x="72" y="80"/>
                    <a:pt x="1" y="232"/>
                    <a:pt x="54" y="374"/>
                  </a:cubicBezTo>
                  <a:lnTo>
                    <a:pt x="277" y="944"/>
                  </a:lnTo>
                  <a:cubicBezTo>
                    <a:pt x="318" y="1055"/>
                    <a:pt x="424" y="1122"/>
                    <a:pt x="536" y="1122"/>
                  </a:cubicBezTo>
                  <a:cubicBezTo>
                    <a:pt x="568" y="1122"/>
                    <a:pt x="601" y="1117"/>
                    <a:pt x="633" y="1105"/>
                  </a:cubicBezTo>
                  <a:cubicBezTo>
                    <a:pt x="776" y="1042"/>
                    <a:pt x="847" y="891"/>
                    <a:pt x="794" y="748"/>
                  </a:cubicBezTo>
                  <a:lnTo>
                    <a:pt x="571" y="178"/>
                  </a:lnTo>
                  <a:cubicBezTo>
                    <a:pt x="529" y="68"/>
                    <a:pt x="424" y="0"/>
                    <a:pt x="312" y="0"/>
                  </a:cubicBez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3" name="Google Shape;293;p29"/>
            <p:cNvSpPr/>
            <p:nvPr/>
          </p:nvSpPr>
          <p:spPr>
            <a:xfrm>
              <a:off x="4116175" y="3571400"/>
              <a:ext cx="21175" cy="27875"/>
            </a:xfrm>
            <a:custGeom>
              <a:avLst/>
              <a:gdLst/>
              <a:ahLst/>
              <a:cxnLst/>
              <a:rect l="l" t="t" r="r" b="b"/>
              <a:pathLst>
                <a:path w="847" h="1115" extrusionOk="0">
                  <a:moveTo>
                    <a:pt x="312" y="0"/>
                  </a:moveTo>
                  <a:cubicBezTo>
                    <a:pt x="279" y="0"/>
                    <a:pt x="246" y="6"/>
                    <a:pt x="214" y="18"/>
                  </a:cubicBezTo>
                  <a:cubicBezTo>
                    <a:pt x="72" y="72"/>
                    <a:pt x="0" y="232"/>
                    <a:pt x="63" y="374"/>
                  </a:cubicBezTo>
                  <a:lnTo>
                    <a:pt x="276" y="945"/>
                  </a:lnTo>
                  <a:cubicBezTo>
                    <a:pt x="324" y="1053"/>
                    <a:pt x="423" y="1115"/>
                    <a:pt x="530" y="1115"/>
                  </a:cubicBezTo>
                  <a:cubicBezTo>
                    <a:pt x="564" y="1115"/>
                    <a:pt x="599" y="1109"/>
                    <a:pt x="633" y="1096"/>
                  </a:cubicBezTo>
                  <a:cubicBezTo>
                    <a:pt x="775" y="1043"/>
                    <a:pt x="847" y="882"/>
                    <a:pt x="793" y="740"/>
                  </a:cubicBezTo>
                  <a:lnTo>
                    <a:pt x="570" y="179"/>
                  </a:lnTo>
                  <a:cubicBezTo>
                    <a:pt x="529" y="68"/>
                    <a:pt x="423" y="0"/>
                    <a:pt x="312" y="0"/>
                  </a:cubicBez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4" name="Google Shape;294;p29"/>
            <p:cNvSpPr/>
            <p:nvPr/>
          </p:nvSpPr>
          <p:spPr>
            <a:xfrm>
              <a:off x="4124175" y="3553675"/>
              <a:ext cx="21200" cy="28000"/>
            </a:xfrm>
            <a:custGeom>
              <a:avLst/>
              <a:gdLst/>
              <a:ahLst/>
              <a:cxnLst/>
              <a:rect l="l" t="t" r="r" b="b"/>
              <a:pathLst>
                <a:path w="848" h="1120" extrusionOk="0">
                  <a:moveTo>
                    <a:pt x="322" y="1"/>
                  </a:moveTo>
                  <a:cubicBezTo>
                    <a:pt x="286" y="1"/>
                    <a:pt x="250" y="8"/>
                    <a:pt x="215" y="24"/>
                  </a:cubicBezTo>
                  <a:cubicBezTo>
                    <a:pt x="72" y="77"/>
                    <a:pt x="1" y="237"/>
                    <a:pt x="54" y="380"/>
                  </a:cubicBezTo>
                  <a:lnTo>
                    <a:pt x="277" y="941"/>
                  </a:lnTo>
                  <a:cubicBezTo>
                    <a:pt x="319" y="1051"/>
                    <a:pt x="424" y="1119"/>
                    <a:pt x="536" y="1119"/>
                  </a:cubicBezTo>
                  <a:cubicBezTo>
                    <a:pt x="568" y="1119"/>
                    <a:pt x="601" y="1113"/>
                    <a:pt x="633" y="1101"/>
                  </a:cubicBezTo>
                  <a:cubicBezTo>
                    <a:pt x="776" y="1048"/>
                    <a:pt x="847" y="888"/>
                    <a:pt x="794" y="745"/>
                  </a:cubicBezTo>
                  <a:lnTo>
                    <a:pt x="571" y="175"/>
                  </a:lnTo>
                  <a:cubicBezTo>
                    <a:pt x="531" y="68"/>
                    <a:pt x="430" y="1"/>
                    <a:pt x="322" y="1"/>
                  </a:cubicBez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5" name="Google Shape;295;p29"/>
            <p:cNvSpPr/>
            <p:nvPr/>
          </p:nvSpPr>
          <p:spPr>
            <a:xfrm>
              <a:off x="4214825" y="3376775"/>
              <a:ext cx="9375" cy="9375"/>
            </a:xfrm>
            <a:custGeom>
              <a:avLst/>
              <a:gdLst/>
              <a:ahLst/>
              <a:cxnLst/>
              <a:rect l="l" t="t" r="r" b="b"/>
              <a:pathLst>
                <a:path w="375" h="375" extrusionOk="0">
                  <a:moveTo>
                    <a:pt x="187" y="1"/>
                  </a:moveTo>
                  <a:cubicBezTo>
                    <a:pt x="80" y="1"/>
                    <a:pt x="0" y="81"/>
                    <a:pt x="0" y="188"/>
                  </a:cubicBezTo>
                  <a:cubicBezTo>
                    <a:pt x="0" y="294"/>
                    <a:pt x="80" y="375"/>
                    <a:pt x="187" y="375"/>
                  </a:cubicBezTo>
                  <a:cubicBezTo>
                    <a:pt x="294" y="375"/>
                    <a:pt x="374" y="294"/>
                    <a:pt x="374" y="188"/>
                  </a:cubicBezTo>
                  <a:cubicBezTo>
                    <a:pt x="374" y="81"/>
                    <a:pt x="294" y="1"/>
                    <a:pt x="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6" name="Google Shape;296;p29"/>
            <p:cNvSpPr/>
            <p:nvPr/>
          </p:nvSpPr>
          <p:spPr>
            <a:xfrm>
              <a:off x="4113950" y="3502150"/>
              <a:ext cx="378800" cy="162025"/>
            </a:xfrm>
            <a:custGeom>
              <a:avLst/>
              <a:gdLst/>
              <a:ahLst/>
              <a:cxnLst/>
              <a:rect l="l" t="t" r="r" b="b"/>
              <a:pathLst>
                <a:path w="15152" h="6481" extrusionOk="0">
                  <a:moveTo>
                    <a:pt x="12007" y="0"/>
                  </a:moveTo>
                  <a:lnTo>
                    <a:pt x="9825" y="1247"/>
                  </a:lnTo>
                  <a:lnTo>
                    <a:pt x="10733" y="2779"/>
                  </a:lnTo>
                  <a:lnTo>
                    <a:pt x="3946" y="4329"/>
                  </a:lnTo>
                  <a:cubicBezTo>
                    <a:pt x="3902" y="4336"/>
                    <a:pt x="3863" y="4339"/>
                    <a:pt x="3829" y="4339"/>
                  </a:cubicBezTo>
                  <a:cubicBezTo>
                    <a:pt x="3640" y="4339"/>
                    <a:pt x="3582" y="4241"/>
                    <a:pt x="3536" y="4098"/>
                  </a:cubicBezTo>
                  <a:lnTo>
                    <a:pt x="3358" y="3483"/>
                  </a:lnTo>
                  <a:cubicBezTo>
                    <a:pt x="3260" y="3118"/>
                    <a:pt x="3260" y="2708"/>
                    <a:pt x="3100" y="2414"/>
                  </a:cubicBezTo>
                  <a:cubicBezTo>
                    <a:pt x="2886" y="2031"/>
                    <a:pt x="2138" y="1782"/>
                    <a:pt x="1675" y="1577"/>
                  </a:cubicBezTo>
                  <a:cubicBezTo>
                    <a:pt x="1457" y="1485"/>
                    <a:pt x="1308" y="1444"/>
                    <a:pt x="1194" y="1444"/>
                  </a:cubicBezTo>
                  <a:cubicBezTo>
                    <a:pt x="1065" y="1444"/>
                    <a:pt x="981" y="1496"/>
                    <a:pt x="891" y="1586"/>
                  </a:cubicBezTo>
                  <a:cubicBezTo>
                    <a:pt x="654" y="1835"/>
                    <a:pt x="1215" y="2209"/>
                    <a:pt x="1594" y="2422"/>
                  </a:cubicBezTo>
                  <a:lnTo>
                    <a:pt x="1594" y="2422"/>
                  </a:lnTo>
                  <a:cubicBezTo>
                    <a:pt x="1308" y="2276"/>
                    <a:pt x="915" y="2083"/>
                    <a:pt x="811" y="2067"/>
                  </a:cubicBezTo>
                  <a:cubicBezTo>
                    <a:pt x="769" y="2059"/>
                    <a:pt x="732" y="2056"/>
                    <a:pt x="699" y="2056"/>
                  </a:cubicBezTo>
                  <a:cubicBezTo>
                    <a:pt x="533" y="2056"/>
                    <a:pt x="465" y="2142"/>
                    <a:pt x="428" y="2254"/>
                  </a:cubicBezTo>
                  <a:cubicBezTo>
                    <a:pt x="348" y="2468"/>
                    <a:pt x="374" y="2601"/>
                    <a:pt x="713" y="2815"/>
                  </a:cubicBezTo>
                  <a:lnTo>
                    <a:pt x="1666" y="3430"/>
                  </a:lnTo>
                  <a:cubicBezTo>
                    <a:pt x="1666" y="3430"/>
                    <a:pt x="900" y="3055"/>
                    <a:pt x="686" y="2949"/>
                  </a:cubicBezTo>
                  <a:cubicBezTo>
                    <a:pt x="588" y="2904"/>
                    <a:pt x="490" y="2868"/>
                    <a:pt x="392" y="2859"/>
                  </a:cubicBezTo>
                  <a:cubicBezTo>
                    <a:pt x="381" y="2859"/>
                    <a:pt x="371" y="2858"/>
                    <a:pt x="360" y="2858"/>
                  </a:cubicBezTo>
                  <a:cubicBezTo>
                    <a:pt x="240" y="2858"/>
                    <a:pt x="138" y="2906"/>
                    <a:pt x="89" y="3029"/>
                  </a:cubicBezTo>
                  <a:cubicBezTo>
                    <a:pt x="0" y="3234"/>
                    <a:pt x="143" y="3421"/>
                    <a:pt x="455" y="3563"/>
                  </a:cubicBezTo>
                  <a:lnTo>
                    <a:pt x="1140" y="3857"/>
                  </a:lnTo>
                  <a:cubicBezTo>
                    <a:pt x="1140" y="3857"/>
                    <a:pt x="704" y="3732"/>
                    <a:pt x="446" y="3679"/>
                  </a:cubicBezTo>
                  <a:cubicBezTo>
                    <a:pt x="427" y="3674"/>
                    <a:pt x="410" y="3672"/>
                    <a:pt x="394" y="3672"/>
                  </a:cubicBezTo>
                  <a:cubicBezTo>
                    <a:pt x="313" y="3672"/>
                    <a:pt x="256" y="3725"/>
                    <a:pt x="241" y="3821"/>
                  </a:cubicBezTo>
                  <a:cubicBezTo>
                    <a:pt x="169" y="4231"/>
                    <a:pt x="1372" y="5211"/>
                    <a:pt x="1933" y="5496"/>
                  </a:cubicBezTo>
                  <a:cubicBezTo>
                    <a:pt x="2548" y="5817"/>
                    <a:pt x="3278" y="6235"/>
                    <a:pt x="3964" y="6324"/>
                  </a:cubicBezTo>
                  <a:cubicBezTo>
                    <a:pt x="4850" y="6440"/>
                    <a:pt x="6075" y="6480"/>
                    <a:pt x="7316" y="6480"/>
                  </a:cubicBezTo>
                  <a:cubicBezTo>
                    <a:pt x="8558" y="6480"/>
                    <a:pt x="9816" y="6440"/>
                    <a:pt x="10769" y="6396"/>
                  </a:cubicBezTo>
                  <a:cubicBezTo>
                    <a:pt x="11678" y="6360"/>
                    <a:pt x="12604" y="6271"/>
                    <a:pt x="13673" y="5870"/>
                  </a:cubicBezTo>
                  <a:cubicBezTo>
                    <a:pt x="14412" y="5594"/>
                    <a:pt x="14875" y="5175"/>
                    <a:pt x="15036" y="4899"/>
                  </a:cubicBezTo>
                  <a:cubicBezTo>
                    <a:pt x="15151" y="4694"/>
                    <a:pt x="15018" y="4320"/>
                    <a:pt x="14884" y="4133"/>
                  </a:cubicBezTo>
                  <a:lnTo>
                    <a:pt x="12007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7" name="Google Shape;297;p29"/>
            <p:cNvSpPr/>
            <p:nvPr/>
          </p:nvSpPr>
          <p:spPr>
            <a:xfrm>
              <a:off x="4198775" y="3600800"/>
              <a:ext cx="18525" cy="59475"/>
            </a:xfrm>
            <a:custGeom>
              <a:avLst/>
              <a:gdLst/>
              <a:ahLst/>
              <a:cxnLst/>
              <a:rect l="l" t="t" r="r" b="b"/>
              <a:pathLst>
                <a:path w="741" h="2379" extrusionOk="0">
                  <a:moveTo>
                    <a:pt x="740" y="0"/>
                  </a:moveTo>
                  <a:lnTo>
                    <a:pt x="339" y="45"/>
                  </a:lnTo>
                  <a:lnTo>
                    <a:pt x="1" y="2343"/>
                  </a:lnTo>
                  <a:lnTo>
                    <a:pt x="420" y="2378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8" name="Google Shape;298;p29"/>
            <p:cNvSpPr/>
            <p:nvPr/>
          </p:nvSpPr>
          <p:spPr>
            <a:xfrm>
              <a:off x="4208350" y="3436900"/>
              <a:ext cx="294650" cy="228725"/>
            </a:xfrm>
            <a:custGeom>
              <a:avLst/>
              <a:gdLst/>
              <a:ahLst/>
              <a:cxnLst/>
              <a:rect l="l" t="t" r="r" b="b"/>
              <a:pathLst>
                <a:path w="11786" h="9149" extrusionOk="0">
                  <a:moveTo>
                    <a:pt x="2" y="9023"/>
                  </a:moveTo>
                  <a:cubicBezTo>
                    <a:pt x="1" y="9023"/>
                    <a:pt x="0" y="9023"/>
                    <a:pt x="1" y="9023"/>
                  </a:cubicBezTo>
                  <a:cubicBezTo>
                    <a:pt x="1" y="9023"/>
                    <a:pt x="1" y="9023"/>
                    <a:pt x="1" y="9023"/>
                  </a:cubicBezTo>
                  <a:cubicBezTo>
                    <a:pt x="1" y="9023"/>
                    <a:pt x="2" y="9023"/>
                    <a:pt x="2" y="9023"/>
                  </a:cubicBezTo>
                  <a:close/>
                  <a:moveTo>
                    <a:pt x="3412" y="0"/>
                  </a:moveTo>
                  <a:lnTo>
                    <a:pt x="6459" y="4686"/>
                  </a:lnTo>
                  <a:lnTo>
                    <a:pt x="6717" y="5095"/>
                  </a:lnTo>
                  <a:lnTo>
                    <a:pt x="348" y="6431"/>
                  </a:lnTo>
                  <a:cubicBezTo>
                    <a:pt x="348" y="6431"/>
                    <a:pt x="43" y="8979"/>
                    <a:pt x="2" y="9023"/>
                  </a:cubicBezTo>
                  <a:lnTo>
                    <a:pt x="2" y="9023"/>
                  </a:lnTo>
                  <a:cubicBezTo>
                    <a:pt x="7" y="9022"/>
                    <a:pt x="28" y="9022"/>
                    <a:pt x="63" y="9022"/>
                  </a:cubicBezTo>
                  <a:cubicBezTo>
                    <a:pt x="756" y="9022"/>
                    <a:pt x="6957" y="9148"/>
                    <a:pt x="6957" y="9148"/>
                  </a:cubicBezTo>
                  <a:cubicBezTo>
                    <a:pt x="10137" y="9041"/>
                    <a:pt x="11242" y="8026"/>
                    <a:pt x="11625" y="7589"/>
                  </a:cubicBezTo>
                  <a:cubicBezTo>
                    <a:pt x="11767" y="7420"/>
                    <a:pt x="11785" y="7180"/>
                    <a:pt x="11669" y="7001"/>
                  </a:cubicBezTo>
                  <a:lnTo>
                    <a:pt x="9701" y="3893"/>
                  </a:lnTo>
                  <a:cubicBezTo>
                    <a:pt x="8285" y="1924"/>
                    <a:pt x="7278" y="1105"/>
                    <a:pt x="5363" y="375"/>
                  </a:cubicBezTo>
                  <a:cubicBezTo>
                    <a:pt x="4766" y="143"/>
                    <a:pt x="4018" y="0"/>
                    <a:pt x="3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299" name="Google Shape;299;p29"/>
            <p:cNvSpPr/>
            <p:nvPr/>
          </p:nvSpPr>
          <p:spPr>
            <a:xfrm>
              <a:off x="4207250" y="3436900"/>
              <a:ext cx="295750" cy="228725"/>
            </a:xfrm>
            <a:custGeom>
              <a:avLst/>
              <a:gdLst/>
              <a:ahLst/>
              <a:cxnLst/>
              <a:rect l="l" t="t" r="r" b="b"/>
              <a:pathLst>
                <a:path w="11830" h="9149" fill="none" extrusionOk="0">
                  <a:moveTo>
                    <a:pt x="3456" y="0"/>
                  </a:moveTo>
                  <a:cubicBezTo>
                    <a:pt x="4062" y="0"/>
                    <a:pt x="4810" y="143"/>
                    <a:pt x="5407" y="375"/>
                  </a:cubicBezTo>
                  <a:cubicBezTo>
                    <a:pt x="7322" y="1105"/>
                    <a:pt x="8329" y="1924"/>
                    <a:pt x="9745" y="3893"/>
                  </a:cubicBezTo>
                  <a:lnTo>
                    <a:pt x="11713" y="7001"/>
                  </a:lnTo>
                  <a:cubicBezTo>
                    <a:pt x="11829" y="7180"/>
                    <a:pt x="11811" y="7420"/>
                    <a:pt x="11669" y="7589"/>
                  </a:cubicBezTo>
                  <a:cubicBezTo>
                    <a:pt x="11286" y="8026"/>
                    <a:pt x="10181" y="9041"/>
                    <a:pt x="7001" y="9148"/>
                  </a:cubicBezTo>
                  <a:cubicBezTo>
                    <a:pt x="7001" y="9148"/>
                    <a:pt x="0" y="9006"/>
                    <a:pt x="45" y="9023"/>
                  </a:cubicBezTo>
                  <a:cubicBezTo>
                    <a:pt x="81" y="9032"/>
                    <a:pt x="392" y="6431"/>
                    <a:pt x="392" y="6431"/>
                  </a:cubicBezTo>
                  <a:lnTo>
                    <a:pt x="6761" y="5095"/>
                  </a:lnTo>
                  <a:lnTo>
                    <a:pt x="6503" y="468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4117275" y="3538225"/>
              <a:ext cx="26300" cy="16100"/>
            </a:xfrm>
            <a:custGeom>
              <a:avLst/>
              <a:gdLst/>
              <a:ahLst/>
              <a:cxnLst/>
              <a:rect l="l" t="t" r="r" b="b"/>
              <a:pathLst>
                <a:path w="1052" h="644" extrusionOk="0">
                  <a:moveTo>
                    <a:pt x="1052" y="0"/>
                  </a:moveTo>
                  <a:lnTo>
                    <a:pt x="268" y="80"/>
                  </a:lnTo>
                  <a:cubicBezTo>
                    <a:pt x="108" y="107"/>
                    <a:pt x="1" y="241"/>
                    <a:pt x="28" y="401"/>
                  </a:cubicBezTo>
                  <a:cubicBezTo>
                    <a:pt x="44" y="541"/>
                    <a:pt x="160" y="643"/>
                    <a:pt x="298" y="643"/>
                  </a:cubicBezTo>
                  <a:cubicBezTo>
                    <a:pt x="308" y="643"/>
                    <a:pt x="319" y="643"/>
                    <a:pt x="330" y="642"/>
                  </a:cubicBezTo>
                  <a:lnTo>
                    <a:pt x="998" y="642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4117275" y="3538225"/>
              <a:ext cx="26300" cy="16500"/>
            </a:xfrm>
            <a:custGeom>
              <a:avLst/>
              <a:gdLst/>
              <a:ahLst/>
              <a:cxnLst/>
              <a:rect l="l" t="t" r="r" b="b"/>
              <a:pathLst>
                <a:path w="1052" h="660" fill="none" extrusionOk="0">
                  <a:moveTo>
                    <a:pt x="1052" y="0"/>
                  </a:moveTo>
                  <a:lnTo>
                    <a:pt x="268" y="80"/>
                  </a:lnTo>
                  <a:cubicBezTo>
                    <a:pt x="108" y="107"/>
                    <a:pt x="1" y="241"/>
                    <a:pt x="28" y="401"/>
                  </a:cubicBezTo>
                  <a:lnTo>
                    <a:pt x="28" y="401"/>
                  </a:lnTo>
                  <a:cubicBezTo>
                    <a:pt x="45" y="552"/>
                    <a:pt x="179" y="659"/>
                    <a:pt x="330" y="642"/>
                  </a:cubicBezTo>
                  <a:lnTo>
                    <a:pt x="998" y="642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4181200" y="3368097"/>
              <a:ext cx="17574" cy="9827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312" y="0"/>
                  </a:moveTo>
                  <a:cubicBezTo>
                    <a:pt x="134" y="0"/>
                    <a:pt x="0" y="89"/>
                    <a:pt x="0" y="196"/>
                  </a:cubicBezTo>
                  <a:cubicBezTo>
                    <a:pt x="0" y="303"/>
                    <a:pt x="134" y="392"/>
                    <a:pt x="312" y="392"/>
                  </a:cubicBezTo>
                  <a:cubicBezTo>
                    <a:pt x="365" y="392"/>
                    <a:pt x="401" y="392"/>
                    <a:pt x="446" y="374"/>
                  </a:cubicBezTo>
                  <a:lnTo>
                    <a:pt x="428" y="9"/>
                  </a:lnTo>
                  <a:cubicBezTo>
                    <a:pt x="392" y="0"/>
                    <a:pt x="348" y="0"/>
                    <a:pt x="312" y="0"/>
                  </a:cubicBezTo>
                  <a:close/>
                </a:path>
              </a:pathLst>
            </a:custGeom>
            <a:solidFill>
              <a:srgbClr val="E4B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4181200" y="3368100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fill="none" extrusionOk="0">
                  <a:moveTo>
                    <a:pt x="446" y="374"/>
                  </a:moveTo>
                  <a:cubicBezTo>
                    <a:pt x="401" y="392"/>
                    <a:pt x="365" y="392"/>
                    <a:pt x="312" y="392"/>
                  </a:cubicBezTo>
                  <a:cubicBezTo>
                    <a:pt x="134" y="392"/>
                    <a:pt x="0" y="303"/>
                    <a:pt x="0" y="196"/>
                  </a:cubicBezTo>
                  <a:cubicBezTo>
                    <a:pt x="0" y="89"/>
                    <a:pt x="134" y="0"/>
                    <a:pt x="312" y="0"/>
                  </a:cubicBezTo>
                  <a:cubicBezTo>
                    <a:pt x="348" y="0"/>
                    <a:pt x="392" y="0"/>
                    <a:pt x="428" y="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4247550" y="3373650"/>
              <a:ext cx="5150" cy="10275"/>
            </a:xfrm>
            <a:custGeom>
              <a:avLst/>
              <a:gdLst/>
              <a:ahLst/>
              <a:cxnLst/>
              <a:rect l="l" t="t" r="r" b="b"/>
              <a:pathLst>
                <a:path w="206" h="411" fill="none" extrusionOk="0">
                  <a:moveTo>
                    <a:pt x="1" y="1"/>
                  </a:moveTo>
                  <a:cubicBezTo>
                    <a:pt x="116" y="1"/>
                    <a:pt x="205" y="90"/>
                    <a:pt x="205" y="206"/>
                  </a:cubicBezTo>
                  <a:cubicBezTo>
                    <a:pt x="205" y="321"/>
                    <a:pt x="116" y="411"/>
                    <a:pt x="1" y="41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5" name="Google Shape;305;p29"/>
            <p:cNvSpPr/>
            <p:nvPr/>
          </p:nvSpPr>
          <p:spPr>
            <a:xfrm>
              <a:off x="3854075" y="3686975"/>
              <a:ext cx="32750" cy="644450"/>
            </a:xfrm>
            <a:custGeom>
              <a:avLst/>
              <a:gdLst/>
              <a:ahLst/>
              <a:cxnLst/>
              <a:rect l="l" t="t" r="r" b="b"/>
              <a:pathLst>
                <a:path w="1310" h="25778" extrusionOk="0">
                  <a:moveTo>
                    <a:pt x="1" y="0"/>
                  </a:moveTo>
                  <a:lnTo>
                    <a:pt x="1" y="25778"/>
                  </a:lnTo>
                  <a:lnTo>
                    <a:pt x="1310" y="25778"/>
                  </a:lnTo>
                  <a:lnTo>
                    <a:pt x="131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6" name="Google Shape;306;p29"/>
            <p:cNvSpPr/>
            <p:nvPr/>
          </p:nvSpPr>
          <p:spPr>
            <a:xfrm>
              <a:off x="4332625" y="3686975"/>
              <a:ext cx="32750" cy="644450"/>
            </a:xfrm>
            <a:custGeom>
              <a:avLst/>
              <a:gdLst/>
              <a:ahLst/>
              <a:cxnLst/>
              <a:rect l="l" t="t" r="r" b="b"/>
              <a:pathLst>
                <a:path w="1310" h="25778" extrusionOk="0">
                  <a:moveTo>
                    <a:pt x="0" y="0"/>
                  </a:moveTo>
                  <a:lnTo>
                    <a:pt x="0" y="25778"/>
                  </a:lnTo>
                  <a:lnTo>
                    <a:pt x="1309" y="25778"/>
                  </a:lnTo>
                  <a:lnTo>
                    <a:pt x="130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7" name="Google Shape;307;p29"/>
            <p:cNvSpPr/>
            <p:nvPr/>
          </p:nvSpPr>
          <p:spPr>
            <a:xfrm>
              <a:off x="4223275" y="3647100"/>
              <a:ext cx="65275" cy="8950"/>
            </a:xfrm>
            <a:custGeom>
              <a:avLst/>
              <a:gdLst/>
              <a:ahLst/>
              <a:cxnLst/>
              <a:rect l="l" t="t" r="r" b="b"/>
              <a:pathLst>
                <a:path w="2611" h="358" extrusionOk="0">
                  <a:moveTo>
                    <a:pt x="1" y="1"/>
                  </a:moveTo>
                  <a:lnTo>
                    <a:pt x="134" y="357"/>
                  </a:lnTo>
                  <a:lnTo>
                    <a:pt x="2610" y="357"/>
                  </a:lnTo>
                  <a:lnTo>
                    <a:pt x="2610" y="1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8" name="Google Shape;308;p29"/>
            <p:cNvSpPr/>
            <p:nvPr/>
          </p:nvSpPr>
          <p:spPr>
            <a:xfrm>
              <a:off x="3995925" y="3529100"/>
              <a:ext cx="232500" cy="125150"/>
            </a:xfrm>
            <a:custGeom>
              <a:avLst/>
              <a:gdLst/>
              <a:ahLst/>
              <a:cxnLst/>
              <a:rect l="l" t="t" r="r" b="b"/>
              <a:pathLst>
                <a:path w="9300" h="5006" extrusionOk="0">
                  <a:moveTo>
                    <a:pt x="7135" y="0"/>
                  </a:moveTo>
                  <a:lnTo>
                    <a:pt x="686" y="98"/>
                  </a:lnTo>
                  <a:cubicBezTo>
                    <a:pt x="286" y="98"/>
                    <a:pt x="0" y="490"/>
                    <a:pt x="125" y="882"/>
                  </a:cubicBezTo>
                  <a:lnTo>
                    <a:pt x="1408" y="5006"/>
                  </a:lnTo>
                  <a:lnTo>
                    <a:pt x="9300" y="5006"/>
                  </a:lnTo>
                  <a:lnTo>
                    <a:pt x="7714" y="410"/>
                  </a:lnTo>
                  <a:cubicBezTo>
                    <a:pt x="7625" y="160"/>
                    <a:pt x="7393" y="0"/>
                    <a:pt x="7135" y="0"/>
                  </a:cubicBezTo>
                  <a:close/>
                </a:path>
              </a:pathLst>
            </a:custGeom>
            <a:solidFill>
              <a:srgbClr val="F9F1E9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09" name="Google Shape;309;p29"/>
            <p:cNvSpPr/>
            <p:nvPr/>
          </p:nvSpPr>
          <p:spPr>
            <a:xfrm>
              <a:off x="3988575" y="3536225"/>
              <a:ext cx="232950" cy="119825"/>
            </a:xfrm>
            <a:custGeom>
              <a:avLst/>
              <a:gdLst/>
              <a:ahLst/>
              <a:cxnLst/>
              <a:rect l="l" t="t" r="r" b="b"/>
              <a:pathLst>
                <a:path w="9318" h="4793" extrusionOk="0">
                  <a:moveTo>
                    <a:pt x="7135" y="0"/>
                  </a:moveTo>
                  <a:lnTo>
                    <a:pt x="686" y="98"/>
                  </a:lnTo>
                  <a:cubicBezTo>
                    <a:pt x="286" y="98"/>
                    <a:pt x="1" y="490"/>
                    <a:pt x="116" y="873"/>
                  </a:cubicBezTo>
                  <a:lnTo>
                    <a:pt x="116" y="882"/>
                  </a:lnTo>
                  <a:lnTo>
                    <a:pt x="1381" y="4792"/>
                  </a:lnTo>
                  <a:lnTo>
                    <a:pt x="9317" y="4765"/>
                  </a:lnTo>
                  <a:lnTo>
                    <a:pt x="7714" y="410"/>
                  </a:lnTo>
                  <a:cubicBezTo>
                    <a:pt x="7625" y="160"/>
                    <a:pt x="7393" y="0"/>
                    <a:pt x="7135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0" name="Google Shape;310;p29"/>
            <p:cNvSpPr/>
            <p:nvPr/>
          </p:nvSpPr>
          <p:spPr>
            <a:xfrm>
              <a:off x="3787500" y="3655575"/>
              <a:ext cx="644675" cy="32750"/>
            </a:xfrm>
            <a:custGeom>
              <a:avLst/>
              <a:gdLst/>
              <a:ahLst/>
              <a:cxnLst/>
              <a:rect l="l" t="t" r="r" b="b"/>
              <a:pathLst>
                <a:path w="25787" h="1310" extrusionOk="0">
                  <a:moveTo>
                    <a:pt x="0" y="0"/>
                  </a:moveTo>
                  <a:lnTo>
                    <a:pt x="0" y="1310"/>
                  </a:lnTo>
                  <a:lnTo>
                    <a:pt x="25787" y="1310"/>
                  </a:lnTo>
                  <a:lnTo>
                    <a:pt x="2578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311" name="Google Shape;311;p29"/>
          <p:cNvGrpSpPr/>
          <p:nvPr/>
        </p:nvGrpSpPr>
        <p:grpSpPr>
          <a:xfrm rot="-8234323">
            <a:off x="7427317" y="5059"/>
            <a:ext cx="817848" cy="1300559"/>
            <a:chOff x="3156850" y="2003375"/>
            <a:chExt cx="362025" cy="575700"/>
          </a:xfrm>
        </p:grpSpPr>
        <p:sp>
          <p:nvSpPr>
            <p:cNvPr id="312" name="Google Shape;312;p29"/>
            <p:cNvSpPr/>
            <p:nvPr/>
          </p:nvSpPr>
          <p:spPr>
            <a:xfrm>
              <a:off x="3295275" y="2497600"/>
              <a:ext cx="126375" cy="77825"/>
            </a:xfrm>
            <a:custGeom>
              <a:avLst/>
              <a:gdLst/>
              <a:ahLst/>
              <a:cxnLst/>
              <a:rect l="l" t="t" r="r" b="b"/>
              <a:pathLst>
                <a:path w="5055" h="3113" extrusionOk="0">
                  <a:moveTo>
                    <a:pt x="4095" y="0"/>
                  </a:moveTo>
                  <a:cubicBezTo>
                    <a:pt x="2727" y="0"/>
                    <a:pt x="880" y="469"/>
                    <a:pt x="423" y="1481"/>
                  </a:cubicBezTo>
                  <a:cubicBezTo>
                    <a:pt x="0" y="2451"/>
                    <a:pt x="875" y="3113"/>
                    <a:pt x="1760" y="3113"/>
                  </a:cubicBezTo>
                  <a:cubicBezTo>
                    <a:pt x="1825" y="3113"/>
                    <a:pt x="1890" y="3109"/>
                    <a:pt x="1955" y="3102"/>
                  </a:cubicBezTo>
                  <a:cubicBezTo>
                    <a:pt x="2864" y="3030"/>
                    <a:pt x="3478" y="2282"/>
                    <a:pt x="3968" y="1605"/>
                  </a:cubicBezTo>
                  <a:cubicBezTo>
                    <a:pt x="4325" y="1107"/>
                    <a:pt x="4743" y="626"/>
                    <a:pt x="5055" y="100"/>
                  </a:cubicBezTo>
                  <a:cubicBezTo>
                    <a:pt x="4793" y="34"/>
                    <a:pt x="4461" y="0"/>
                    <a:pt x="409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3418975" y="2358000"/>
              <a:ext cx="97550" cy="138100"/>
            </a:xfrm>
            <a:custGeom>
              <a:avLst/>
              <a:gdLst/>
              <a:ahLst/>
              <a:cxnLst/>
              <a:rect l="l" t="t" r="r" b="b"/>
              <a:pathLst>
                <a:path w="3902" h="5524" extrusionOk="0">
                  <a:moveTo>
                    <a:pt x="2403" y="1"/>
                  </a:moveTo>
                  <a:cubicBezTo>
                    <a:pt x="1966" y="1"/>
                    <a:pt x="1553" y="280"/>
                    <a:pt x="1247" y="571"/>
                  </a:cubicBezTo>
                  <a:cubicBezTo>
                    <a:pt x="552" y="1186"/>
                    <a:pt x="223" y="2068"/>
                    <a:pt x="116" y="2958"/>
                  </a:cubicBezTo>
                  <a:cubicBezTo>
                    <a:pt x="9" y="3805"/>
                    <a:pt x="0" y="4686"/>
                    <a:pt x="258" y="5506"/>
                  </a:cubicBezTo>
                  <a:cubicBezTo>
                    <a:pt x="258" y="5506"/>
                    <a:pt x="267" y="5515"/>
                    <a:pt x="267" y="5524"/>
                  </a:cubicBezTo>
                  <a:cubicBezTo>
                    <a:pt x="1247" y="4873"/>
                    <a:pt x="2280" y="4250"/>
                    <a:pt x="3011" y="3306"/>
                  </a:cubicBezTo>
                  <a:cubicBezTo>
                    <a:pt x="3714" y="2451"/>
                    <a:pt x="3901" y="545"/>
                    <a:pt x="2699" y="46"/>
                  </a:cubicBezTo>
                  <a:cubicBezTo>
                    <a:pt x="2600" y="15"/>
                    <a:pt x="2501" y="1"/>
                    <a:pt x="240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3239050" y="2377100"/>
              <a:ext cx="148775" cy="75350"/>
            </a:xfrm>
            <a:custGeom>
              <a:avLst/>
              <a:gdLst/>
              <a:ahLst/>
              <a:cxnLst/>
              <a:rect l="l" t="t" r="r" b="b"/>
              <a:pathLst>
                <a:path w="5951" h="3014" extrusionOk="0">
                  <a:moveTo>
                    <a:pt x="1676" y="1"/>
                  </a:moveTo>
                  <a:cubicBezTo>
                    <a:pt x="1530" y="1"/>
                    <a:pt x="1384" y="15"/>
                    <a:pt x="1238" y="48"/>
                  </a:cubicBezTo>
                  <a:cubicBezTo>
                    <a:pt x="944" y="83"/>
                    <a:pt x="668" y="172"/>
                    <a:pt x="463" y="395"/>
                  </a:cubicBezTo>
                  <a:cubicBezTo>
                    <a:pt x="0" y="841"/>
                    <a:pt x="27" y="1678"/>
                    <a:pt x="445" y="2150"/>
                  </a:cubicBezTo>
                  <a:cubicBezTo>
                    <a:pt x="1194" y="2934"/>
                    <a:pt x="2378" y="2943"/>
                    <a:pt x="3394" y="3005"/>
                  </a:cubicBezTo>
                  <a:cubicBezTo>
                    <a:pt x="3907" y="3005"/>
                    <a:pt x="4417" y="2995"/>
                    <a:pt x="4927" y="2995"/>
                  </a:cubicBezTo>
                  <a:cubicBezTo>
                    <a:pt x="5267" y="2995"/>
                    <a:pt x="5608" y="3000"/>
                    <a:pt x="5950" y="3014"/>
                  </a:cubicBezTo>
                  <a:cubicBezTo>
                    <a:pt x="4863" y="1963"/>
                    <a:pt x="3901" y="653"/>
                    <a:pt x="2432" y="119"/>
                  </a:cubicBezTo>
                  <a:cubicBezTo>
                    <a:pt x="2183" y="45"/>
                    <a:pt x="1930" y="1"/>
                    <a:pt x="167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3345700" y="2240475"/>
              <a:ext cx="100000" cy="146300"/>
            </a:xfrm>
            <a:custGeom>
              <a:avLst/>
              <a:gdLst/>
              <a:ahLst/>
              <a:cxnLst/>
              <a:rect l="l" t="t" r="r" b="b"/>
              <a:pathLst>
                <a:path w="4000" h="5852" extrusionOk="0">
                  <a:moveTo>
                    <a:pt x="2343" y="0"/>
                  </a:moveTo>
                  <a:cubicBezTo>
                    <a:pt x="2061" y="0"/>
                    <a:pt x="1782" y="81"/>
                    <a:pt x="1559" y="249"/>
                  </a:cubicBezTo>
                  <a:cubicBezTo>
                    <a:pt x="63" y="1585"/>
                    <a:pt x="1" y="4016"/>
                    <a:pt x="401" y="5851"/>
                  </a:cubicBezTo>
                  <a:cubicBezTo>
                    <a:pt x="1355" y="5032"/>
                    <a:pt x="2397" y="4284"/>
                    <a:pt x="3136" y="3250"/>
                  </a:cubicBezTo>
                  <a:cubicBezTo>
                    <a:pt x="3715" y="2565"/>
                    <a:pt x="4000" y="1077"/>
                    <a:pt x="3323" y="382"/>
                  </a:cubicBezTo>
                  <a:cubicBezTo>
                    <a:pt x="3068" y="132"/>
                    <a:pt x="2703" y="0"/>
                    <a:pt x="234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3171125" y="2249150"/>
              <a:ext cx="153450" cy="86925"/>
            </a:xfrm>
            <a:custGeom>
              <a:avLst/>
              <a:gdLst/>
              <a:ahLst/>
              <a:cxnLst/>
              <a:rect l="l" t="t" r="r" b="b"/>
              <a:pathLst>
                <a:path w="6138" h="3477" extrusionOk="0">
                  <a:moveTo>
                    <a:pt x="1831" y="0"/>
                  </a:moveTo>
                  <a:cubicBezTo>
                    <a:pt x="1554" y="0"/>
                    <a:pt x="1280" y="52"/>
                    <a:pt x="1025" y="178"/>
                  </a:cubicBezTo>
                  <a:cubicBezTo>
                    <a:pt x="232" y="525"/>
                    <a:pt x="0" y="1594"/>
                    <a:pt x="472" y="2280"/>
                  </a:cubicBezTo>
                  <a:cubicBezTo>
                    <a:pt x="829" y="2743"/>
                    <a:pt x="1381" y="2975"/>
                    <a:pt x="1915" y="3162"/>
                  </a:cubicBezTo>
                  <a:cubicBezTo>
                    <a:pt x="2596" y="3402"/>
                    <a:pt x="3305" y="3476"/>
                    <a:pt x="4019" y="3476"/>
                  </a:cubicBezTo>
                  <a:cubicBezTo>
                    <a:pt x="4575" y="3476"/>
                    <a:pt x="5133" y="3431"/>
                    <a:pt x="5683" y="3384"/>
                  </a:cubicBezTo>
                  <a:cubicBezTo>
                    <a:pt x="5763" y="3375"/>
                    <a:pt x="5844" y="3358"/>
                    <a:pt x="5924" y="3349"/>
                  </a:cubicBezTo>
                  <a:cubicBezTo>
                    <a:pt x="5995" y="3340"/>
                    <a:pt x="6066" y="3331"/>
                    <a:pt x="6137" y="3313"/>
                  </a:cubicBezTo>
                  <a:cubicBezTo>
                    <a:pt x="5202" y="2280"/>
                    <a:pt x="4392" y="1006"/>
                    <a:pt x="3136" y="311"/>
                  </a:cubicBezTo>
                  <a:cubicBezTo>
                    <a:pt x="2734" y="135"/>
                    <a:pt x="2278" y="0"/>
                    <a:pt x="183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3162900" y="2121475"/>
              <a:ext cx="125825" cy="105625"/>
            </a:xfrm>
            <a:custGeom>
              <a:avLst/>
              <a:gdLst/>
              <a:ahLst/>
              <a:cxnLst/>
              <a:rect l="l" t="t" r="r" b="b"/>
              <a:pathLst>
                <a:path w="5033" h="4225" extrusionOk="0">
                  <a:moveTo>
                    <a:pt x="1489" y="0"/>
                  </a:moveTo>
                  <a:cubicBezTo>
                    <a:pt x="580" y="0"/>
                    <a:pt x="1" y="1121"/>
                    <a:pt x="570" y="2060"/>
                  </a:cubicBezTo>
                  <a:cubicBezTo>
                    <a:pt x="962" y="2746"/>
                    <a:pt x="1648" y="3183"/>
                    <a:pt x="2351" y="3503"/>
                  </a:cubicBezTo>
                  <a:cubicBezTo>
                    <a:pt x="3180" y="3940"/>
                    <a:pt x="4115" y="4100"/>
                    <a:pt x="5032" y="4225"/>
                  </a:cubicBezTo>
                  <a:cubicBezTo>
                    <a:pt x="4676" y="3530"/>
                    <a:pt x="4284" y="2862"/>
                    <a:pt x="3901" y="2185"/>
                  </a:cubicBezTo>
                  <a:cubicBezTo>
                    <a:pt x="3474" y="1446"/>
                    <a:pt x="2975" y="680"/>
                    <a:pt x="2227" y="234"/>
                  </a:cubicBezTo>
                  <a:cubicBezTo>
                    <a:pt x="1969" y="71"/>
                    <a:pt x="1718" y="0"/>
                    <a:pt x="1489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3298950" y="2124000"/>
              <a:ext cx="85975" cy="125375"/>
            </a:xfrm>
            <a:custGeom>
              <a:avLst/>
              <a:gdLst/>
              <a:ahLst/>
              <a:cxnLst/>
              <a:rect l="l" t="t" r="r" b="b"/>
              <a:pathLst>
                <a:path w="3439" h="5015" extrusionOk="0">
                  <a:moveTo>
                    <a:pt x="1954" y="0"/>
                  </a:moveTo>
                  <a:cubicBezTo>
                    <a:pt x="1763" y="0"/>
                    <a:pt x="1573" y="48"/>
                    <a:pt x="1407" y="151"/>
                  </a:cubicBezTo>
                  <a:cubicBezTo>
                    <a:pt x="107" y="1265"/>
                    <a:pt x="0" y="3420"/>
                    <a:pt x="125" y="5015"/>
                  </a:cubicBezTo>
                  <a:cubicBezTo>
                    <a:pt x="1051" y="4382"/>
                    <a:pt x="2040" y="3759"/>
                    <a:pt x="2654" y="2797"/>
                  </a:cubicBezTo>
                  <a:cubicBezTo>
                    <a:pt x="3100" y="2093"/>
                    <a:pt x="3438" y="988"/>
                    <a:pt x="2779" y="320"/>
                  </a:cubicBezTo>
                  <a:cubicBezTo>
                    <a:pt x="2561" y="119"/>
                    <a:pt x="2256" y="0"/>
                    <a:pt x="195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3228875" y="2006875"/>
              <a:ext cx="70750" cy="123375"/>
            </a:xfrm>
            <a:custGeom>
              <a:avLst/>
              <a:gdLst/>
              <a:ahLst/>
              <a:cxnLst/>
              <a:rect l="l" t="t" r="r" b="b"/>
              <a:pathLst>
                <a:path w="2830" h="4935" extrusionOk="0">
                  <a:moveTo>
                    <a:pt x="1457" y="0"/>
                  </a:moveTo>
                  <a:cubicBezTo>
                    <a:pt x="713" y="0"/>
                    <a:pt x="1" y="841"/>
                    <a:pt x="309" y="2271"/>
                  </a:cubicBezTo>
                  <a:cubicBezTo>
                    <a:pt x="541" y="3269"/>
                    <a:pt x="1155" y="4106"/>
                    <a:pt x="1725" y="4934"/>
                  </a:cubicBezTo>
                  <a:cubicBezTo>
                    <a:pt x="1957" y="4533"/>
                    <a:pt x="2073" y="4070"/>
                    <a:pt x="2260" y="3652"/>
                  </a:cubicBezTo>
                  <a:cubicBezTo>
                    <a:pt x="2509" y="3064"/>
                    <a:pt x="2830" y="2476"/>
                    <a:pt x="2803" y="1826"/>
                  </a:cubicBezTo>
                  <a:cubicBezTo>
                    <a:pt x="2695" y="563"/>
                    <a:pt x="2065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3156850" y="2003375"/>
              <a:ext cx="362025" cy="575700"/>
            </a:xfrm>
            <a:custGeom>
              <a:avLst/>
              <a:gdLst/>
              <a:ahLst/>
              <a:cxnLst/>
              <a:rect l="l" t="t" r="r" b="b"/>
              <a:pathLst>
                <a:path w="14481" h="23028" extrusionOk="0">
                  <a:moveTo>
                    <a:pt x="4340" y="139"/>
                  </a:moveTo>
                  <a:cubicBezTo>
                    <a:pt x="4948" y="139"/>
                    <a:pt x="5576" y="699"/>
                    <a:pt x="5684" y="1957"/>
                  </a:cubicBezTo>
                  <a:lnTo>
                    <a:pt x="5684" y="1966"/>
                  </a:lnTo>
                  <a:cubicBezTo>
                    <a:pt x="5711" y="2616"/>
                    <a:pt x="5390" y="3204"/>
                    <a:pt x="5150" y="3792"/>
                  </a:cubicBezTo>
                  <a:cubicBezTo>
                    <a:pt x="4954" y="4210"/>
                    <a:pt x="4838" y="4664"/>
                    <a:pt x="4606" y="5065"/>
                  </a:cubicBezTo>
                  <a:cubicBezTo>
                    <a:pt x="4606" y="5065"/>
                    <a:pt x="4606" y="5074"/>
                    <a:pt x="4606" y="5074"/>
                  </a:cubicBezTo>
                  <a:cubicBezTo>
                    <a:pt x="4036" y="4246"/>
                    <a:pt x="3422" y="3409"/>
                    <a:pt x="3190" y="2411"/>
                  </a:cubicBezTo>
                  <a:cubicBezTo>
                    <a:pt x="2881" y="979"/>
                    <a:pt x="3595" y="139"/>
                    <a:pt x="4340" y="139"/>
                  </a:cubicBezTo>
                  <a:close/>
                  <a:moveTo>
                    <a:pt x="1731" y="4724"/>
                  </a:moveTo>
                  <a:cubicBezTo>
                    <a:pt x="1960" y="4724"/>
                    <a:pt x="2211" y="4795"/>
                    <a:pt x="2469" y="4958"/>
                  </a:cubicBezTo>
                  <a:cubicBezTo>
                    <a:pt x="3217" y="5404"/>
                    <a:pt x="3707" y="6170"/>
                    <a:pt x="4134" y="6909"/>
                  </a:cubicBezTo>
                  <a:cubicBezTo>
                    <a:pt x="4526" y="7586"/>
                    <a:pt x="4918" y="8254"/>
                    <a:pt x="5274" y="8949"/>
                  </a:cubicBezTo>
                  <a:cubicBezTo>
                    <a:pt x="4357" y="8824"/>
                    <a:pt x="3422" y="8664"/>
                    <a:pt x="2593" y="8227"/>
                  </a:cubicBezTo>
                  <a:cubicBezTo>
                    <a:pt x="1890" y="7907"/>
                    <a:pt x="1204" y="7470"/>
                    <a:pt x="812" y="6784"/>
                  </a:cubicBezTo>
                  <a:cubicBezTo>
                    <a:pt x="243" y="5845"/>
                    <a:pt x="822" y="4724"/>
                    <a:pt x="1731" y="4724"/>
                  </a:cubicBezTo>
                  <a:close/>
                  <a:moveTo>
                    <a:pt x="7634" y="4825"/>
                  </a:moveTo>
                  <a:cubicBezTo>
                    <a:pt x="7937" y="4825"/>
                    <a:pt x="8245" y="4944"/>
                    <a:pt x="8463" y="5145"/>
                  </a:cubicBezTo>
                  <a:cubicBezTo>
                    <a:pt x="9131" y="5813"/>
                    <a:pt x="8784" y="6918"/>
                    <a:pt x="8338" y="7622"/>
                  </a:cubicBezTo>
                  <a:cubicBezTo>
                    <a:pt x="7724" y="8575"/>
                    <a:pt x="6726" y="9207"/>
                    <a:pt x="5809" y="9840"/>
                  </a:cubicBezTo>
                  <a:cubicBezTo>
                    <a:pt x="5684" y="8245"/>
                    <a:pt x="5791" y="6090"/>
                    <a:pt x="7091" y="4976"/>
                  </a:cubicBezTo>
                  <a:cubicBezTo>
                    <a:pt x="7254" y="4873"/>
                    <a:pt x="7443" y="4825"/>
                    <a:pt x="7634" y="4825"/>
                  </a:cubicBezTo>
                  <a:close/>
                  <a:moveTo>
                    <a:pt x="2397" y="9827"/>
                  </a:moveTo>
                  <a:cubicBezTo>
                    <a:pt x="2843" y="9827"/>
                    <a:pt x="3299" y="9966"/>
                    <a:pt x="3707" y="10142"/>
                  </a:cubicBezTo>
                  <a:cubicBezTo>
                    <a:pt x="4963" y="10828"/>
                    <a:pt x="5764" y="12111"/>
                    <a:pt x="6708" y="13144"/>
                  </a:cubicBezTo>
                  <a:cubicBezTo>
                    <a:pt x="6637" y="13153"/>
                    <a:pt x="6566" y="13171"/>
                    <a:pt x="6495" y="13180"/>
                  </a:cubicBezTo>
                  <a:cubicBezTo>
                    <a:pt x="6415" y="13189"/>
                    <a:pt x="6334" y="13198"/>
                    <a:pt x="6245" y="13215"/>
                  </a:cubicBezTo>
                  <a:lnTo>
                    <a:pt x="6254" y="13215"/>
                  </a:lnTo>
                  <a:cubicBezTo>
                    <a:pt x="5704" y="13262"/>
                    <a:pt x="5146" y="13307"/>
                    <a:pt x="4590" y="13307"/>
                  </a:cubicBezTo>
                  <a:cubicBezTo>
                    <a:pt x="3876" y="13307"/>
                    <a:pt x="3167" y="13233"/>
                    <a:pt x="2486" y="12993"/>
                  </a:cubicBezTo>
                  <a:cubicBezTo>
                    <a:pt x="1952" y="12806"/>
                    <a:pt x="1400" y="12574"/>
                    <a:pt x="1043" y="12111"/>
                  </a:cubicBezTo>
                  <a:cubicBezTo>
                    <a:pt x="571" y="11425"/>
                    <a:pt x="803" y="10356"/>
                    <a:pt x="1596" y="10009"/>
                  </a:cubicBezTo>
                  <a:cubicBezTo>
                    <a:pt x="1850" y="9880"/>
                    <a:pt x="2122" y="9827"/>
                    <a:pt x="2397" y="9827"/>
                  </a:cubicBezTo>
                  <a:close/>
                  <a:moveTo>
                    <a:pt x="9902" y="9481"/>
                  </a:moveTo>
                  <a:cubicBezTo>
                    <a:pt x="10260" y="9481"/>
                    <a:pt x="10619" y="9613"/>
                    <a:pt x="10868" y="9866"/>
                  </a:cubicBezTo>
                  <a:cubicBezTo>
                    <a:pt x="11554" y="10561"/>
                    <a:pt x="11269" y="12049"/>
                    <a:pt x="10690" y="12734"/>
                  </a:cubicBezTo>
                  <a:cubicBezTo>
                    <a:pt x="9951" y="13768"/>
                    <a:pt x="8909" y="14516"/>
                    <a:pt x="7955" y="15335"/>
                  </a:cubicBezTo>
                  <a:cubicBezTo>
                    <a:pt x="7555" y="13500"/>
                    <a:pt x="7617" y="11069"/>
                    <a:pt x="9113" y="9733"/>
                  </a:cubicBezTo>
                  <a:cubicBezTo>
                    <a:pt x="9338" y="9563"/>
                    <a:pt x="9619" y="9481"/>
                    <a:pt x="9902" y="9481"/>
                  </a:cubicBezTo>
                  <a:close/>
                  <a:moveTo>
                    <a:pt x="4976" y="14943"/>
                  </a:moveTo>
                  <a:cubicBezTo>
                    <a:pt x="5226" y="14943"/>
                    <a:pt x="5475" y="14990"/>
                    <a:pt x="5720" y="15068"/>
                  </a:cubicBezTo>
                  <a:cubicBezTo>
                    <a:pt x="7189" y="15602"/>
                    <a:pt x="8151" y="16912"/>
                    <a:pt x="9238" y="17963"/>
                  </a:cubicBezTo>
                  <a:cubicBezTo>
                    <a:pt x="8896" y="17949"/>
                    <a:pt x="8555" y="17944"/>
                    <a:pt x="8215" y="17944"/>
                  </a:cubicBezTo>
                  <a:cubicBezTo>
                    <a:pt x="7705" y="17944"/>
                    <a:pt x="7195" y="17954"/>
                    <a:pt x="6682" y="17954"/>
                  </a:cubicBezTo>
                  <a:cubicBezTo>
                    <a:pt x="5666" y="17892"/>
                    <a:pt x="4482" y="17883"/>
                    <a:pt x="3733" y="17099"/>
                  </a:cubicBezTo>
                  <a:cubicBezTo>
                    <a:pt x="3315" y="16627"/>
                    <a:pt x="3288" y="15790"/>
                    <a:pt x="3751" y="15344"/>
                  </a:cubicBezTo>
                  <a:cubicBezTo>
                    <a:pt x="3956" y="15121"/>
                    <a:pt x="4232" y="15032"/>
                    <a:pt x="4526" y="14997"/>
                  </a:cubicBezTo>
                  <a:cubicBezTo>
                    <a:pt x="4676" y="14960"/>
                    <a:pt x="4826" y="14943"/>
                    <a:pt x="4976" y="14943"/>
                  </a:cubicBezTo>
                  <a:close/>
                  <a:moveTo>
                    <a:pt x="12888" y="14186"/>
                  </a:moveTo>
                  <a:cubicBezTo>
                    <a:pt x="12986" y="14186"/>
                    <a:pt x="13085" y="14200"/>
                    <a:pt x="13184" y="14231"/>
                  </a:cubicBezTo>
                  <a:cubicBezTo>
                    <a:pt x="14386" y="14730"/>
                    <a:pt x="14199" y="16636"/>
                    <a:pt x="13496" y="17491"/>
                  </a:cubicBezTo>
                  <a:cubicBezTo>
                    <a:pt x="12765" y="18426"/>
                    <a:pt x="11732" y="19050"/>
                    <a:pt x="10752" y="19709"/>
                  </a:cubicBezTo>
                  <a:cubicBezTo>
                    <a:pt x="10752" y="19700"/>
                    <a:pt x="10743" y="19691"/>
                    <a:pt x="10734" y="19682"/>
                  </a:cubicBezTo>
                  <a:cubicBezTo>
                    <a:pt x="10485" y="18862"/>
                    <a:pt x="10494" y="17981"/>
                    <a:pt x="10592" y="17143"/>
                  </a:cubicBezTo>
                  <a:cubicBezTo>
                    <a:pt x="10708" y="16244"/>
                    <a:pt x="11037" y="15371"/>
                    <a:pt x="11732" y="14756"/>
                  </a:cubicBezTo>
                  <a:cubicBezTo>
                    <a:pt x="12038" y="14465"/>
                    <a:pt x="12451" y="14186"/>
                    <a:pt x="12888" y="14186"/>
                  </a:cubicBezTo>
                  <a:close/>
                  <a:moveTo>
                    <a:pt x="9630" y="19769"/>
                  </a:moveTo>
                  <a:cubicBezTo>
                    <a:pt x="9997" y="19769"/>
                    <a:pt x="10330" y="19803"/>
                    <a:pt x="10592" y="19869"/>
                  </a:cubicBezTo>
                  <a:cubicBezTo>
                    <a:pt x="10280" y="20395"/>
                    <a:pt x="9862" y="20867"/>
                    <a:pt x="9505" y="21374"/>
                  </a:cubicBezTo>
                  <a:cubicBezTo>
                    <a:pt x="9015" y="22051"/>
                    <a:pt x="8401" y="22799"/>
                    <a:pt x="7501" y="22871"/>
                  </a:cubicBezTo>
                  <a:cubicBezTo>
                    <a:pt x="7436" y="22878"/>
                    <a:pt x="7370" y="22882"/>
                    <a:pt x="7304" y="22882"/>
                  </a:cubicBezTo>
                  <a:cubicBezTo>
                    <a:pt x="6412" y="22882"/>
                    <a:pt x="5537" y="22220"/>
                    <a:pt x="5960" y="21241"/>
                  </a:cubicBezTo>
                  <a:cubicBezTo>
                    <a:pt x="6417" y="20237"/>
                    <a:pt x="8263" y="19769"/>
                    <a:pt x="9630" y="19769"/>
                  </a:cubicBezTo>
                  <a:close/>
                  <a:moveTo>
                    <a:pt x="4353" y="1"/>
                  </a:moveTo>
                  <a:cubicBezTo>
                    <a:pt x="3507" y="1"/>
                    <a:pt x="2691" y="975"/>
                    <a:pt x="3057" y="2473"/>
                  </a:cubicBezTo>
                  <a:lnTo>
                    <a:pt x="3057" y="2464"/>
                  </a:lnTo>
                  <a:cubicBezTo>
                    <a:pt x="3288" y="3489"/>
                    <a:pt x="3938" y="4335"/>
                    <a:pt x="4499" y="5190"/>
                  </a:cubicBezTo>
                  <a:cubicBezTo>
                    <a:pt x="4687" y="6366"/>
                    <a:pt x="4980" y="7533"/>
                    <a:pt x="5310" y="8691"/>
                  </a:cubicBezTo>
                  <a:cubicBezTo>
                    <a:pt x="5061" y="8236"/>
                    <a:pt x="4802" y="7782"/>
                    <a:pt x="4553" y="7337"/>
                  </a:cubicBezTo>
                  <a:cubicBezTo>
                    <a:pt x="4010" y="6401"/>
                    <a:pt x="3475" y="5359"/>
                    <a:pt x="2495" y="4807"/>
                  </a:cubicBezTo>
                  <a:cubicBezTo>
                    <a:pt x="2219" y="4647"/>
                    <a:pt x="1955" y="4577"/>
                    <a:pt x="1714" y="4577"/>
                  </a:cubicBezTo>
                  <a:cubicBezTo>
                    <a:pt x="616" y="4577"/>
                    <a:pt x="1" y="6038"/>
                    <a:pt x="812" y="7060"/>
                  </a:cubicBezTo>
                  <a:cubicBezTo>
                    <a:pt x="1364" y="7844"/>
                    <a:pt x="2255" y="8263"/>
                    <a:pt x="3110" y="8610"/>
                  </a:cubicBezTo>
                  <a:cubicBezTo>
                    <a:pt x="3778" y="8878"/>
                    <a:pt x="4482" y="8976"/>
                    <a:pt x="5176" y="9082"/>
                  </a:cubicBezTo>
                  <a:cubicBezTo>
                    <a:pt x="5238" y="9082"/>
                    <a:pt x="5310" y="9109"/>
                    <a:pt x="5373" y="9109"/>
                  </a:cubicBezTo>
                  <a:cubicBezTo>
                    <a:pt x="5391" y="9109"/>
                    <a:pt x="5409" y="9106"/>
                    <a:pt x="5426" y="9100"/>
                  </a:cubicBezTo>
                  <a:cubicBezTo>
                    <a:pt x="5506" y="9367"/>
                    <a:pt x="5586" y="9626"/>
                    <a:pt x="5657" y="9884"/>
                  </a:cubicBezTo>
                  <a:cubicBezTo>
                    <a:pt x="5666" y="9911"/>
                    <a:pt x="5666" y="9946"/>
                    <a:pt x="5684" y="9964"/>
                  </a:cubicBezTo>
                  <a:cubicBezTo>
                    <a:pt x="5782" y="10276"/>
                    <a:pt x="5871" y="10588"/>
                    <a:pt x="5969" y="10899"/>
                  </a:cubicBezTo>
                  <a:cubicBezTo>
                    <a:pt x="6183" y="11576"/>
                    <a:pt x="6423" y="12244"/>
                    <a:pt x="6691" y="12904"/>
                  </a:cubicBezTo>
                  <a:cubicBezTo>
                    <a:pt x="6459" y="12619"/>
                    <a:pt x="6210" y="12342"/>
                    <a:pt x="5987" y="12057"/>
                  </a:cubicBezTo>
                  <a:cubicBezTo>
                    <a:pt x="5292" y="11274"/>
                    <a:pt x="4615" y="10383"/>
                    <a:pt x="3635" y="9946"/>
                  </a:cubicBezTo>
                  <a:cubicBezTo>
                    <a:pt x="3252" y="9795"/>
                    <a:pt x="2820" y="9684"/>
                    <a:pt x="2399" y="9684"/>
                  </a:cubicBezTo>
                  <a:cubicBezTo>
                    <a:pt x="2027" y="9684"/>
                    <a:pt x="1663" y="9770"/>
                    <a:pt x="1346" y="9991"/>
                  </a:cubicBezTo>
                  <a:cubicBezTo>
                    <a:pt x="634" y="10410"/>
                    <a:pt x="465" y="11443"/>
                    <a:pt x="883" y="12129"/>
                  </a:cubicBezTo>
                  <a:cubicBezTo>
                    <a:pt x="1275" y="12717"/>
                    <a:pt x="1988" y="12984"/>
                    <a:pt x="2638" y="13189"/>
                  </a:cubicBezTo>
                  <a:cubicBezTo>
                    <a:pt x="3294" y="13386"/>
                    <a:pt x="3971" y="13457"/>
                    <a:pt x="4652" y="13457"/>
                  </a:cubicBezTo>
                  <a:cubicBezTo>
                    <a:pt x="5385" y="13457"/>
                    <a:pt x="6122" y="13375"/>
                    <a:pt x="6842" y="13278"/>
                  </a:cubicBezTo>
                  <a:cubicBezTo>
                    <a:pt x="7074" y="13848"/>
                    <a:pt x="7323" y="14418"/>
                    <a:pt x="7572" y="14988"/>
                  </a:cubicBezTo>
                  <a:cubicBezTo>
                    <a:pt x="8053" y="15932"/>
                    <a:pt x="8615" y="16841"/>
                    <a:pt x="9194" y="17722"/>
                  </a:cubicBezTo>
                  <a:cubicBezTo>
                    <a:pt x="8169" y="16662"/>
                    <a:pt x="7189" y="15451"/>
                    <a:pt x="5764" y="14934"/>
                  </a:cubicBezTo>
                  <a:cubicBezTo>
                    <a:pt x="5512" y="14852"/>
                    <a:pt x="5249" y="14803"/>
                    <a:pt x="4984" y="14803"/>
                  </a:cubicBezTo>
                  <a:cubicBezTo>
                    <a:pt x="4820" y="14803"/>
                    <a:pt x="4654" y="14822"/>
                    <a:pt x="4491" y="14863"/>
                  </a:cubicBezTo>
                  <a:cubicBezTo>
                    <a:pt x="4152" y="14890"/>
                    <a:pt x="3831" y="15024"/>
                    <a:pt x="3600" y="15291"/>
                  </a:cubicBezTo>
                  <a:cubicBezTo>
                    <a:pt x="3128" y="15798"/>
                    <a:pt x="3172" y="16698"/>
                    <a:pt x="3627" y="17197"/>
                  </a:cubicBezTo>
                  <a:cubicBezTo>
                    <a:pt x="4402" y="17989"/>
                    <a:pt x="5714" y="18106"/>
                    <a:pt x="7011" y="18106"/>
                  </a:cubicBezTo>
                  <a:cubicBezTo>
                    <a:pt x="7556" y="18106"/>
                    <a:pt x="8098" y="18085"/>
                    <a:pt x="8596" y="18085"/>
                  </a:cubicBezTo>
                  <a:cubicBezTo>
                    <a:pt x="8887" y="18085"/>
                    <a:pt x="9163" y="18092"/>
                    <a:pt x="9416" y="18114"/>
                  </a:cubicBezTo>
                  <a:lnTo>
                    <a:pt x="9461" y="18114"/>
                  </a:lnTo>
                  <a:cubicBezTo>
                    <a:pt x="9496" y="18168"/>
                    <a:pt x="9532" y="18230"/>
                    <a:pt x="9577" y="18284"/>
                  </a:cubicBezTo>
                  <a:cubicBezTo>
                    <a:pt x="9888" y="18765"/>
                    <a:pt x="10227" y="19237"/>
                    <a:pt x="10574" y="19709"/>
                  </a:cubicBezTo>
                  <a:cubicBezTo>
                    <a:pt x="10405" y="19664"/>
                    <a:pt x="10182" y="19637"/>
                    <a:pt x="10120" y="19637"/>
                  </a:cubicBezTo>
                  <a:cubicBezTo>
                    <a:pt x="9974" y="19629"/>
                    <a:pt x="9828" y="19625"/>
                    <a:pt x="9682" y="19625"/>
                  </a:cubicBezTo>
                  <a:cubicBezTo>
                    <a:pt x="8719" y="19625"/>
                    <a:pt x="7751" y="19807"/>
                    <a:pt x="6878" y="20216"/>
                  </a:cubicBezTo>
                  <a:cubicBezTo>
                    <a:pt x="6014" y="20564"/>
                    <a:pt x="5292" y="21642"/>
                    <a:pt x="5978" y="22479"/>
                  </a:cubicBezTo>
                  <a:cubicBezTo>
                    <a:pt x="6319" y="22852"/>
                    <a:pt x="6809" y="23027"/>
                    <a:pt x="7306" y="23027"/>
                  </a:cubicBezTo>
                  <a:cubicBezTo>
                    <a:pt x="7770" y="23027"/>
                    <a:pt x="8240" y="22874"/>
                    <a:pt x="8597" y="22586"/>
                  </a:cubicBezTo>
                  <a:cubicBezTo>
                    <a:pt x="9389" y="21953"/>
                    <a:pt x="9888" y="21054"/>
                    <a:pt x="10512" y="20270"/>
                  </a:cubicBezTo>
                  <a:cubicBezTo>
                    <a:pt x="10592" y="20163"/>
                    <a:pt x="10681" y="20047"/>
                    <a:pt x="10726" y="19914"/>
                  </a:cubicBezTo>
                  <a:cubicBezTo>
                    <a:pt x="10957" y="20216"/>
                    <a:pt x="11189" y="20519"/>
                    <a:pt x="11420" y="20822"/>
                  </a:cubicBezTo>
                  <a:cubicBezTo>
                    <a:pt x="11794" y="21321"/>
                    <a:pt x="12204" y="21784"/>
                    <a:pt x="12667" y="22194"/>
                  </a:cubicBezTo>
                  <a:cubicBezTo>
                    <a:pt x="12680" y="22206"/>
                    <a:pt x="12698" y="22213"/>
                    <a:pt x="12716" y="22213"/>
                  </a:cubicBezTo>
                  <a:cubicBezTo>
                    <a:pt x="12738" y="22213"/>
                    <a:pt x="12760" y="22204"/>
                    <a:pt x="12774" y="22185"/>
                  </a:cubicBezTo>
                  <a:cubicBezTo>
                    <a:pt x="12801" y="22158"/>
                    <a:pt x="12792" y="22114"/>
                    <a:pt x="12765" y="22087"/>
                  </a:cubicBezTo>
                  <a:cubicBezTo>
                    <a:pt x="12498" y="21837"/>
                    <a:pt x="12222" y="21588"/>
                    <a:pt x="11990" y="21303"/>
                  </a:cubicBezTo>
                  <a:cubicBezTo>
                    <a:pt x="11598" y="20822"/>
                    <a:pt x="11215" y="20332"/>
                    <a:pt x="10850" y="19833"/>
                  </a:cubicBezTo>
                  <a:cubicBezTo>
                    <a:pt x="10984" y="19762"/>
                    <a:pt x="11144" y="19611"/>
                    <a:pt x="11224" y="19575"/>
                  </a:cubicBezTo>
                  <a:cubicBezTo>
                    <a:pt x="12151" y="18952"/>
                    <a:pt x="13122" y="18319"/>
                    <a:pt x="13754" y="17375"/>
                  </a:cubicBezTo>
                  <a:cubicBezTo>
                    <a:pt x="14480" y="16384"/>
                    <a:pt x="14387" y="14057"/>
                    <a:pt x="12861" y="14057"/>
                  </a:cubicBezTo>
                  <a:cubicBezTo>
                    <a:pt x="12796" y="14057"/>
                    <a:pt x="12729" y="14062"/>
                    <a:pt x="12658" y="14070"/>
                  </a:cubicBezTo>
                  <a:cubicBezTo>
                    <a:pt x="12177" y="14151"/>
                    <a:pt x="11794" y="14480"/>
                    <a:pt x="11465" y="14819"/>
                  </a:cubicBezTo>
                  <a:cubicBezTo>
                    <a:pt x="10824" y="15451"/>
                    <a:pt x="10556" y="16342"/>
                    <a:pt x="10449" y="17206"/>
                  </a:cubicBezTo>
                  <a:cubicBezTo>
                    <a:pt x="10351" y="17927"/>
                    <a:pt x="10369" y="18658"/>
                    <a:pt x="10503" y="19370"/>
                  </a:cubicBezTo>
                  <a:cubicBezTo>
                    <a:pt x="9594" y="18123"/>
                    <a:pt x="8757" y="16832"/>
                    <a:pt x="8000" y="15487"/>
                  </a:cubicBezTo>
                  <a:cubicBezTo>
                    <a:pt x="8071" y="15451"/>
                    <a:pt x="8142" y="15353"/>
                    <a:pt x="8205" y="15317"/>
                  </a:cubicBezTo>
                  <a:cubicBezTo>
                    <a:pt x="9185" y="14507"/>
                    <a:pt x="10209" y="13723"/>
                    <a:pt x="10930" y="12654"/>
                  </a:cubicBezTo>
                  <a:cubicBezTo>
                    <a:pt x="11403" y="11977"/>
                    <a:pt x="11563" y="10926"/>
                    <a:pt x="11251" y="10151"/>
                  </a:cubicBezTo>
                  <a:cubicBezTo>
                    <a:pt x="11008" y="9629"/>
                    <a:pt x="10448" y="9342"/>
                    <a:pt x="9891" y="9342"/>
                  </a:cubicBezTo>
                  <a:cubicBezTo>
                    <a:pt x="9755" y="9342"/>
                    <a:pt x="9619" y="9359"/>
                    <a:pt x="9487" y="9394"/>
                  </a:cubicBezTo>
                  <a:cubicBezTo>
                    <a:pt x="8909" y="9555"/>
                    <a:pt x="8552" y="10107"/>
                    <a:pt x="8249" y="10579"/>
                  </a:cubicBezTo>
                  <a:cubicBezTo>
                    <a:pt x="7608" y="11772"/>
                    <a:pt x="7528" y="13180"/>
                    <a:pt x="7662" y="14507"/>
                  </a:cubicBezTo>
                  <a:cubicBezTo>
                    <a:pt x="7670" y="14640"/>
                    <a:pt x="7688" y="14774"/>
                    <a:pt x="7715" y="14908"/>
                  </a:cubicBezTo>
                  <a:cubicBezTo>
                    <a:pt x="6949" y="13322"/>
                    <a:pt x="6343" y="11674"/>
                    <a:pt x="5836" y="10000"/>
                  </a:cubicBezTo>
                  <a:cubicBezTo>
                    <a:pt x="5844" y="9991"/>
                    <a:pt x="5862" y="9982"/>
                    <a:pt x="5871" y="9973"/>
                  </a:cubicBezTo>
                  <a:cubicBezTo>
                    <a:pt x="5934" y="9938"/>
                    <a:pt x="6005" y="9893"/>
                    <a:pt x="6067" y="9848"/>
                  </a:cubicBezTo>
                  <a:cubicBezTo>
                    <a:pt x="6851" y="9296"/>
                    <a:pt x="7679" y="8762"/>
                    <a:pt x="8267" y="7987"/>
                  </a:cubicBezTo>
                  <a:cubicBezTo>
                    <a:pt x="8312" y="7924"/>
                    <a:pt x="8356" y="7862"/>
                    <a:pt x="8401" y="7791"/>
                  </a:cubicBezTo>
                  <a:cubicBezTo>
                    <a:pt x="9042" y="6918"/>
                    <a:pt x="9381" y="5217"/>
                    <a:pt x="8098" y="4762"/>
                  </a:cubicBezTo>
                  <a:cubicBezTo>
                    <a:pt x="7939" y="4703"/>
                    <a:pt x="7789" y="4675"/>
                    <a:pt x="7648" y="4675"/>
                  </a:cubicBezTo>
                  <a:cubicBezTo>
                    <a:pt x="6824" y="4675"/>
                    <a:pt x="6298" y="5603"/>
                    <a:pt x="6031" y="6348"/>
                  </a:cubicBezTo>
                  <a:cubicBezTo>
                    <a:pt x="5666" y="7283"/>
                    <a:pt x="5595" y="8299"/>
                    <a:pt x="5631" y="9296"/>
                  </a:cubicBezTo>
                  <a:cubicBezTo>
                    <a:pt x="5248" y="7969"/>
                    <a:pt x="4918" y="6615"/>
                    <a:pt x="4633" y="5270"/>
                  </a:cubicBezTo>
                  <a:cubicBezTo>
                    <a:pt x="4980" y="4843"/>
                    <a:pt x="5070" y="4273"/>
                    <a:pt x="5310" y="3783"/>
                  </a:cubicBezTo>
                  <a:cubicBezTo>
                    <a:pt x="5595" y="3141"/>
                    <a:pt x="5925" y="2464"/>
                    <a:pt x="5809" y="1734"/>
                  </a:cubicBezTo>
                  <a:cubicBezTo>
                    <a:pt x="5606" y="520"/>
                    <a:pt x="4971" y="1"/>
                    <a:pt x="435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sp>
        <p:nvSpPr>
          <p:cNvPr id="321" name="Google Shape;321;p29"/>
          <p:cNvSpPr/>
          <p:nvPr/>
        </p:nvSpPr>
        <p:spPr>
          <a:xfrm>
            <a:off x="1898400" y="777748"/>
            <a:ext cx="1262700" cy="841800"/>
          </a:xfrm>
          <a:prstGeom prst="cloudCallout">
            <a:avLst>
              <a:gd name="adj1" fmla="val -56011"/>
              <a:gd name="adj2" fmla="val 64491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grpSp>
        <p:nvGrpSpPr>
          <p:cNvPr id="322" name="Google Shape;322;p29"/>
          <p:cNvGrpSpPr/>
          <p:nvPr/>
        </p:nvGrpSpPr>
        <p:grpSpPr>
          <a:xfrm rot="10800000" flipH="1">
            <a:off x="7978723" y="4005008"/>
            <a:ext cx="659161" cy="653689"/>
            <a:chOff x="1512625" y="2087850"/>
            <a:chExt cx="265000" cy="262800"/>
          </a:xfrm>
        </p:grpSpPr>
        <p:sp>
          <p:nvSpPr>
            <p:cNvPr id="323" name="Google Shape;323;p29"/>
            <p:cNvSpPr/>
            <p:nvPr/>
          </p:nvSpPr>
          <p:spPr>
            <a:xfrm>
              <a:off x="1644225" y="2126600"/>
              <a:ext cx="128950" cy="108925"/>
            </a:xfrm>
            <a:custGeom>
              <a:avLst/>
              <a:gdLst/>
              <a:ahLst/>
              <a:cxnLst/>
              <a:rect l="l" t="t" r="r" b="b"/>
              <a:pathLst>
                <a:path w="5158" h="4357" extrusionOk="0">
                  <a:moveTo>
                    <a:pt x="4596" y="1"/>
                  </a:moveTo>
                  <a:cubicBezTo>
                    <a:pt x="4587" y="27"/>
                    <a:pt x="4587" y="45"/>
                    <a:pt x="4587" y="63"/>
                  </a:cubicBezTo>
                  <a:cubicBezTo>
                    <a:pt x="4436" y="1364"/>
                    <a:pt x="3536" y="2593"/>
                    <a:pt x="2352" y="3154"/>
                  </a:cubicBezTo>
                  <a:cubicBezTo>
                    <a:pt x="1894" y="3372"/>
                    <a:pt x="1394" y="3474"/>
                    <a:pt x="892" y="3474"/>
                  </a:cubicBezTo>
                  <a:cubicBezTo>
                    <a:pt x="593" y="3474"/>
                    <a:pt x="293" y="3438"/>
                    <a:pt x="0" y="3368"/>
                  </a:cubicBezTo>
                  <a:lnTo>
                    <a:pt x="0" y="3368"/>
                  </a:lnTo>
                  <a:cubicBezTo>
                    <a:pt x="169" y="3564"/>
                    <a:pt x="365" y="3733"/>
                    <a:pt x="588" y="3858"/>
                  </a:cubicBezTo>
                  <a:cubicBezTo>
                    <a:pt x="597" y="3866"/>
                    <a:pt x="606" y="3866"/>
                    <a:pt x="615" y="3875"/>
                  </a:cubicBezTo>
                  <a:cubicBezTo>
                    <a:pt x="668" y="3902"/>
                    <a:pt x="713" y="3929"/>
                    <a:pt x="766" y="3956"/>
                  </a:cubicBezTo>
                  <a:lnTo>
                    <a:pt x="820" y="3991"/>
                  </a:lnTo>
                  <a:lnTo>
                    <a:pt x="829" y="3991"/>
                  </a:lnTo>
                  <a:cubicBezTo>
                    <a:pt x="829" y="3991"/>
                    <a:pt x="837" y="3991"/>
                    <a:pt x="837" y="4000"/>
                  </a:cubicBezTo>
                  <a:lnTo>
                    <a:pt x="846" y="4000"/>
                  </a:lnTo>
                  <a:cubicBezTo>
                    <a:pt x="918" y="4045"/>
                    <a:pt x="998" y="4080"/>
                    <a:pt x="1078" y="4116"/>
                  </a:cubicBezTo>
                  <a:cubicBezTo>
                    <a:pt x="1131" y="4143"/>
                    <a:pt x="1194" y="4169"/>
                    <a:pt x="1247" y="4196"/>
                  </a:cubicBezTo>
                  <a:cubicBezTo>
                    <a:pt x="1283" y="4205"/>
                    <a:pt x="1318" y="4223"/>
                    <a:pt x="1354" y="4232"/>
                  </a:cubicBezTo>
                  <a:cubicBezTo>
                    <a:pt x="1363" y="4241"/>
                    <a:pt x="1372" y="4241"/>
                    <a:pt x="1381" y="4249"/>
                  </a:cubicBezTo>
                  <a:cubicBezTo>
                    <a:pt x="1648" y="4321"/>
                    <a:pt x="1933" y="4356"/>
                    <a:pt x="2209" y="4356"/>
                  </a:cubicBezTo>
                  <a:cubicBezTo>
                    <a:pt x="2699" y="4356"/>
                    <a:pt x="3171" y="4241"/>
                    <a:pt x="3590" y="3991"/>
                  </a:cubicBezTo>
                  <a:cubicBezTo>
                    <a:pt x="4311" y="3501"/>
                    <a:pt x="4935" y="2789"/>
                    <a:pt x="5033" y="1889"/>
                  </a:cubicBezTo>
                  <a:cubicBezTo>
                    <a:pt x="5157" y="1221"/>
                    <a:pt x="4970" y="553"/>
                    <a:pt x="4596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1623275" y="2117700"/>
              <a:ext cx="79975" cy="92225"/>
            </a:xfrm>
            <a:custGeom>
              <a:avLst/>
              <a:gdLst/>
              <a:ahLst/>
              <a:cxnLst/>
              <a:rect l="l" t="t" r="r" b="b"/>
              <a:pathLst>
                <a:path w="3199" h="3689" extrusionOk="0">
                  <a:moveTo>
                    <a:pt x="981" y="0"/>
                  </a:moveTo>
                  <a:lnTo>
                    <a:pt x="981" y="0"/>
                  </a:lnTo>
                  <a:cubicBezTo>
                    <a:pt x="330" y="588"/>
                    <a:pt x="1" y="1426"/>
                    <a:pt x="161" y="2316"/>
                  </a:cubicBezTo>
                  <a:cubicBezTo>
                    <a:pt x="259" y="2735"/>
                    <a:pt x="437" y="3171"/>
                    <a:pt x="696" y="3528"/>
                  </a:cubicBezTo>
                  <a:cubicBezTo>
                    <a:pt x="1063" y="3628"/>
                    <a:pt x="1446" y="3689"/>
                    <a:pt x="1822" y="3689"/>
                  </a:cubicBezTo>
                  <a:cubicBezTo>
                    <a:pt x="1847" y="3689"/>
                    <a:pt x="1873" y="3689"/>
                    <a:pt x="1898" y="3688"/>
                  </a:cubicBezTo>
                  <a:cubicBezTo>
                    <a:pt x="2352" y="3670"/>
                    <a:pt x="2798" y="3546"/>
                    <a:pt x="3199" y="3341"/>
                  </a:cubicBezTo>
                  <a:cubicBezTo>
                    <a:pt x="2762" y="3261"/>
                    <a:pt x="2379" y="2975"/>
                    <a:pt x="2032" y="2699"/>
                  </a:cubicBezTo>
                  <a:cubicBezTo>
                    <a:pt x="1266" y="2049"/>
                    <a:pt x="865" y="980"/>
                    <a:pt x="98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1656900" y="2133475"/>
              <a:ext cx="55925" cy="56625"/>
            </a:xfrm>
            <a:custGeom>
              <a:avLst/>
              <a:gdLst/>
              <a:ahLst/>
              <a:cxnLst/>
              <a:rect l="l" t="t" r="r" b="b"/>
              <a:pathLst>
                <a:path w="2237" h="2265" extrusionOk="0">
                  <a:moveTo>
                    <a:pt x="1905" y="0"/>
                  </a:moveTo>
                  <a:cubicBezTo>
                    <a:pt x="1190" y="0"/>
                    <a:pt x="474" y="275"/>
                    <a:pt x="19" y="830"/>
                  </a:cubicBezTo>
                  <a:cubicBezTo>
                    <a:pt x="10" y="848"/>
                    <a:pt x="10" y="866"/>
                    <a:pt x="1" y="875"/>
                  </a:cubicBezTo>
                  <a:cubicBezTo>
                    <a:pt x="241" y="1445"/>
                    <a:pt x="651" y="1944"/>
                    <a:pt x="1177" y="2264"/>
                  </a:cubicBezTo>
                  <a:cubicBezTo>
                    <a:pt x="1177" y="2229"/>
                    <a:pt x="1168" y="2193"/>
                    <a:pt x="1168" y="2157"/>
                  </a:cubicBezTo>
                  <a:cubicBezTo>
                    <a:pt x="1141" y="1463"/>
                    <a:pt x="1479" y="804"/>
                    <a:pt x="1943" y="305"/>
                  </a:cubicBezTo>
                  <a:cubicBezTo>
                    <a:pt x="1987" y="251"/>
                    <a:pt x="2112" y="118"/>
                    <a:pt x="2237" y="20"/>
                  </a:cubicBezTo>
                  <a:cubicBezTo>
                    <a:pt x="2127" y="7"/>
                    <a:pt x="2016" y="0"/>
                    <a:pt x="19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1687200" y="2134850"/>
              <a:ext cx="62150" cy="63700"/>
            </a:xfrm>
            <a:custGeom>
              <a:avLst/>
              <a:gdLst/>
              <a:ahLst/>
              <a:cxnLst/>
              <a:rect l="l" t="t" r="r" b="b"/>
              <a:pathLst>
                <a:path w="2486" h="2548" extrusionOk="0">
                  <a:moveTo>
                    <a:pt x="1265" y="0"/>
                  </a:moveTo>
                  <a:cubicBezTo>
                    <a:pt x="1256" y="9"/>
                    <a:pt x="1238" y="18"/>
                    <a:pt x="1229" y="18"/>
                  </a:cubicBezTo>
                  <a:cubicBezTo>
                    <a:pt x="508" y="472"/>
                    <a:pt x="0" y="1425"/>
                    <a:pt x="98" y="2281"/>
                  </a:cubicBezTo>
                  <a:cubicBezTo>
                    <a:pt x="107" y="2281"/>
                    <a:pt x="107" y="2289"/>
                    <a:pt x="107" y="2298"/>
                  </a:cubicBezTo>
                  <a:cubicBezTo>
                    <a:pt x="312" y="2405"/>
                    <a:pt x="535" y="2494"/>
                    <a:pt x="757" y="2539"/>
                  </a:cubicBezTo>
                  <a:cubicBezTo>
                    <a:pt x="784" y="2539"/>
                    <a:pt x="811" y="2548"/>
                    <a:pt x="837" y="2548"/>
                  </a:cubicBezTo>
                  <a:cubicBezTo>
                    <a:pt x="1577" y="2120"/>
                    <a:pt x="2165" y="1417"/>
                    <a:pt x="2485" y="624"/>
                  </a:cubicBezTo>
                  <a:lnTo>
                    <a:pt x="2476" y="615"/>
                  </a:lnTo>
                  <a:cubicBezTo>
                    <a:pt x="2147" y="303"/>
                    <a:pt x="1719" y="98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1650450" y="2094925"/>
              <a:ext cx="105350" cy="56425"/>
            </a:xfrm>
            <a:custGeom>
              <a:avLst/>
              <a:gdLst/>
              <a:ahLst/>
              <a:cxnLst/>
              <a:rect l="l" t="t" r="r" b="b"/>
              <a:pathLst>
                <a:path w="4214" h="2257" extrusionOk="0">
                  <a:moveTo>
                    <a:pt x="1950" y="0"/>
                  </a:moveTo>
                  <a:cubicBezTo>
                    <a:pt x="1255" y="0"/>
                    <a:pt x="639" y="256"/>
                    <a:pt x="107" y="724"/>
                  </a:cubicBezTo>
                  <a:cubicBezTo>
                    <a:pt x="99" y="733"/>
                    <a:pt x="90" y="742"/>
                    <a:pt x="81" y="751"/>
                  </a:cubicBezTo>
                  <a:cubicBezTo>
                    <a:pt x="81" y="751"/>
                    <a:pt x="81" y="751"/>
                    <a:pt x="81" y="760"/>
                  </a:cubicBezTo>
                  <a:cubicBezTo>
                    <a:pt x="63" y="787"/>
                    <a:pt x="45" y="805"/>
                    <a:pt x="36" y="831"/>
                  </a:cubicBezTo>
                  <a:cubicBezTo>
                    <a:pt x="1" y="1116"/>
                    <a:pt x="18" y="1410"/>
                    <a:pt x="54" y="1686"/>
                  </a:cubicBezTo>
                  <a:cubicBezTo>
                    <a:pt x="81" y="1882"/>
                    <a:pt x="134" y="2069"/>
                    <a:pt x="196" y="2256"/>
                  </a:cubicBezTo>
                  <a:cubicBezTo>
                    <a:pt x="196" y="2256"/>
                    <a:pt x="205" y="2248"/>
                    <a:pt x="205" y="2248"/>
                  </a:cubicBezTo>
                  <a:cubicBezTo>
                    <a:pt x="687" y="1637"/>
                    <a:pt x="1508" y="1400"/>
                    <a:pt x="2269" y="1400"/>
                  </a:cubicBezTo>
                  <a:cubicBezTo>
                    <a:pt x="2297" y="1400"/>
                    <a:pt x="2324" y="1401"/>
                    <a:pt x="2352" y="1401"/>
                  </a:cubicBezTo>
                  <a:cubicBezTo>
                    <a:pt x="2958" y="1437"/>
                    <a:pt x="3563" y="1660"/>
                    <a:pt x="4018" y="2078"/>
                  </a:cubicBezTo>
                  <a:cubicBezTo>
                    <a:pt x="4098" y="1838"/>
                    <a:pt x="4160" y="1588"/>
                    <a:pt x="4196" y="1339"/>
                  </a:cubicBezTo>
                  <a:cubicBezTo>
                    <a:pt x="4196" y="1268"/>
                    <a:pt x="4214" y="1188"/>
                    <a:pt x="4196" y="1116"/>
                  </a:cubicBezTo>
                  <a:cubicBezTo>
                    <a:pt x="4196" y="1107"/>
                    <a:pt x="4205" y="1099"/>
                    <a:pt x="4205" y="1090"/>
                  </a:cubicBezTo>
                  <a:cubicBezTo>
                    <a:pt x="3715" y="475"/>
                    <a:pt x="2984" y="47"/>
                    <a:pt x="2210" y="12"/>
                  </a:cubicBezTo>
                  <a:cubicBezTo>
                    <a:pt x="2122" y="4"/>
                    <a:pt x="2036" y="0"/>
                    <a:pt x="1950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1614375" y="2212550"/>
              <a:ext cx="65275" cy="67500"/>
            </a:xfrm>
            <a:custGeom>
              <a:avLst/>
              <a:gdLst/>
              <a:ahLst/>
              <a:cxnLst/>
              <a:rect l="l" t="t" r="r" b="b"/>
              <a:pathLst>
                <a:path w="2611" h="2700" extrusionOk="0">
                  <a:moveTo>
                    <a:pt x="1069" y="1"/>
                  </a:moveTo>
                  <a:cubicBezTo>
                    <a:pt x="259" y="731"/>
                    <a:pt x="1" y="1684"/>
                    <a:pt x="277" y="2691"/>
                  </a:cubicBezTo>
                  <a:cubicBezTo>
                    <a:pt x="277" y="2700"/>
                    <a:pt x="277" y="2700"/>
                    <a:pt x="286" y="2700"/>
                  </a:cubicBezTo>
                  <a:cubicBezTo>
                    <a:pt x="954" y="2388"/>
                    <a:pt x="1639" y="2112"/>
                    <a:pt x="2308" y="1809"/>
                  </a:cubicBezTo>
                  <a:lnTo>
                    <a:pt x="2316" y="1809"/>
                  </a:lnTo>
                  <a:cubicBezTo>
                    <a:pt x="2414" y="1524"/>
                    <a:pt x="2512" y="1248"/>
                    <a:pt x="2610" y="972"/>
                  </a:cubicBezTo>
                  <a:cubicBezTo>
                    <a:pt x="2575" y="963"/>
                    <a:pt x="2548" y="954"/>
                    <a:pt x="2512" y="945"/>
                  </a:cubicBezTo>
                  <a:cubicBezTo>
                    <a:pt x="2441" y="927"/>
                    <a:pt x="2370" y="901"/>
                    <a:pt x="2308" y="874"/>
                  </a:cubicBezTo>
                  <a:cubicBezTo>
                    <a:pt x="2049" y="820"/>
                    <a:pt x="1559" y="491"/>
                    <a:pt x="1470" y="402"/>
                  </a:cubicBezTo>
                  <a:cubicBezTo>
                    <a:pt x="1470" y="393"/>
                    <a:pt x="1461" y="393"/>
                    <a:pt x="1461" y="393"/>
                  </a:cubicBezTo>
                  <a:cubicBezTo>
                    <a:pt x="1319" y="277"/>
                    <a:pt x="1185" y="143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1668925" y="2237500"/>
              <a:ext cx="56825" cy="74850"/>
            </a:xfrm>
            <a:custGeom>
              <a:avLst/>
              <a:gdLst/>
              <a:ahLst/>
              <a:cxnLst/>
              <a:rect l="l" t="t" r="r" b="b"/>
              <a:pathLst>
                <a:path w="2273" h="2994" extrusionOk="0">
                  <a:moveTo>
                    <a:pt x="562" y="1"/>
                  </a:moveTo>
                  <a:cubicBezTo>
                    <a:pt x="553" y="45"/>
                    <a:pt x="535" y="81"/>
                    <a:pt x="526" y="116"/>
                  </a:cubicBezTo>
                  <a:cubicBezTo>
                    <a:pt x="357" y="624"/>
                    <a:pt x="179" y="1114"/>
                    <a:pt x="1" y="1613"/>
                  </a:cubicBezTo>
                  <a:cubicBezTo>
                    <a:pt x="250" y="2076"/>
                    <a:pt x="482" y="2548"/>
                    <a:pt x="749" y="2993"/>
                  </a:cubicBezTo>
                  <a:lnTo>
                    <a:pt x="758" y="2993"/>
                  </a:lnTo>
                  <a:cubicBezTo>
                    <a:pt x="1462" y="2281"/>
                    <a:pt x="2272" y="1408"/>
                    <a:pt x="1996" y="366"/>
                  </a:cubicBezTo>
                  <a:cubicBezTo>
                    <a:pt x="1960" y="232"/>
                    <a:pt x="1951" y="107"/>
                    <a:pt x="1862" y="18"/>
                  </a:cubicBezTo>
                  <a:cubicBezTo>
                    <a:pt x="1854" y="9"/>
                    <a:pt x="1854" y="9"/>
                    <a:pt x="1854" y="9"/>
                  </a:cubicBezTo>
                  <a:cubicBezTo>
                    <a:pt x="1650" y="52"/>
                    <a:pt x="1445" y="72"/>
                    <a:pt x="1240" y="72"/>
                  </a:cubicBezTo>
                  <a:cubicBezTo>
                    <a:pt x="1013" y="72"/>
                    <a:pt x="786" y="47"/>
                    <a:pt x="56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1622175" y="2262450"/>
              <a:ext cx="48350" cy="77950"/>
            </a:xfrm>
            <a:custGeom>
              <a:avLst/>
              <a:gdLst/>
              <a:ahLst/>
              <a:cxnLst/>
              <a:rect l="l" t="t" r="r" b="b"/>
              <a:pathLst>
                <a:path w="1934" h="3118" extrusionOk="0">
                  <a:moveTo>
                    <a:pt x="1933" y="0"/>
                  </a:moveTo>
                  <a:lnTo>
                    <a:pt x="1933" y="0"/>
                  </a:lnTo>
                  <a:cubicBezTo>
                    <a:pt x="1301" y="285"/>
                    <a:pt x="659" y="543"/>
                    <a:pt x="27" y="820"/>
                  </a:cubicBezTo>
                  <a:cubicBezTo>
                    <a:pt x="18" y="820"/>
                    <a:pt x="9" y="829"/>
                    <a:pt x="0" y="829"/>
                  </a:cubicBezTo>
                  <a:cubicBezTo>
                    <a:pt x="9" y="864"/>
                    <a:pt x="18" y="891"/>
                    <a:pt x="27" y="918"/>
                  </a:cubicBezTo>
                  <a:cubicBezTo>
                    <a:pt x="321" y="1639"/>
                    <a:pt x="811" y="2325"/>
                    <a:pt x="864" y="3118"/>
                  </a:cubicBezTo>
                  <a:cubicBezTo>
                    <a:pt x="1221" y="2084"/>
                    <a:pt x="1577" y="1042"/>
                    <a:pt x="193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1646900" y="2281825"/>
              <a:ext cx="38325" cy="60575"/>
            </a:xfrm>
            <a:custGeom>
              <a:avLst/>
              <a:gdLst/>
              <a:ahLst/>
              <a:cxnLst/>
              <a:rect l="l" t="t" r="r" b="b"/>
              <a:pathLst>
                <a:path w="1533" h="2423" extrusionOk="0">
                  <a:moveTo>
                    <a:pt x="828" y="0"/>
                  </a:moveTo>
                  <a:cubicBezTo>
                    <a:pt x="686" y="383"/>
                    <a:pt x="552" y="775"/>
                    <a:pt x="436" y="1176"/>
                  </a:cubicBezTo>
                  <a:cubicBezTo>
                    <a:pt x="294" y="1594"/>
                    <a:pt x="143" y="2004"/>
                    <a:pt x="0" y="2423"/>
                  </a:cubicBezTo>
                  <a:cubicBezTo>
                    <a:pt x="187" y="2236"/>
                    <a:pt x="445" y="2120"/>
                    <a:pt x="668" y="1986"/>
                  </a:cubicBezTo>
                  <a:cubicBezTo>
                    <a:pt x="953" y="1817"/>
                    <a:pt x="1211" y="1594"/>
                    <a:pt x="1470" y="1390"/>
                  </a:cubicBezTo>
                  <a:lnTo>
                    <a:pt x="1532" y="1327"/>
                  </a:lnTo>
                  <a:cubicBezTo>
                    <a:pt x="1274" y="891"/>
                    <a:pt x="1033" y="445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1569175" y="2140625"/>
              <a:ext cx="56150" cy="38450"/>
            </a:xfrm>
            <a:custGeom>
              <a:avLst/>
              <a:gdLst/>
              <a:ahLst/>
              <a:cxnLst/>
              <a:rect l="l" t="t" r="r" b="b"/>
              <a:pathLst>
                <a:path w="2246" h="1538" extrusionOk="0">
                  <a:moveTo>
                    <a:pt x="1479" y="1"/>
                  </a:moveTo>
                  <a:cubicBezTo>
                    <a:pt x="1470" y="10"/>
                    <a:pt x="1461" y="10"/>
                    <a:pt x="1452" y="10"/>
                  </a:cubicBezTo>
                  <a:cubicBezTo>
                    <a:pt x="953" y="455"/>
                    <a:pt x="535" y="972"/>
                    <a:pt x="0" y="1373"/>
                  </a:cubicBezTo>
                  <a:cubicBezTo>
                    <a:pt x="262" y="1484"/>
                    <a:pt x="539" y="1538"/>
                    <a:pt x="841" y="1538"/>
                  </a:cubicBezTo>
                  <a:cubicBezTo>
                    <a:pt x="1168" y="1538"/>
                    <a:pt x="1522" y="1475"/>
                    <a:pt x="1915" y="1355"/>
                  </a:cubicBezTo>
                  <a:cubicBezTo>
                    <a:pt x="1996" y="1328"/>
                    <a:pt x="2085" y="1301"/>
                    <a:pt x="2165" y="1266"/>
                  </a:cubicBezTo>
                  <a:cubicBezTo>
                    <a:pt x="2165" y="1266"/>
                    <a:pt x="2174" y="1266"/>
                    <a:pt x="2174" y="1257"/>
                  </a:cubicBezTo>
                  <a:cubicBezTo>
                    <a:pt x="2129" y="909"/>
                    <a:pt x="2156" y="562"/>
                    <a:pt x="2245" y="224"/>
                  </a:cubicBezTo>
                  <a:cubicBezTo>
                    <a:pt x="1987" y="152"/>
                    <a:pt x="1728" y="81"/>
                    <a:pt x="147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1562500" y="2091275"/>
              <a:ext cx="84425" cy="51600"/>
            </a:xfrm>
            <a:custGeom>
              <a:avLst/>
              <a:gdLst/>
              <a:ahLst/>
              <a:cxnLst/>
              <a:rect l="l" t="t" r="r" b="b"/>
              <a:pathLst>
                <a:path w="3377" h="2064" extrusionOk="0">
                  <a:moveTo>
                    <a:pt x="1272" y="0"/>
                  </a:moveTo>
                  <a:cubicBezTo>
                    <a:pt x="791" y="0"/>
                    <a:pt x="381" y="87"/>
                    <a:pt x="0" y="238"/>
                  </a:cubicBezTo>
                  <a:cubicBezTo>
                    <a:pt x="267" y="719"/>
                    <a:pt x="624" y="1164"/>
                    <a:pt x="953" y="1601"/>
                  </a:cubicBezTo>
                  <a:cubicBezTo>
                    <a:pt x="1488" y="1743"/>
                    <a:pt x="2013" y="1913"/>
                    <a:pt x="2548" y="2064"/>
                  </a:cubicBezTo>
                  <a:cubicBezTo>
                    <a:pt x="2672" y="1672"/>
                    <a:pt x="2904" y="1316"/>
                    <a:pt x="3251" y="1013"/>
                  </a:cubicBezTo>
                  <a:cubicBezTo>
                    <a:pt x="3296" y="977"/>
                    <a:pt x="3331" y="933"/>
                    <a:pt x="3376" y="897"/>
                  </a:cubicBezTo>
                  <a:cubicBezTo>
                    <a:pt x="2895" y="452"/>
                    <a:pt x="2307" y="60"/>
                    <a:pt x="1630" y="15"/>
                  </a:cubicBezTo>
                  <a:cubicBezTo>
                    <a:pt x="1506" y="5"/>
                    <a:pt x="1387" y="0"/>
                    <a:pt x="1272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4" name="Google Shape;334;p29"/>
            <p:cNvSpPr/>
            <p:nvPr/>
          </p:nvSpPr>
          <p:spPr>
            <a:xfrm>
              <a:off x="1520625" y="2123500"/>
              <a:ext cx="81750" cy="49900"/>
            </a:xfrm>
            <a:custGeom>
              <a:avLst/>
              <a:gdLst/>
              <a:ahLst/>
              <a:cxnLst/>
              <a:rect l="l" t="t" r="r" b="b"/>
              <a:pathLst>
                <a:path w="3270" h="1996" extrusionOk="0">
                  <a:moveTo>
                    <a:pt x="1" y="0"/>
                  </a:moveTo>
                  <a:cubicBezTo>
                    <a:pt x="304" y="258"/>
                    <a:pt x="464" y="686"/>
                    <a:pt x="695" y="1007"/>
                  </a:cubicBezTo>
                  <a:cubicBezTo>
                    <a:pt x="1052" y="1470"/>
                    <a:pt x="1408" y="1799"/>
                    <a:pt x="1800" y="1995"/>
                  </a:cubicBezTo>
                  <a:cubicBezTo>
                    <a:pt x="1800" y="1986"/>
                    <a:pt x="1809" y="1977"/>
                    <a:pt x="1818" y="1977"/>
                  </a:cubicBezTo>
                  <a:cubicBezTo>
                    <a:pt x="2343" y="1586"/>
                    <a:pt x="2762" y="1060"/>
                    <a:pt x="3270" y="641"/>
                  </a:cubicBezTo>
                  <a:cubicBezTo>
                    <a:pt x="3038" y="579"/>
                    <a:pt x="2806" y="508"/>
                    <a:pt x="2566" y="445"/>
                  </a:cubicBezTo>
                  <a:lnTo>
                    <a:pt x="2557" y="437"/>
                  </a:lnTo>
                  <a:cubicBezTo>
                    <a:pt x="1898" y="258"/>
                    <a:pt x="1221" y="107"/>
                    <a:pt x="535" y="36"/>
                  </a:cubicBezTo>
                  <a:cubicBezTo>
                    <a:pt x="357" y="18"/>
                    <a:pt x="179" y="18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1521525" y="2098325"/>
              <a:ext cx="59025" cy="31425"/>
            </a:xfrm>
            <a:custGeom>
              <a:avLst/>
              <a:gdLst/>
              <a:ahLst/>
              <a:cxnLst/>
              <a:rect l="l" t="t" r="r" b="b"/>
              <a:pathLst>
                <a:path w="2361" h="1257" extrusionOk="0">
                  <a:moveTo>
                    <a:pt x="1506" y="1"/>
                  </a:moveTo>
                  <a:cubicBezTo>
                    <a:pt x="1051" y="197"/>
                    <a:pt x="624" y="482"/>
                    <a:pt x="125" y="802"/>
                  </a:cubicBezTo>
                  <a:cubicBezTo>
                    <a:pt x="80" y="829"/>
                    <a:pt x="36" y="856"/>
                    <a:pt x="0" y="891"/>
                  </a:cubicBezTo>
                  <a:cubicBezTo>
                    <a:pt x="802" y="900"/>
                    <a:pt x="1586" y="1061"/>
                    <a:pt x="2361" y="1256"/>
                  </a:cubicBezTo>
                  <a:cubicBezTo>
                    <a:pt x="2058" y="856"/>
                    <a:pt x="1791" y="428"/>
                    <a:pt x="150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1512625" y="2087850"/>
              <a:ext cx="265000" cy="262800"/>
            </a:xfrm>
            <a:custGeom>
              <a:avLst/>
              <a:gdLst/>
              <a:ahLst/>
              <a:cxnLst/>
              <a:rect l="l" t="t" r="r" b="b"/>
              <a:pathLst>
                <a:path w="10600" h="10512" extrusionOk="0">
                  <a:moveTo>
                    <a:pt x="1862" y="428"/>
                  </a:moveTo>
                  <a:cubicBezTo>
                    <a:pt x="2138" y="847"/>
                    <a:pt x="2414" y="1275"/>
                    <a:pt x="2717" y="1675"/>
                  </a:cubicBezTo>
                  <a:cubicBezTo>
                    <a:pt x="1942" y="1480"/>
                    <a:pt x="1158" y="1319"/>
                    <a:pt x="347" y="1310"/>
                  </a:cubicBezTo>
                  <a:lnTo>
                    <a:pt x="472" y="1221"/>
                  </a:lnTo>
                  <a:cubicBezTo>
                    <a:pt x="971" y="901"/>
                    <a:pt x="1407" y="616"/>
                    <a:pt x="1862" y="428"/>
                  </a:cubicBezTo>
                  <a:close/>
                  <a:moveTo>
                    <a:pt x="3263" y="137"/>
                  </a:moveTo>
                  <a:cubicBezTo>
                    <a:pt x="3379" y="137"/>
                    <a:pt x="3500" y="142"/>
                    <a:pt x="3625" y="152"/>
                  </a:cubicBezTo>
                  <a:cubicBezTo>
                    <a:pt x="4302" y="197"/>
                    <a:pt x="4881" y="589"/>
                    <a:pt x="5371" y="1034"/>
                  </a:cubicBezTo>
                  <a:cubicBezTo>
                    <a:pt x="5326" y="1070"/>
                    <a:pt x="5282" y="1114"/>
                    <a:pt x="5246" y="1150"/>
                  </a:cubicBezTo>
                  <a:cubicBezTo>
                    <a:pt x="4899" y="1453"/>
                    <a:pt x="4667" y="1809"/>
                    <a:pt x="4543" y="2201"/>
                  </a:cubicBezTo>
                  <a:cubicBezTo>
                    <a:pt x="4008" y="2050"/>
                    <a:pt x="3474" y="1880"/>
                    <a:pt x="2939" y="1738"/>
                  </a:cubicBezTo>
                  <a:cubicBezTo>
                    <a:pt x="2610" y="1301"/>
                    <a:pt x="2262" y="856"/>
                    <a:pt x="1986" y="375"/>
                  </a:cubicBezTo>
                  <a:cubicBezTo>
                    <a:pt x="2374" y="224"/>
                    <a:pt x="2780" y="137"/>
                    <a:pt x="3263" y="137"/>
                  </a:cubicBezTo>
                  <a:close/>
                  <a:moveTo>
                    <a:pt x="7457" y="283"/>
                  </a:moveTo>
                  <a:cubicBezTo>
                    <a:pt x="7541" y="283"/>
                    <a:pt x="7627" y="287"/>
                    <a:pt x="7714" y="295"/>
                  </a:cubicBezTo>
                  <a:cubicBezTo>
                    <a:pt x="8497" y="330"/>
                    <a:pt x="9228" y="758"/>
                    <a:pt x="9718" y="1373"/>
                  </a:cubicBezTo>
                  <a:cubicBezTo>
                    <a:pt x="9709" y="1382"/>
                    <a:pt x="9709" y="1390"/>
                    <a:pt x="9709" y="1399"/>
                  </a:cubicBezTo>
                  <a:cubicBezTo>
                    <a:pt x="9727" y="1471"/>
                    <a:pt x="9709" y="1542"/>
                    <a:pt x="9700" y="1622"/>
                  </a:cubicBezTo>
                  <a:cubicBezTo>
                    <a:pt x="9673" y="1871"/>
                    <a:pt x="9611" y="2121"/>
                    <a:pt x="9522" y="2361"/>
                  </a:cubicBezTo>
                  <a:cubicBezTo>
                    <a:pt x="9067" y="1952"/>
                    <a:pt x="8471" y="1720"/>
                    <a:pt x="7865" y="1684"/>
                  </a:cubicBezTo>
                  <a:cubicBezTo>
                    <a:pt x="7837" y="1684"/>
                    <a:pt x="7810" y="1683"/>
                    <a:pt x="7782" y="1683"/>
                  </a:cubicBezTo>
                  <a:cubicBezTo>
                    <a:pt x="7021" y="1683"/>
                    <a:pt x="6199" y="1920"/>
                    <a:pt x="5709" y="2531"/>
                  </a:cubicBezTo>
                  <a:cubicBezTo>
                    <a:pt x="5709" y="2531"/>
                    <a:pt x="5709" y="2531"/>
                    <a:pt x="5709" y="2539"/>
                  </a:cubicBezTo>
                  <a:cubicBezTo>
                    <a:pt x="5638" y="2352"/>
                    <a:pt x="5594" y="2165"/>
                    <a:pt x="5567" y="1978"/>
                  </a:cubicBezTo>
                  <a:cubicBezTo>
                    <a:pt x="5531" y="1693"/>
                    <a:pt x="5505" y="1399"/>
                    <a:pt x="5549" y="1123"/>
                  </a:cubicBezTo>
                  <a:cubicBezTo>
                    <a:pt x="5558" y="1097"/>
                    <a:pt x="5576" y="1070"/>
                    <a:pt x="5585" y="1043"/>
                  </a:cubicBezTo>
                  <a:cubicBezTo>
                    <a:pt x="5594" y="1034"/>
                    <a:pt x="5594" y="1034"/>
                    <a:pt x="5594" y="1034"/>
                  </a:cubicBezTo>
                  <a:cubicBezTo>
                    <a:pt x="5603" y="1025"/>
                    <a:pt x="5612" y="1016"/>
                    <a:pt x="5620" y="1007"/>
                  </a:cubicBezTo>
                  <a:cubicBezTo>
                    <a:pt x="6152" y="539"/>
                    <a:pt x="6768" y="283"/>
                    <a:pt x="7457" y="283"/>
                  </a:cubicBezTo>
                  <a:close/>
                  <a:moveTo>
                    <a:pt x="312" y="1426"/>
                  </a:moveTo>
                  <a:cubicBezTo>
                    <a:pt x="490" y="1444"/>
                    <a:pt x="677" y="1444"/>
                    <a:pt x="855" y="1462"/>
                  </a:cubicBezTo>
                  <a:cubicBezTo>
                    <a:pt x="1790" y="1551"/>
                    <a:pt x="2690" y="1809"/>
                    <a:pt x="3590" y="2067"/>
                  </a:cubicBezTo>
                  <a:cubicBezTo>
                    <a:pt x="3082" y="2486"/>
                    <a:pt x="2663" y="3003"/>
                    <a:pt x="2138" y="3403"/>
                  </a:cubicBezTo>
                  <a:cubicBezTo>
                    <a:pt x="2129" y="3403"/>
                    <a:pt x="2129" y="3412"/>
                    <a:pt x="2120" y="3421"/>
                  </a:cubicBezTo>
                  <a:cubicBezTo>
                    <a:pt x="1728" y="3225"/>
                    <a:pt x="1372" y="2896"/>
                    <a:pt x="1015" y="2433"/>
                  </a:cubicBezTo>
                  <a:cubicBezTo>
                    <a:pt x="775" y="2112"/>
                    <a:pt x="624" y="1684"/>
                    <a:pt x="312" y="1426"/>
                  </a:cubicBezTo>
                  <a:close/>
                  <a:moveTo>
                    <a:pt x="3741" y="2112"/>
                  </a:moveTo>
                  <a:cubicBezTo>
                    <a:pt x="3990" y="2192"/>
                    <a:pt x="4249" y="2263"/>
                    <a:pt x="4507" y="2335"/>
                  </a:cubicBezTo>
                  <a:cubicBezTo>
                    <a:pt x="4418" y="2673"/>
                    <a:pt x="4391" y="3020"/>
                    <a:pt x="4436" y="3368"/>
                  </a:cubicBezTo>
                  <a:cubicBezTo>
                    <a:pt x="4436" y="3368"/>
                    <a:pt x="4427" y="3377"/>
                    <a:pt x="4427" y="3377"/>
                  </a:cubicBezTo>
                  <a:cubicBezTo>
                    <a:pt x="4347" y="3412"/>
                    <a:pt x="4258" y="3439"/>
                    <a:pt x="4177" y="3466"/>
                  </a:cubicBezTo>
                  <a:cubicBezTo>
                    <a:pt x="3788" y="3585"/>
                    <a:pt x="3436" y="3645"/>
                    <a:pt x="3112" y="3645"/>
                  </a:cubicBezTo>
                  <a:cubicBezTo>
                    <a:pt x="2807" y="3645"/>
                    <a:pt x="2526" y="3592"/>
                    <a:pt x="2262" y="3484"/>
                  </a:cubicBezTo>
                  <a:cubicBezTo>
                    <a:pt x="2788" y="3083"/>
                    <a:pt x="3215" y="2566"/>
                    <a:pt x="3714" y="2121"/>
                  </a:cubicBezTo>
                  <a:cubicBezTo>
                    <a:pt x="3723" y="2121"/>
                    <a:pt x="3732" y="2121"/>
                    <a:pt x="3741" y="2112"/>
                  </a:cubicBezTo>
                  <a:close/>
                  <a:moveTo>
                    <a:pt x="7690" y="1828"/>
                  </a:moveTo>
                  <a:cubicBezTo>
                    <a:pt x="7796" y="1828"/>
                    <a:pt x="7902" y="1833"/>
                    <a:pt x="8008" y="1845"/>
                  </a:cubicBezTo>
                  <a:cubicBezTo>
                    <a:pt x="7883" y="1943"/>
                    <a:pt x="7758" y="2076"/>
                    <a:pt x="7705" y="2130"/>
                  </a:cubicBezTo>
                  <a:lnTo>
                    <a:pt x="7714" y="2130"/>
                  </a:lnTo>
                  <a:cubicBezTo>
                    <a:pt x="7242" y="2620"/>
                    <a:pt x="6912" y="3288"/>
                    <a:pt x="6939" y="3982"/>
                  </a:cubicBezTo>
                  <a:cubicBezTo>
                    <a:pt x="6939" y="4018"/>
                    <a:pt x="6939" y="4054"/>
                    <a:pt x="6948" y="4089"/>
                  </a:cubicBezTo>
                  <a:cubicBezTo>
                    <a:pt x="6422" y="3769"/>
                    <a:pt x="6012" y="3261"/>
                    <a:pt x="5772" y="2691"/>
                  </a:cubicBezTo>
                  <a:cubicBezTo>
                    <a:pt x="5772" y="2682"/>
                    <a:pt x="5781" y="2673"/>
                    <a:pt x="5781" y="2655"/>
                  </a:cubicBezTo>
                  <a:cubicBezTo>
                    <a:pt x="6247" y="2096"/>
                    <a:pt x="6964" y="1828"/>
                    <a:pt x="7690" y="1828"/>
                  </a:cubicBezTo>
                  <a:close/>
                  <a:moveTo>
                    <a:pt x="8248" y="1889"/>
                  </a:moveTo>
                  <a:cubicBezTo>
                    <a:pt x="8702" y="1978"/>
                    <a:pt x="9130" y="2183"/>
                    <a:pt x="9459" y="2495"/>
                  </a:cubicBezTo>
                  <a:cubicBezTo>
                    <a:pt x="9468" y="2504"/>
                    <a:pt x="9468" y="2504"/>
                    <a:pt x="9468" y="2504"/>
                  </a:cubicBezTo>
                  <a:cubicBezTo>
                    <a:pt x="9148" y="3297"/>
                    <a:pt x="8560" y="4000"/>
                    <a:pt x="7820" y="4428"/>
                  </a:cubicBezTo>
                  <a:cubicBezTo>
                    <a:pt x="7794" y="4428"/>
                    <a:pt x="7767" y="4428"/>
                    <a:pt x="7740" y="4419"/>
                  </a:cubicBezTo>
                  <a:cubicBezTo>
                    <a:pt x="7509" y="4374"/>
                    <a:pt x="7295" y="4285"/>
                    <a:pt x="7090" y="4178"/>
                  </a:cubicBezTo>
                  <a:cubicBezTo>
                    <a:pt x="7090" y="4169"/>
                    <a:pt x="7081" y="4161"/>
                    <a:pt x="7081" y="4161"/>
                  </a:cubicBezTo>
                  <a:cubicBezTo>
                    <a:pt x="6992" y="3305"/>
                    <a:pt x="7491" y="2352"/>
                    <a:pt x="8203" y="1907"/>
                  </a:cubicBezTo>
                  <a:cubicBezTo>
                    <a:pt x="8221" y="1898"/>
                    <a:pt x="8239" y="1889"/>
                    <a:pt x="8248" y="1889"/>
                  </a:cubicBezTo>
                  <a:close/>
                  <a:moveTo>
                    <a:pt x="5407" y="1194"/>
                  </a:moveTo>
                  <a:cubicBezTo>
                    <a:pt x="5291" y="2183"/>
                    <a:pt x="5692" y="3243"/>
                    <a:pt x="6458" y="3893"/>
                  </a:cubicBezTo>
                  <a:cubicBezTo>
                    <a:pt x="6796" y="4169"/>
                    <a:pt x="7188" y="4455"/>
                    <a:pt x="7625" y="4535"/>
                  </a:cubicBezTo>
                  <a:cubicBezTo>
                    <a:pt x="7224" y="4740"/>
                    <a:pt x="6778" y="4864"/>
                    <a:pt x="6315" y="4882"/>
                  </a:cubicBezTo>
                  <a:cubicBezTo>
                    <a:pt x="6290" y="4883"/>
                    <a:pt x="6266" y="4883"/>
                    <a:pt x="6241" y="4883"/>
                  </a:cubicBezTo>
                  <a:cubicBezTo>
                    <a:pt x="5872" y="4883"/>
                    <a:pt x="5489" y="4822"/>
                    <a:pt x="5122" y="4722"/>
                  </a:cubicBezTo>
                  <a:cubicBezTo>
                    <a:pt x="4863" y="4357"/>
                    <a:pt x="4685" y="3929"/>
                    <a:pt x="4587" y="3510"/>
                  </a:cubicBezTo>
                  <a:cubicBezTo>
                    <a:pt x="4427" y="2620"/>
                    <a:pt x="4756" y="1782"/>
                    <a:pt x="5407" y="1194"/>
                  </a:cubicBezTo>
                  <a:close/>
                  <a:moveTo>
                    <a:pt x="9851" y="1551"/>
                  </a:moveTo>
                  <a:cubicBezTo>
                    <a:pt x="10225" y="2103"/>
                    <a:pt x="10412" y="2780"/>
                    <a:pt x="10288" y="3448"/>
                  </a:cubicBezTo>
                  <a:lnTo>
                    <a:pt x="10288" y="3439"/>
                  </a:lnTo>
                  <a:cubicBezTo>
                    <a:pt x="10190" y="4339"/>
                    <a:pt x="9575" y="5051"/>
                    <a:pt x="8854" y="5541"/>
                  </a:cubicBezTo>
                  <a:cubicBezTo>
                    <a:pt x="8435" y="5791"/>
                    <a:pt x="7954" y="5906"/>
                    <a:pt x="7473" y="5906"/>
                  </a:cubicBezTo>
                  <a:cubicBezTo>
                    <a:pt x="7188" y="5906"/>
                    <a:pt x="6903" y="5871"/>
                    <a:pt x="6636" y="5799"/>
                  </a:cubicBezTo>
                  <a:cubicBezTo>
                    <a:pt x="6627" y="5791"/>
                    <a:pt x="6618" y="5791"/>
                    <a:pt x="6609" y="5782"/>
                  </a:cubicBezTo>
                  <a:cubicBezTo>
                    <a:pt x="6582" y="5773"/>
                    <a:pt x="6547" y="5764"/>
                    <a:pt x="6511" y="5746"/>
                  </a:cubicBezTo>
                  <a:cubicBezTo>
                    <a:pt x="6449" y="5719"/>
                    <a:pt x="6395" y="5693"/>
                    <a:pt x="6333" y="5666"/>
                  </a:cubicBezTo>
                  <a:cubicBezTo>
                    <a:pt x="6262" y="5630"/>
                    <a:pt x="6182" y="5595"/>
                    <a:pt x="6101" y="5550"/>
                  </a:cubicBezTo>
                  <a:lnTo>
                    <a:pt x="6093" y="5550"/>
                  </a:lnTo>
                  <a:cubicBezTo>
                    <a:pt x="6093" y="5550"/>
                    <a:pt x="6093" y="5541"/>
                    <a:pt x="6084" y="5541"/>
                  </a:cubicBezTo>
                  <a:cubicBezTo>
                    <a:pt x="6057" y="5523"/>
                    <a:pt x="6039" y="5514"/>
                    <a:pt x="6012" y="5497"/>
                  </a:cubicBezTo>
                  <a:lnTo>
                    <a:pt x="6012" y="5497"/>
                  </a:lnTo>
                  <a:cubicBezTo>
                    <a:pt x="6012" y="5498"/>
                    <a:pt x="6013" y="5500"/>
                    <a:pt x="6013" y="5501"/>
                  </a:cubicBezTo>
                  <a:lnTo>
                    <a:pt x="6013" y="5501"/>
                  </a:lnTo>
                  <a:cubicBezTo>
                    <a:pt x="5970" y="5476"/>
                    <a:pt x="5921" y="5451"/>
                    <a:pt x="5879" y="5425"/>
                  </a:cubicBezTo>
                  <a:cubicBezTo>
                    <a:pt x="5870" y="5416"/>
                    <a:pt x="5861" y="5416"/>
                    <a:pt x="5852" y="5408"/>
                  </a:cubicBezTo>
                  <a:cubicBezTo>
                    <a:pt x="5629" y="5283"/>
                    <a:pt x="5433" y="5114"/>
                    <a:pt x="5264" y="4909"/>
                  </a:cubicBezTo>
                  <a:lnTo>
                    <a:pt x="5264" y="4909"/>
                  </a:lnTo>
                  <a:cubicBezTo>
                    <a:pt x="5559" y="4983"/>
                    <a:pt x="5862" y="5022"/>
                    <a:pt x="6165" y="5022"/>
                  </a:cubicBezTo>
                  <a:cubicBezTo>
                    <a:pt x="6660" y="5022"/>
                    <a:pt x="7154" y="4919"/>
                    <a:pt x="7607" y="4704"/>
                  </a:cubicBezTo>
                  <a:cubicBezTo>
                    <a:pt x="8791" y="4152"/>
                    <a:pt x="9691" y="2914"/>
                    <a:pt x="9851" y="1613"/>
                  </a:cubicBezTo>
                  <a:cubicBezTo>
                    <a:pt x="9851" y="1595"/>
                    <a:pt x="9851" y="1577"/>
                    <a:pt x="9851" y="1551"/>
                  </a:cubicBezTo>
                  <a:close/>
                  <a:moveTo>
                    <a:pt x="5139" y="4989"/>
                  </a:moveTo>
                  <a:cubicBezTo>
                    <a:pt x="5255" y="5131"/>
                    <a:pt x="5389" y="5265"/>
                    <a:pt x="5531" y="5381"/>
                  </a:cubicBezTo>
                  <a:cubicBezTo>
                    <a:pt x="5531" y="5381"/>
                    <a:pt x="5531" y="5381"/>
                    <a:pt x="5540" y="5390"/>
                  </a:cubicBezTo>
                  <a:cubicBezTo>
                    <a:pt x="5629" y="5488"/>
                    <a:pt x="6128" y="5817"/>
                    <a:pt x="6378" y="5862"/>
                  </a:cubicBezTo>
                  <a:cubicBezTo>
                    <a:pt x="6440" y="5889"/>
                    <a:pt x="6511" y="5915"/>
                    <a:pt x="6582" y="5933"/>
                  </a:cubicBezTo>
                  <a:cubicBezTo>
                    <a:pt x="6609" y="5942"/>
                    <a:pt x="6645" y="5951"/>
                    <a:pt x="6680" y="5951"/>
                  </a:cubicBezTo>
                  <a:cubicBezTo>
                    <a:pt x="6582" y="6236"/>
                    <a:pt x="6484" y="6512"/>
                    <a:pt x="6386" y="6797"/>
                  </a:cubicBezTo>
                  <a:lnTo>
                    <a:pt x="6378" y="6797"/>
                  </a:lnTo>
                  <a:cubicBezTo>
                    <a:pt x="5709" y="7109"/>
                    <a:pt x="5024" y="7385"/>
                    <a:pt x="4356" y="7688"/>
                  </a:cubicBezTo>
                  <a:lnTo>
                    <a:pt x="4347" y="7688"/>
                  </a:lnTo>
                  <a:cubicBezTo>
                    <a:pt x="4071" y="6672"/>
                    <a:pt x="4329" y="5719"/>
                    <a:pt x="5139" y="4989"/>
                  </a:cubicBezTo>
                  <a:close/>
                  <a:moveTo>
                    <a:pt x="8106" y="5987"/>
                  </a:moveTo>
                  <a:cubicBezTo>
                    <a:pt x="8106" y="5995"/>
                    <a:pt x="8106" y="5995"/>
                    <a:pt x="8106" y="5995"/>
                  </a:cubicBezTo>
                  <a:cubicBezTo>
                    <a:pt x="8203" y="6093"/>
                    <a:pt x="8203" y="6218"/>
                    <a:pt x="8248" y="6343"/>
                  </a:cubicBezTo>
                  <a:cubicBezTo>
                    <a:pt x="8524" y="7394"/>
                    <a:pt x="7705" y="8267"/>
                    <a:pt x="7001" y="8979"/>
                  </a:cubicBezTo>
                  <a:cubicBezTo>
                    <a:pt x="6734" y="8534"/>
                    <a:pt x="6493" y="8053"/>
                    <a:pt x="6244" y="7599"/>
                  </a:cubicBezTo>
                  <a:cubicBezTo>
                    <a:pt x="6422" y="7100"/>
                    <a:pt x="6609" y="6601"/>
                    <a:pt x="6778" y="6102"/>
                  </a:cubicBezTo>
                  <a:cubicBezTo>
                    <a:pt x="6778" y="6067"/>
                    <a:pt x="6796" y="6022"/>
                    <a:pt x="6814" y="5987"/>
                  </a:cubicBezTo>
                  <a:cubicBezTo>
                    <a:pt x="7034" y="6029"/>
                    <a:pt x="7261" y="6054"/>
                    <a:pt x="7489" y="6054"/>
                  </a:cubicBezTo>
                  <a:cubicBezTo>
                    <a:pt x="7695" y="6054"/>
                    <a:pt x="7902" y="6033"/>
                    <a:pt x="8106" y="5987"/>
                  </a:cubicBezTo>
                  <a:close/>
                  <a:moveTo>
                    <a:pt x="6315" y="6984"/>
                  </a:moveTo>
                  <a:cubicBezTo>
                    <a:pt x="5959" y="8026"/>
                    <a:pt x="5603" y="9068"/>
                    <a:pt x="5237" y="10102"/>
                  </a:cubicBezTo>
                  <a:cubicBezTo>
                    <a:pt x="5193" y="9309"/>
                    <a:pt x="4703" y="8623"/>
                    <a:pt x="4409" y="7902"/>
                  </a:cubicBezTo>
                  <a:cubicBezTo>
                    <a:pt x="4400" y="7875"/>
                    <a:pt x="4391" y="7839"/>
                    <a:pt x="4382" y="7813"/>
                  </a:cubicBezTo>
                  <a:cubicBezTo>
                    <a:pt x="4391" y="7813"/>
                    <a:pt x="4400" y="7804"/>
                    <a:pt x="4409" y="7804"/>
                  </a:cubicBezTo>
                  <a:cubicBezTo>
                    <a:pt x="5041" y="7527"/>
                    <a:pt x="5683" y="7269"/>
                    <a:pt x="6315" y="6984"/>
                  </a:cubicBezTo>
                  <a:close/>
                  <a:moveTo>
                    <a:pt x="6190" y="7759"/>
                  </a:moveTo>
                  <a:cubicBezTo>
                    <a:pt x="6404" y="8213"/>
                    <a:pt x="6636" y="8659"/>
                    <a:pt x="6903" y="9086"/>
                  </a:cubicBezTo>
                  <a:lnTo>
                    <a:pt x="6832" y="9149"/>
                  </a:lnTo>
                  <a:cubicBezTo>
                    <a:pt x="6582" y="9353"/>
                    <a:pt x="6324" y="9576"/>
                    <a:pt x="6039" y="9745"/>
                  </a:cubicBezTo>
                  <a:cubicBezTo>
                    <a:pt x="5816" y="9879"/>
                    <a:pt x="5558" y="10004"/>
                    <a:pt x="5362" y="10182"/>
                  </a:cubicBezTo>
                  <a:cubicBezTo>
                    <a:pt x="5514" y="9763"/>
                    <a:pt x="5665" y="9353"/>
                    <a:pt x="5807" y="8935"/>
                  </a:cubicBezTo>
                  <a:cubicBezTo>
                    <a:pt x="5923" y="8543"/>
                    <a:pt x="6057" y="8151"/>
                    <a:pt x="6190" y="7759"/>
                  </a:cubicBezTo>
                  <a:close/>
                  <a:moveTo>
                    <a:pt x="3358" y="1"/>
                  </a:moveTo>
                  <a:cubicBezTo>
                    <a:pt x="2904" y="1"/>
                    <a:pt x="2449" y="45"/>
                    <a:pt x="2022" y="197"/>
                  </a:cubicBezTo>
                  <a:cubicBezTo>
                    <a:pt x="1621" y="339"/>
                    <a:pt x="1274" y="589"/>
                    <a:pt x="900" y="803"/>
                  </a:cubicBezTo>
                  <a:cubicBezTo>
                    <a:pt x="704" y="927"/>
                    <a:pt x="508" y="1061"/>
                    <a:pt x="303" y="1194"/>
                  </a:cubicBezTo>
                  <a:cubicBezTo>
                    <a:pt x="285" y="1212"/>
                    <a:pt x="232" y="1239"/>
                    <a:pt x="187" y="1266"/>
                  </a:cubicBezTo>
                  <a:cubicBezTo>
                    <a:pt x="169" y="1275"/>
                    <a:pt x="160" y="1284"/>
                    <a:pt x="151" y="1292"/>
                  </a:cubicBezTo>
                  <a:cubicBezTo>
                    <a:pt x="134" y="1301"/>
                    <a:pt x="116" y="1319"/>
                    <a:pt x="107" y="1328"/>
                  </a:cubicBezTo>
                  <a:cubicBezTo>
                    <a:pt x="89" y="1337"/>
                    <a:pt x="80" y="1346"/>
                    <a:pt x="71" y="1355"/>
                  </a:cubicBezTo>
                  <a:cubicBezTo>
                    <a:pt x="45" y="1373"/>
                    <a:pt x="27" y="1382"/>
                    <a:pt x="0" y="1399"/>
                  </a:cubicBezTo>
                  <a:cubicBezTo>
                    <a:pt x="463" y="1577"/>
                    <a:pt x="606" y="2139"/>
                    <a:pt x="891" y="2504"/>
                  </a:cubicBezTo>
                  <a:cubicBezTo>
                    <a:pt x="1531" y="3380"/>
                    <a:pt x="2270" y="3793"/>
                    <a:pt x="3137" y="3793"/>
                  </a:cubicBezTo>
                  <a:cubicBezTo>
                    <a:pt x="3549" y="3793"/>
                    <a:pt x="3990" y="3700"/>
                    <a:pt x="4462" y="3519"/>
                  </a:cubicBezTo>
                  <a:cubicBezTo>
                    <a:pt x="4543" y="4009"/>
                    <a:pt x="4756" y="4481"/>
                    <a:pt x="5059" y="4882"/>
                  </a:cubicBezTo>
                  <a:cubicBezTo>
                    <a:pt x="4917" y="5016"/>
                    <a:pt x="4801" y="5158"/>
                    <a:pt x="4667" y="5292"/>
                  </a:cubicBezTo>
                  <a:cubicBezTo>
                    <a:pt x="4053" y="5969"/>
                    <a:pt x="3990" y="6975"/>
                    <a:pt x="4231" y="7821"/>
                  </a:cubicBezTo>
                  <a:cubicBezTo>
                    <a:pt x="4525" y="8614"/>
                    <a:pt x="5050" y="9336"/>
                    <a:pt x="5113" y="10191"/>
                  </a:cubicBezTo>
                  <a:cubicBezTo>
                    <a:pt x="5131" y="10271"/>
                    <a:pt x="5139" y="10360"/>
                    <a:pt x="5148" y="10449"/>
                  </a:cubicBezTo>
                  <a:lnTo>
                    <a:pt x="5148" y="10458"/>
                  </a:lnTo>
                  <a:lnTo>
                    <a:pt x="5157" y="10511"/>
                  </a:lnTo>
                  <a:cubicBezTo>
                    <a:pt x="5220" y="10458"/>
                    <a:pt x="5291" y="10404"/>
                    <a:pt x="5353" y="10360"/>
                  </a:cubicBezTo>
                  <a:cubicBezTo>
                    <a:pt x="5407" y="10315"/>
                    <a:pt x="5460" y="10280"/>
                    <a:pt x="5514" y="10244"/>
                  </a:cubicBezTo>
                  <a:cubicBezTo>
                    <a:pt x="5531" y="10226"/>
                    <a:pt x="5540" y="10217"/>
                    <a:pt x="5558" y="10209"/>
                  </a:cubicBezTo>
                  <a:cubicBezTo>
                    <a:pt x="5647" y="10146"/>
                    <a:pt x="5745" y="10093"/>
                    <a:pt x="5834" y="10030"/>
                  </a:cubicBezTo>
                  <a:cubicBezTo>
                    <a:pt x="6199" y="9843"/>
                    <a:pt x="6520" y="9594"/>
                    <a:pt x="6841" y="9336"/>
                  </a:cubicBezTo>
                  <a:cubicBezTo>
                    <a:pt x="7455" y="8774"/>
                    <a:pt x="8061" y="8124"/>
                    <a:pt x="8364" y="7340"/>
                  </a:cubicBezTo>
                  <a:cubicBezTo>
                    <a:pt x="8497" y="6940"/>
                    <a:pt x="8462" y="6503"/>
                    <a:pt x="8328" y="6102"/>
                  </a:cubicBezTo>
                  <a:cubicBezTo>
                    <a:pt x="8310" y="6058"/>
                    <a:pt x="8293" y="5995"/>
                    <a:pt x="8266" y="5951"/>
                  </a:cubicBezTo>
                  <a:cubicBezTo>
                    <a:pt x="8774" y="5808"/>
                    <a:pt x="9219" y="5506"/>
                    <a:pt x="9575" y="5123"/>
                  </a:cubicBezTo>
                  <a:cubicBezTo>
                    <a:pt x="9816" y="4882"/>
                    <a:pt x="10056" y="4633"/>
                    <a:pt x="10181" y="4312"/>
                  </a:cubicBezTo>
                  <a:cubicBezTo>
                    <a:pt x="10519" y="3573"/>
                    <a:pt x="10600" y="2700"/>
                    <a:pt x="10225" y="1961"/>
                  </a:cubicBezTo>
                  <a:cubicBezTo>
                    <a:pt x="9823" y="901"/>
                    <a:pt x="8697" y="143"/>
                    <a:pt x="7559" y="143"/>
                  </a:cubicBezTo>
                  <a:cubicBezTo>
                    <a:pt x="7539" y="143"/>
                    <a:pt x="7519" y="143"/>
                    <a:pt x="7500" y="143"/>
                  </a:cubicBezTo>
                  <a:lnTo>
                    <a:pt x="7366" y="143"/>
                  </a:lnTo>
                  <a:cubicBezTo>
                    <a:pt x="6654" y="143"/>
                    <a:pt x="6012" y="482"/>
                    <a:pt x="5478" y="936"/>
                  </a:cubicBezTo>
                  <a:cubicBezTo>
                    <a:pt x="5460" y="918"/>
                    <a:pt x="5442" y="909"/>
                    <a:pt x="5433" y="892"/>
                  </a:cubicBezTo>
                  <a:cubicBezTo>
                    <a:pt x="4899" y="411"/>
                    <a:pt x="4258" y="10"/>
                    <a:pt x="3518" y="10"/>
                  </a:cubicBezTo>
                  <a:cubicBezTo>
                    <a:pt x="3465" y="1"/>
                    <a:pt x="3411" y="1"/>
                    <a:pt x="3358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154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 rot="-637128">
            <a:off x="-1127073" y="3479499"/>
            <a:ext cx="1942882" cy="2789693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53" name="Google Shape;853;p39"/>
          <p:cNvSpPr/>
          <p:nvPr/>
        </p:nvSpPr>
        <p:spPr>
          <a:xfrm rot="5400100">
            <a:off x="7160925" y="-1389084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DB7D77B3-7A61-A147-8511-08E043D8DEF5}"/>
              </a:ext>
            </a:extLst>
          </p:cNvPr>
          <p:cNvSpPr txBox="1">
            <a:spLocks/>
          </p:cNvSpPr>
          <p:nvPr/>
        </p:nvSpPr>
        <p:spPr>
          <a:xfrm>
            <a:off x="252958" y="889847"/>
            <a:ext cx="8638077" cy="9292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이 중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, 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생태환경적 가치에 대해 자세히 살펴보면</a:t>
            </a:r>
            <a:endParaRPr lang="en-US" altLang="ko-KR" sz="20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EF071D79-8979-94A9-F204-BB20B30CD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670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5-2. </a:t>
            </a:r>
            <a:r>
              <a:rPr lang="ko-KR" altLang="en-US" dirty="0"/>
              <a:t>독도의 가치</a:t>
            </a:r>
            <a:endParaRPr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55856165-C66C-226B-7EEB-2D59CD877C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453044"/>
              </p:ext>
            </p:extLst>
          </p:nvPr>
        </p:nvGraphicFramePr>
        <p:xfrm>
          <a:off x="779223" y="1462823"/>
          <a:ext cx="7585545" cy="2926080"/>
        </p:xfrm>
        <a:graphic>
          <a:graphicData uri="http://schemas.openxmlformats.org/drawingml/2006/table">
            <a:tbl>
              <a:tblPr firstRow="1" bandRow="1">
                <a:tableStyleId>{9F111975-691A-44E2-A62B-423DD7E324C4}</a:tableStyleId>
              </a:tblPr>
              <a:tblGrid>
                <a:gridCol w="349862">
                  <a:extLst>
                    <a:ext uri="{9D8B030D-6E8A-4147-A177-3AD203B41FA5}">
                      <a16:colId xmlns:a16="http://schemas.microsoft.com/office/drawing/2014/main" val="3268222043"/>
                    </a:ext>
                  </a:extLst>
                </a:gridCol>
                <a:gridCol w="2684356">
                  <a:extLst>
                    <a:ext uri="{9D8B030D-6E8A-4147-A177-3AD203B41FA5}">
                      <a16:colId xmlns:a16="http://schemas.microsoft.com/office/drawing/2014/main" val="1398383696"/>
                    </a:ext>
                  </a:extLst>
                </a:gridCol>
                <a:gridCol w="1517109">
                  <a:extLst>
                    <a:ext uri="{9D8B030D-6E8A-4147-A177-3AD203B41FA5}">
                      <a16:colId xmlns:a16="http://schemas.microsoft.com/office/drawing/2014/main" val="902573573"/>
                    </a:ext>
                  </a:extLst>
                </a:gridCol>
                <a:gridCol w="1517109">
                  <a:extLst>
                    <a:ext uri="{9D8B030D-6E8A-4147-A177-3AD203B41FA5}">
                      <a16:colId xmlns:a16="http://schemas.microsoft.com/office/drawing/2014/main" val="3244602045"/>
                    </a:ext>
                  </a:extLst>
                </a:gridCol>
                <a:gridCol w="1517109">
                  <a:extLst>
                    <a:ext uri="{9D8B030D-6E8A-4147-A177-3AD203B41FA5}">
                      <a16:colId xmlns:a16="http://schemas.microsoft.com/office/drawing/2014/main" val="23872168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식물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독도에서 확인된 식물 </a:t>
                      </a:r>
                      <a:r>
                        <a:rPr lang="en-US" altLang="ko-KR" dirty="0"/>
                        <a:t>: </a:t>
                      </a:r>
                      <a:r>
                        <a:rPr lang="ko-KR" altLang="en-US" dirty="0"/>
                        <a:t>약 </a:t>
                      </a:r>
                      <a:r>
                        <a:rPr lang="en-US" altLang="ko-KR" dirty="0"/>
                        <a:t>60</a:t>
                      </a:r>
                      <a:r>
                        <a:rPr lang="ko-KR" altLang="en-US" dirty="0"/>
                        <a:t>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&lt;</a:t>
                      </a:r>
                      <a:r>
                        <a:rPr lang="ko-KR" altLang="en-US" dirty="0" err="1"/>
                        <a:t>초본류</a:t>
                      </a:r>
                      <a:r>
                        <a:rPr lang="en-US" altLang="ko-KR" dirty="0"/>
                        <a:t>&gt;</a:t>
                      </a:r>
                    </a:p>
                    <a:p>
                      <a:pPr latinLnBrk="1"/>
                      <a:r>
                        <a:rPr lang="ko-KR" altLang="en-US" dirty="0"/>
                        <a:t>괭이밥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 err="1"/>
                        <a:t>섬장대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 err="1"/>
                        <a:t>바랭이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명아주 </a:t>
                      </a:r>
                      <a:r>
                        <a:rPr lang="ko-KR" altLang="en-US" dirty="0" err="1"/>
                        <a:t>왕호창근</a:t>
                      </a:r>
                      <a:r>
                        <a:rPr lang="ko-KR" altLang="en-US" dirty="0"/>
                        <a:t> 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&lt;</a:t>
                      </a:r>
                      <a:r>
                        <a:rPr lang="ko-KR" altLang="en-US" dirty="0" err="1"/>
                        <a:t>목본류</a:t>
                      </a:r>
                      <a:r>
                        <a:rPr lang="en-US" altLang="ko-KR" dirty="0"/>
                        <a:t>&gt;</a:t>
                      </a:r>
                    </a:p>
                    <a:p>
                      <a:pPr latinLnBrk="1"/>
                      <a:r>
                        <a:rPr lang="ko-KR" altLang="en-US" dirty="0" err="1"/>
                        <a:t>곰슬</a:t>
                      </a:r>
                      <a:r>
                        <a:rPr lang="en-US" altLang="ko-KR" dirty="0"/>
                        <a:t>(</a:t>
                      </a:r>
                      <a:r>
                        <a:rPr lang="ko-KR" altLang="en-US" dirty="0" err="1"/>
                        <a:t>새송</a:t>
                      </a:r>
                      <a:r>
                        <a:rPr lang="en-US" altLang="ko-KR" dirty="0"/>
                        <a:t>), </a:t>
                      </a:r>
                      <a:r>
                        <a:rPr lang="ko-KR" altLang="en-US" dirty="0" err="1"/>
                        <a:t>섬괴불나무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박주가리 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[양주]별산체" panose="020B0503000000000000" pitchFamily="34" charset="-127"/>
                        <a:ea typeface="[양주]별산체" panose="020B0503000000000000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19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곤충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된장잠자리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 err="1"/>
                        <a:t>작은멋쟁이나비</a:t>
                      </a:r>
                      <a:r>
                        <a:rPr lang="ko-KR" altLang="en-US" dirty="0"/>
                        <a:t> 등 약 </a:t>
                      </a:r>
                      <a:r>
                        <a:rPr lang="en-US" altLang="ko-KR" dirty="0"/>
                        <a:t>130</a:t>
                      </a:r>
                      <a:r>
                        <a:rPr lang="ko-KR" altLang="en-US" dirty="0"/>
                        <a:t>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[양주]별산체" panose="020B0503000000000000" pitchFamily="34" charset="-127"/>
                        <a:ea typeface="[양주]별산체" panose="020B0503000000000000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[양주]별산체" panose="020B0503000000000000" pitchFamily="34" charset="-127"/>
                        <a:ea typeface="[양주]별산체" panose="020B0503000000000000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[양주]별산체" panose="020B0503000000000000" pitchFamily="34" charset="-127"/>
                        <a:ea typeface="[양주]별산체" panose="020B0503000000000000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6888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조류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바다제비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 err="1"/>
                        <a:t>슴새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괭이갈매기 등 약 </a:t>
                      </a:r>
                      <a:r>
                        <a:rPr lang="en-US" altLang="ko-KR" dirty="0"/>
                        <a:t>160</a:t>
                      </a:r>
                      <a:r>
                        <a:rPr lang="ko-KR" altLang="en-US" dirty="0"/>
                        <a:t>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[양주]별산체" panose="020B0503000000000000" pitchFamily="34" charset="-127"/>
                        <a:ea typeface="[양주]별산체" panose="020B0503000000000000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[양주]별산체" panose="020B0503000000000000" pitchFamily="34" charset="-127"/>
                        <a:ea typeface="[양주]별산체" panose="020B0503000000000000" pitchFamily="34" charset="-12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[양주]별산체" panose="020B0503000000000000" pitchFamily="34" charset="-127"/>
                        <a:ea typeface="[양주]별산체" panose="020B0503000000000000" pitchFamily="34" charset="-12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16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해양생물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&lt;</a:t>
                      </a:r>
                      <a:r>
                        <a:rPr lang="ko-KR" altLang="en-US" dirty="0"/>
                        <a:t>주요어류</a:t>
                      </a:r>
                      <a:r>
                        <a:rPr lang="en-US" altLang="ko-KR" dirty="0"/>
                        <a:t>&gt;</a:t>
                      </a:r>
                    </a:p>
                    <a:p>
                      <a:pPr latinLnBrk="1"/>
                      <a:r>
                        <a:rPr lang="ko-KR" altLang="en-US" dirty="0"/>
                        <a:t>가자미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 err="1"/>
                        <a:t>임연수어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오징어 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&lt;</a:t>
                      </a:r>
                      <a:r>
                        <a:rPr lang="ko-KR" altLang="en-US" dirty="0"/>
                        <a:t>패류</a:t>
                      </a:r>
                      <a:r>
                        <a:rPr lang="en-US" altLang="ko-KR" dirty="0"/>
                        <a:t>&gt;</a:t>
                      </a:r>
                    </a:p>
                    <a:p>
                      <a:pPr latinLnBrk="1"/>
                      <a:r>
                        <a:rPr lang="ko-KR" altLang="en-US" dirty="0"/>
                        <a:t>전복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소라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홍합 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&lt;</a:t>
                      </a:r>
                      <a:r>
                        <a:rPr lang="ko-KR" altLang="en-US" dirty="0"/>
                        <a:t>해조류</a:t>
                      </a:r>
                      <a:r>
                        <a:rPr lang="en-US" altLang="ko-KR" dirty="0"/>
                        <a:t>&gt;</a:t>
                      </a:r>
                    </a:p>
                    <a:p>
                      <a:pPr latinLnBrk="1"/>
                      <a:r>
                        <a:rPr lang="ko-KR" altLang="en-US" dirty="0"/>
                        <a:t>미역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다시마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우뭇가사리 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>
                          <a:latin typeface="[양주]별산체" panose="020B0503000000000000" pitchFamily="34" charset="-127"/>
                          <a:ea typeface="[양주]별산체" panose="020B0503000000000000" pitchFamily="34" charset="-127"/>
                        </a:rPr>
                        <a:t>&lt;</a:t>
                      </a:r>
                      <a:r>
                        <a:rPr lang="ko-KR" altLang="en-US" dirty="0"/>
                        <a:t>기타 수산물</a:t>
                      </a:r>
                      <a:r>
                        <a:rPr lang="en-US" altLang="ko-KR" dirty="0"/>
                        <a:t>&gt;</a:t>
                      </a:r>
                    </a:p>
                    <a:p>
                      <a:pPr latinLnBrk="1"/>
                      <a:r>
                        <a:rPr lang="ko-KR" altLang="en-US" dirty="0"/>
                        <a:t>해삼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새우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 err="1"/>
                        <a:t>홍게</a:t>
                      </a:r>
                      <a:r>
                        <a:rPr lang="en-US" altLang="ko-KR" dirty="0"/>
                        <a:t>&amp;</a:t>
                      </a:r>
                      <a:r>
                        <a:rPr lang="ko-KR" altLang="en-US" dirty="0"/>
                        <a:t>성게 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471421"/>
                  </a:ext>
                </a:extLst>
              </a:tr>
            </a:tbl>
          </a:graphicData>
        </a:graphic>
      </p:graphicFrame>
      <p:pic>
        <p:nvPicPr>
          <p:cNvPr id="6" name="그림 5" descr="꽃, 스크린샷이(가) 표시된 사진&#10;&#10;자동 생성된 설명">
            <a:extLst>
              <a:ext uri="{FF2B5EF4-FFF2-40B4-BE49-F238E27FC236}">
                <a16:creationId xmlns:a16="http://schemas.microsoft.com/office/drawing/2014/main" id="{98933B69-9DF5-C01F-103A-2E8FD72131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040"/>
          <a:stretch/>
        </p:blipFill>
        <p:spPr>
          <a:xfrm>
            <a:off x="6854025" y="1373842"/>
            <a:ext cx="1510743" cy="1018260"/>
          </a:xfrm>
          <a:prstGeom prst="rect">
            <a:avLst/>
          </a:prstGeom>
        </p:spPr>
      </p:pic>
      <p:pic>
        <p:nvPicPr>
          <p:cNvPr id="10" name="그림 9" descr="무척추 동물, 곤충, 스크린샷, 잠자리이(가) 표시된 사진&#10;&#10;자동 생성된 설명">
            <a:extLst>
              <a:ext uri="{FF2B5EF4-FFF2-40B4-BE49-F238E27FC236}">
                <a16:creationId xmlns:a16="http://schemas.microsoft.com/office/drawing/2014/main" id="{3A0B69F5-3409-A0CC-B9C4-4D2A0D78BE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2660"/>
          <a:stretch/>
        </p:blipFill>
        <p:spPr>
          <a:xfrm>
            <a:off x="3830864" y="2419302"/>
            <a:ext cx="1482261" cy="101312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67E2B3F-F0C2-0FF4-CDDD-A6EE9DE629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2660"/>
          <a:stretch/>
        </p:blipFill>
        <p:spPr>
          <a:xfrm>
            <a:off x="5364247" y="2392102"/>
            <a:ext cx="1489778" cy="1018260"/>
          </a:xfrm>
          <a:prstGeom prst="rect">
            <a:avLst/>
          </a:prstGeom>
        </p:spPr>
      </p:pic>
      <p:pic>
        <p:nvPicPr>
          <p:cNvPr id="14" name="그림 13" descr="스크린샷, 거북, 남생이이(가) 표시된 사진&#10;&#10;자동 생성된 설명">
            <a:extLst>
              <a:ext uri="{FF2B5EF4-FFF2-40B4-BE49-F238E27FC236}">
                <a16:creationId xmlns:a16="http://schemas.microsoft.com/office/drawing/2014/main" id="{08E50125-47CA-64EB-2BE9-C64B04CAE94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4133"/>
          <a:stretch/>
        </p:blipFill>
        <p:spPr>
          <a:xfrm>
            <a:off x="6854025" y="2416249"/>
            <a:ext cx="1579325" cy="102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6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 rot="-637128">
            <a:off x="-1127073" y="3479499"/>
            <a:ext cx="1942882" cy="2789693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53" name="Google Shape;853;p39"/>
          <p:cNvSpPr/>
          <p:nvPr/>
        </p:nvSpPr>
        <p:spPr>
          <a:xfrm rot="5400100">
            <a:off x="7160925" y="-1389084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DB7D77B3-7A61-A147-8511-08E043D8DEF5}"/>
              </a:ext>
            </a:extLst>
          </p:cNvPr>
          <p:cNvSpPr txBox="1">
            <a:spLocks/>
          </p:cNvSpPr>
          <p:nvPr/>
        </p:nvSpPr>
        <p:spPr>
          <a:xfrm>
            <a:off x="252958" y="845938"/>
            <a:ext cx="8638077" cy="9292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천혜의 자연환경을 품은 독도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!</a:t>
            </a:r>
          </a:p>
          <a:p>
            <a:pPr algn="ctr"/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★독도는 철새 이동경로의 중간 피난처 및 휴식처로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우리나라 생물의 기원과 분포를 연구할 수 있어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섬 생물지리학적 </a:t>
            </a:r>
            <a:r>
              <a:rPr lang="en-US" altLang="ko-KR" sz="24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(island biogeography)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으로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중요</a:t>
            </a:r>
            <a:r>
              <a:rPr lang="en-US" altLang="ko-KR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! </a:t>
            </a:r>
            <a:r>
              <a:rPr lang="ko-KR" altLang="en-US" sz="24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★</a:t>
            </a:r>
            <a:endParaRPr lang="en-US" altLang="ko-KR" sz="24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EF071D79-8979-94A9-F204-BB20B30CD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670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5-2. </a:t>
            </a:r>
            <a:r>
              <a:rPr lang="ko-KR" altLang="en-US" dirty="0"/>
              <a:t>독도의 가치</a:t>
            </a:r>
            <a:endParaRPr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865AA28-0FCB-0CEE-D68A-2FBDBCB3E0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851" y="2869554"/>
            <a:ext cx="2841019" cy="189542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672FCA9-C0D6-7DF5-EBF2-743782206C4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8726" y="2869553"/>
            <a:ext cx="2841020" cy="189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78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1"/>
          <p:cNvSpPr/>
          <p:nvPr/>
        </p:nvSpPr>
        <p:spPr>
          <a:xfrm>
            <a:off x="3922050" y="1364850"/>
            <a:ext cx="1299900" cy="1299900"/>
          </a:xfrm>
          <a:prstGeom prst="ellipse">
            <a:avLst/>
          </a:prstGeom>
          <a:solidFill>
            <a:srgbClr val="47AAB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350" name="Google Shape;350;p31"/>
          <p:cNvSpPr txBox="1">
            <a:spLocks noGrp="1"/>
          </p:cNvSpPr>
          <p:nvPr>
            <p:ph type="title" idx="2"/>
          </p:nvPr>
        </p:nvSpPr>
        <p:spPr>
          <a:xfrm>
            <a:off x="3872400" y="1593900"/>
            <a:ext cx="1399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6</a:t>
            </a:r>
            <a:endParaRPr dirty="0"/>
          </a:p>
        </p:txBody>
      </p:sp>
      <p:grpSp>
        <p:nvGrpSpPr>
          <p:cNvPr id="351" name="Google Shape;351;p31"/>
          <p:cNvGrpSpPr/>
          <p:nvPr/>
        </p:nvGrpSpPr>
        <p:grpSpPr>
          <a:xfrm>
            <a:off x="7889222" y="1245450"/>
            <a:ext cx="2291803" cy="3977012"/>
            <a:chOff x="6184400" y="2581626"/>
            <a:chExt cx="460525" cy="799174"/>
          </a:xfrm>
        </p:grpSpPr>
        <p:sp>
          <p:nvSpPr>
            <p:cNvPr id="352" name="Google Shape;352;p31"/>
            <p:cNvSpPr/>
            <p:nvPr/>
          </p:nvSpPr>
          <p:spPr>
            <a:xfrm>
              <a:off x="6192875" y="3105775"/>
              <a:ext cx="439375" cy="275025"/>
            </a:xfrm>
            <a:custGeom>
              <a:avLst/>
              <a:gdLst/>
              <a:ahLst/>
              <a:cxnLst/>
              <a:rect l="l" t="t" r="r" b="b"/>
              <a:pathLst>
                <a:path w="17575" h="11001" extrusionOk="0">
                  <a:moveTo>
                    <a:pt x="1987" y="0"/>
                  </a:moveTo>
                  <a:cubicBezTo>
                    <a:pt x="882" y="0"/>
                    <a:pt x="0" y="891"/>
                    <a:pt x="0" y="1987"/>
                  </a:cubicBezTo>
                  <a:lnTo>
                    <a:pt x="0" y="11001"/>
                  </a:lnTo>
                  <a:lnTo>
                    <a:pt x="17574" y="11001"/>
                  </a:lnTo>
                  <a:lnTo>
                    <a:pt x="17574" y="1987"/>
                  </a:lnTo>
                  <a:cubicBezTo>
                    <a:pt x="17574" y="891"/>
                    <a:pt x="16683" y="0"/>
                    <a:pt x="15588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3" name="Google Shape;353;p31"/>
            <p:cNvSpPr/>
            <p:nvPr/>
          </p:nvSpPr>
          <p:spPr>
            <a:xfrm>
              <a:off x="6236075" y="3040525"/>
              <a:ext cx="337150" cy="340275"/>
            </a:xfrm>
            <a:custGeom>
              <a:avLst/>
              <a:gdLst/>
              <a:ahLst/>
              <a:cxnLst/>
              <a:rect l="l" t="t" r="r" b="b"/>
              <a:pathLst>
                <a:path w="13486" h="13611" extrusionOk="0">
                  <a:moveTo>
                    <a:pt x="8323" y="1"/>
                  </a:moveTo>
                  <a:cubicBezTo>
                    <a:pt x="8313" y="1"/>
                    <a:pt x="8303" y="1"/>
                    <a:pt x="8293" y="1"/>
                  </a:cubicBezTo>
                  <a:lnTo>
                    <a:pt x="8658" y="517"/>
                  </a:lnTo>
                  <a:cubicBezTo>
                    <a:pt x="8480" y="1061"/>
                    <a:pt x="7669" y="1470"/>
                    <a:pt x="6681" y="1470"/>
                  </a:cubicBezTo>
                  <a:cubicBezTo>
                    <a:pt x="5781" y="1470"/>
                    <a:pt x="5015" y="1132"/>
                    <a:pt x="4757" y="660"/>
                  </a:cubicBezTo>
                  <a:cubicBezTo>
                    <a:pt x="4142" y="945"/>
                    <a:pt x="3804" y="1248"/>
                    <a:pt x="3804" y="1248"/>
                  </a:cubicBezTo>
                  <a:cubicBezTo>
                    <a:pt x="526" y="3341"/>
                    <a:pt x="45" y="10333"/>
                    <a:pt x="0" y="13611"/>
                  </a:cubicBezTo>
                  <a:lnTo>
                    <a:pt x="13245" y="13611"/>
                  </a:lnTo>
                  <a:cubicBezTo>
                    <a:pt x="13005" y="8881"/>
                    <a:pt x="11749" y="5078"/>
                    <a:pt x="11108" y="3510"/>
                  </a:cubicBezTo>
                  <a:lnTo>
                    <a:pt x="13486" y="2130"/>
                  </a:lnTo>
                  <a:cubicBezTo>
                    <a:pt x="13486" y="2130"/>
                    <a:pt x="10747" y="1"/>
                    <a:pt x="832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6246750" y="3042750"/>
              <a:ext cx="112925" cy="91100"/>
            </a:xfrm>
            <a:custGeom>
              <a:avLst/>
              <a:gdLst/>
              <a:ahLst/>
              <a:cxnLst/>
              <a:rect l="l" t="t" r="r" b="b"/>
              <a:pathLst>
                <a:path w="4517" h="3644" extrusionOk="0">
                  <a:moveTo>
                    <a:pt x="4490" y="1"/>
                  </a:moveTo>
                  <a:cubicBezTo>
                    <a:pt x="2377" y="1"/>
                    <a:pt x="1" y="2130"/>
                    <a:pt x="1" y="2130"/>
                  </a:cubicBezTo>
                  <a:lnTo>
                    <a:pt x="2263" y="3644"/>
                  </a:lnTo>
                  <a:lnTo>
                    <a:pt x="4517" y="1"/>
                  </a:lnTo>
                  <a:cubicBezTo>
                    <a:pt x="4508" y="1"/>
                    <a:pt x="4499" y="1"/>
                    <a:pt x="4490" y="1"/>
                  </a:cubicBezTo>
                  <a:close/>
                </a:path>
              </a:pathLst>
            </a:custGeom>
            <a:solidFill>
              <a:srgbClr val="60B87B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6246750" y="3042300"/>
              <a:ext cx="112925" cy="91550"/>
            </a:xfrm>
            <a:custGeom>
              <a:avLst/>
              <a:gdLst/>
              <a:ahLst/>
              <a:cxnLst/>
              <a:rect l="l" t="t" r="r" b="b"/>
              <a:pathLst>
                <a:path w="4517" h="3662" fill="none" extrusionOk="0">
                  <a:moveTo>
                    <a:pt x="2263" y="3662"/>
                  </a:moveTo>
                  <a:lnTo>
                    <a:pt x="1" y="2148"/>
                  </a:lnTo>
                  <a:cubicBezTo>
                    <a:pt x="1" y="2148"/>
                    <a:pt x="2397" y="1"/>
                    <a:pt x="4517" y="1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6399300" y="2962375"/>
              <a:ext cx="11375" cy="24075"/>
            </a:xfrm>
            <a:custGeom>
              <a:avLst/>
              <a:gdLst/>
              <a:ahLst/>
              <a:cxnLst/>
              <a:rect l="l" t="t" r="r" b="b"/>
              <a:pathLst>
                <a:path w="455" h="963" extrusionOk="0">
                  <a:moveTo>
                    <a:pt x="392" y="0"/>
                  </a:moveTo>
                  <a:cubicBezTo>
                    <a:pt x="214" y="72"/>
                    <a:pt x="80" y="205"/>
                    <a:pt x="45" y="383"/>
                  </a:cubicBezTo>
                  <a:cubicBezTo>
                    <a:pt x="0" y="642"/>
                    <a:pt x="178" y="891"/>
                    <a:pt x="455" y="962"/>
                  </a:cubicBezTo>
                  <a:lnTo>
                    <a:pt x="392" y="0"/>
                  </a:lnTo>
                  <a:close/>
                </a:path>
              </a:pathLst>
            </a:custGeom>
            <a:solidFill>
              <a:srgbClr val="DA94B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6319575" y="2925675"/>
              <a:ext cx="162125" cy="207725"/>
            </a:xfrm>
            <a:custGeom>
              <a:avLst/>
              <a:gdLst/>
              <a:ahLst/>
              <a:cxnLst/>
              <a:rect l="l" t="t" r="r" b="b"/>
              <a:pathLst>
                <a:path w="6485" h="8309" extrusionOk="0">
                  <a:moveTo>
                    <a:pt x="2452" y="1"/>
                  </a:moveTo>
                  <a:cubicBezTo>
                    <a:pt x="2064" y="1"/>
                    <a:pt x="1653" y="152"/>
                    <a:pt x="1283" y="595"/>
                  </a:cubicBezTo>
                  <a:cubicBezTo>
                    <a:pt x="1114" y="809"/>
                    <a:pt x="1" y="3152"/>
                    <a:pt x="2067" y="3187"/>
                  </a:cubicBezTo>
                  <a:cubicBezTo>
                    <a:pt x="2067" y="3187"/>
                    <a:pt x="2138" y="3187"/>
                    <a:pt x="2263" y="3178"/>
                  </a:cubicBezTo>
                  <a:lnTo>
                    <a:pt x="2263" y="3178"/>
                  </a:lnTo>
                  <a:cubicBezTo>
                    <a:pt x="2263" y="3499"/>
                    <a:pt x="1987" y="4087"/>
                    <a:pt x="1978" y="4550"/>
                  </a:cubicBezTo>
                  <a:cubicBezTo>
                    <a:pt x="704" y="4808"/>
                    <a:pt x="722" y="5664"/>
                    <a:pt x="722" y="6519"/>
                  </a:cubicBezTo>
                  <a:cubicBezTo>
                    <a:pt x="722" y="7605"/>
                    <a:pt x="1497" y="8309"/>
                    <a:pt x="3278" y="8309"/>
                  </a:cubicBezTo>
                  <a:cubicBezTo>
                    <a:pt x="5051" y="8309"/>
                    <a:pt x="6485" y="7436"/>
                    <a:pt x="6485" y="6358"/>
                  </a:cubicBezTo>
                  <a:cubicBezTo>
                    <a:pt x="6485" y="5352"/>
                    <a:pt x="5959" y="4586"/>
                    <a:pt x="4338" y="4488"/>
                  </a:cubicBezTo>
                  <a:lnTo>
                    <a:pt x="3608" y="2457"/>
                  </a:lnTo>
                  <a:cubicBezTo>
                    <a:pt x="3777" y="2199"/>
                    <a:pt x="3964" y="1762"/>
                    <a:pt x="4009" y="1023"/>
                  </a:cubicBezTo>
                  <a:cubicBezTo>
                    <a:pt x="4027" y="809"/>
                    <a:pt x="3920" y="595"/>
                    <a:pt x="3724" y="462"/>
                  </a:cubicBezTo>
                  <a:cubicBezTo>
                    <a:pt x="3431" y="260"/>
                    <a:pt x="2960" y="1"/>
                    <a:pt x="2452" y="1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6184400" y="2959925"/>
              <a:ext cx="193100" cy="320675"/>
            </a:xfrm>
            <a:custGeom>
              <a:avLst/>
              <a:gdLst/>
              <a:ahLst/>
              <a:cxnLst/>
              <a:rect l="l" t="t" r="r" b="b"/>
              <a:pathLst>
                <a:path w="7724" h="12827" extrusionOk="0">
                  <a:moveTo>
                    <a:pt x="6280" y="0"/>
                  </a:moveTo>
                  <a:cubicBezTo>
                    <a:pt x="6280" y="0"/>
                    <a:pt x="6280" y="0"/>
                    <a:pt x="6280" y="0"/>
                  </a:cubicBezTo>
                  <a:lnTo>
                    <a:pt x="6280" y="0"/>
                  </a:lnTo>
                  <a:cubicBezTo>
                    <a:pt x="6280" y="0"/>
                    <a:pt x="6280" y="0"/>
                    <a:pt x="6280" y="0"/>
                  </a:cubicBezTo>
                  <a:close/>
                  <a:moveTo>
                    <a:pt x="6280" y="0"/>
                  </a:moveTo>
                  <a:cubicBezTo>
                    <a:pt x="6278" y="10"/>
                    <a:pt x="5986" y="81"/>
                    <a:pt x="5960" y="89"/>
                  </a:cubicBezTo>
                  <a:cubicBezTo>
                    <a:pt x="5728" y="178"/>
                    <a:pt x="5514" y="294"/>
                    <a:pt x="5336" y="455"/>
                  </a:cubicBezTo>
                  <a:cubicBezTo>
                    <a:pt x="4909" y="846"/>
                    <a:pt x="4944" y="1408"/>
                    <a:pt x="5212" y="1862"/>
                  </a:cubicBezTo>
                  <a:cubicBezTo>
                    <a:pt x="5541" y="2414"/>
                    <a:pt x="6548" y="2806"/>
                    <a:pt x="6200" y="3536"/>
                  </a:cubicBezTo>
                  <a:cubicBezTo>
                    <a:pt x="6067" y="3813"/>
                    <a:pt x="5915" y="4089"/>
                    <a:pt x="5773" y="4356"/>
                  </a:cubicBezTo>
                  <a:cubicBezTo>
                    <a:pt x="5345" y="5166"/>
                    <a:pt x="4918" y="5968"/>
                    <a:pt x="4321" y="6752"/>
                  </a:cubicBezTo>
                  <a:lnTo>
                    <a:pt x="2655" y="5558"/>
                  </a:lnTo>
                  <a:lnTo>
                    <a:pt x="241" y="10208"/>
                  </a:lnTo>
                  <a:cubicBezTo>
                    <a:pt x="126" y="10413"/>
                    <a:pt x="1" y="10840"/>
                    <a:pt x="108" y="11063"/>
                  </a:cubicBezTo>
                  <a:cubicBezTo>
                    <a:pt x="259" y="11375"/>
                    <a:pt x="678" y="11838"/>
                    <a:pt x="1337" y="12150"/>
                  </a:cubicBezTo>
                  <a:cubicBezTo>
                    <a:pt x="1408" y="12185"/>
                    <a:pt x="1488" y="12221"/>
                    <a:pt x="1560" y="12248"/>
                  </a:cubicBezTo>
                  <a:cubicBezTo>
                    <a:pt x="1551" y="12257"/>
                    <a:pt x="1551" y="12265"/>
                    <a:pt x="1551" y="12274"/>
                  </a:cubicBezTo>
                  <a:lnTo>
                    <a:pt x="1613" y="12274"/>
                  </a:lnTo>
                  <a:cubicBezTo>
                    <a:pt x="2459" y="12622"/>
                    <a:pt x="3199" y="12702"/>
                    <a:pt x="3938" y="12746"/>
                  </a:cubicBezTo>
                  <a:cubicBezTo>
                    <a:pt x="4561" y="12773"/>
                    <a:pt x="5336" y="12809"/>
                    <a:pt x="6138" y="12827"/>
                  </a:cubicBezTo>
                  <a:lnTo>
                    <a:pt x="6138" y="10315"/>
                  </a:lnTo>
                  <a:cubicBezTo>
                    <a:pt x="6637" y="7972"/>
                    <a:pt x="7545" y="3634"/>
                    <a:pt x="7545" y="3634"/>
                  </a:cubicBezTo>
                  <a:cubicBezTo>
                    <a:pt x="7723" y="2824"/>
                    <a:pt x="7331" y="1844"/>
                    <a:pt x="6583" y="1336"/>
                  </a:cubicBezTo>
                  <a:cubicBezTo>
                    <a:pt x="6123" y="1027"/>
                    <a:pt x="6278" y="14"/>
                    <a:pt x="6280" y="0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6356975" y="2965050"/>
              <a:ext cx="3600" cy="5800"/>
            </a:xfrm>
            <a:custGeom>
              <a:avLst/>
              <a:gdLst/>
              <a:ahLst/>
              <a:cxnLst/>
              <a:rect l="l" t="t" r="r" b="b"/>
              <a:pathLst>
                <a:path w="144" h="232" extrusionOk="0">
                  <a:moveTo>
                    <a:pt x="72" y="0"/>
                  </a:moveTo>
                  <a:cubicBezTo>
                    <a:pt x="28" y="0"/>
                    <a:pt x="1" y="54"/>
                    <a:pt x="1" y="116"/>
                  </a:cubicBezTo>
                  <a:cubicBezTo>
                    <a:pt x="1" y="178"/>
                    <a:pt x="28" y="232"/>
                    <a:pt x="72" y="232"/>
                  </a:cubicBezTo>
                  <a:cubicBezTo>
                    <a:pt x="108" y="232"/>
                    <a:pt x="143" y="178"/>
                    <a:pt x="143" y="116"/>
                  </a:cubicBezTo>
                  <a:cubicBezTo>
                    <a:pt x="143" y="54"/>
                    <a:pt x="108" y="0"/>
                    <a:pt x="72" y="0"/>
                  </a:cubicBezTo>
                  <a:close/>
                </a:path>
              </a:pathLst>
            </a:custGeom>
            <a:solidFill>
              <a:srgbClr val="181619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6355425" y="2959025"/>
              <a:ext cx="8925" cy="4925"/>
            </a:xfrm>
            <a:custGeom>
              <a:avLst/>
              <a:gdLst/>
              <a:ahLst/>
              <a:cxnLst/>
              <a:rect l="l" t="t" r="r" b="b"/>
              <a:pathLst>
                <a:path w="357" h="197" fill="none" extrusionOk="0">
                  <a:moveTo>
                    <a:pt x="1" y="134"/>
                  </a:moveTo>
                  <a:cubicBezTo>
                    <a:pt x="1" y="134"/>
                    <a:pt x="241" y="1"/>
                    <a:pt x="357" y="197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6347625" y="2988425"/>
              <a:ext cx="13400" cy="6025"/>
            </a:xfrm>
            <a:custGeom>
              <a:avLst/>
              <a:gdLst/>
              <a:ahLst/>
              <a:cxnLst/>
              <a:rect l="l" t="t" r="r" b="b"/>
              <a:pathLst>
                <a:path w="536" h="241" fill="none" extrusionOk="0">
                  <a:moveTo>
                    <a:pt x="1" y="143"/>
                  </a:moveTo>
                  <a:cubicBezTo>
                    <a:pt x="1" y="143"/>
                    <a:pt x="321" y="241"/>
                    <a:pt x="535" y="0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6371450" y="2976850"/>
              <a:ext cx="10725" cy="9600"/>
            </a:xfrm>
            <a:custGeom>
              <a:avLst/>
              <a:gdLst/>
              <a:ahLst/>
              <a:cxnLst/>
              <a:rect l="l" t="t" r="r" b="b"/>
              <a:pathLst>
                <a:path w="429" h="384" extrusionOk="0">
                  <a:moveTo>
                    <a:pt x="215" y="0"/>
                  </a:moveTo>
                  <a:cubicBezTo>
                    <a:pt x="90" y="0"/>
                    <a:pt x="1" y="89"/>
                    <a:pt x="1" y="187"/>
                  </a:cubicBezTo>
                  <a:cubicBezTo>
                    <a:pt x="1" y="294"/>
                    <a:pt x="90" y="383"/>
                    <a:pt x="215" y="383"/>
                  </a:cubicBezTo>
                  <a:cubicBezTo>
                    <a:pt x="330" y="383"/>
                    <a:pt x="428" y="294"/>
                    <a:pt x="428" y="187"/>
                  </a:cubicBezTo>
                  <a:cubicBezTo>
                    <a:pt x="428" y="89"/>
                    <a:pt x="330" y="0"/>
                    <a:pt x="215" y="0"/>
                  </a:cubicBezTo>
                  <a:close/>
                </a:path>
              </a:pathLst>
            </a:custGeom>
            <a:solidFill>
              <a:srgbClr val="CE60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6332050" y="2968150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extrusionOk="0">
                  <a:moveTo>
                    <a:pt x="312" y="1"/>
                  </a:moveTo>
                  <a:cubicBezTo>
                    <a:pt x="143" y="1"/>
                    <a:pt x="0" y="90"/>
                    <a:pt x="0" y="197"/>
                  </a:cubicBezTo>
                  <a:cubicBezTo>
                    <a:pt x="0" y="304"/>
                    <a:pt x="134" y="393"/>
                    <a:pt x="312" y="393"/>
                  </a:cubicBezTo>
                  <a:cubicBezTo>
                    <a:pt x="348" y="393"/>
                    <a:pt x="392" y="393"/>
                    <a:pt x="428" y="384"/>
                  </a:cubicBezTo>
                  <a:lnTo>
                    <a:pt x="446" y="19"/>
                  </a:lnTo>
                  <a:cubicBezTo>
                    <a:pt x="401" y="1"/>
                    <a:pt x="365" y="1"/>
                    <a:pt x="312" y="1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6332050" y="2968150"/>
              <a:ext cx="11150" cy="9825"/>
            </a:xfrm>
            <a:custGeom>
              <a:avLst/>
              <a:gdLst/>
              <a:ahLst/>
              <a:cxnLst/>
              <a:rect l="l" t="t" r="r" b="b"/>
              <a:pathLst>
                <a:path w="446" h="393" fill="none" extrusionOk="0">
                  <a:moveTo>
                    <a:pt x="446" y="19"/>
                  </a:moveTo>
                  <a:cubicBezTo>
                    <a:pt x="401" y="1"/>
                    <a:pt x="365" y="1"/>
                    <a:pt x="312" y="1"/>
                  </a:cubicBezTo>
                  <a:cubicBezTo>
                    <a:pt x="143" y="1"/>
                    <a:pt x="0" y="90"/>
                    <a:pt x="0" y="197"/>
                  </a:cubicBezTo>
                  <a:cubicBezTo>
                    <a:pt x="0" y="304"/>
                    <a:pt x="134" y="393"/>
                    <a:pt x="312" y="393"/>
                  </a:cubicBezTo>
                  <a:cubicBezTo>
                    <a:pt x="348" y="393"/>
                    <a:pt x="392" y="393"/>
                    <a:pt x="428" y="38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6402400" y="3244950"/>
              <a:ext cx="124725" cy="135850"/>
            </a:xfrm>
            <a:custGeom>
              <a:avLst/>
              <a:gdLst/>
              <a:ahLst/>
              <a:cxnLst/>
              <a:rect l="l" t="t" r="r" b="b"/>
              <a:pathLst>
                <a:path w="4989" h="5434" extrusionOk="0">
                  <a:moveTo>
                    <a:pt x="2495" y="0"/>
                  </a:moveTo>
                  <a:cubicBezTo>
                    <a:pt x="1114" y="0"/>
                    <a:pt x="1" y="1123"/>
                    <a:pt x="1" y="2494"/>
                  </a:cubicBezTo>
                  <a:lnTo>
                    <a:pt x="1" y="5434"/>
                  </a:lnTo>
                  <a:lnTo>
                    <a:pt x="4989" y="5434"/>
                  </a:lnTo>
                  <a:lnTo>
                    <a:pt x="4989" y="2494"/>
                  </a:lnTo>
                  <a:cubicBezTo>
                    <a:pt x="4989" y="1123"/>
                    <a:pt x="3876" y="0"/>
                    <a:pt x="2495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6277050" y="3244950"/>
              <a:ext cx="124725" cy="135850"/>
            </a:xfrm>
            <a:custGeom>
              <a:avLst/>
              <a:gdLst/>
              <a:ahLst/>
              <a:cxnLst/>
              <a:rect l="l" t="t" r="r" b="b"/>
              <a:pathLst>
                <a:path w="4989" h="5434" extrusionOk="0">
                  <a:moveTo>
                    <a:pt x="2494" y="0"/>
                  </a:moveTo>
                  <a:cubicBezTo>
                    <a:pt x="1114" y="0"/>
                    <a:pt x="0" y="1123"/>
                    <a:pt x="0" y="2494"/>
                  </a:cubicBezTo>
                  <a:lnTo>
                    <a:pt x="0" y="5434"/>
                  </a:lnTo>
                  <a:lnTo>
                    <a:pt x="4988" y="5434"/>
                  </a:lnTo>
                  <a:lnTo>
                    <a:pt x="4988" y="2494"/>
                  </a:lnTo>
                  <a:cubicBezTo>
                    <a:pt x="4988" y="1123"/>
                    <a:pt x="3875" y="0"/>
                    <a:pt x="2494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6342500" y="2922700"/>
              <a:ext cx="88875" cy="57575"/>
            </a:xfrm>
            <a:custGeom>
              <a:avLst/>
              <a:gdLst/>
              <a:ahLst/>
              <a:cxnLst/>
              <a:rect l="l" t="t" r="r" b="b"/>
              <a:pathLst>
                <a:path w="3555" h="2303" extrusionOk="0">
                  <a:moveTo>
                    <a:pt x="1666" y="0"/>
                  </a:moveTo>
                  <a:cubicBezTo>
                    <a:pt x="1643" y="0"/>
                    <a:pt x="1619" y="1"/>
                    <a:pt x="1595" y="2"/>
                  </a:cubicBezTo>
                  <a:cubicBezTo>
                    <a:pt x="954" y="20"/>
                    <a:pt x="268" y="412"/>
                    <a:pt x="1" y="1178"/>
                  </a:cubicBezTo>
                  <a:cubicBezTo>
                    <a:pt x="892" y="1525"/>
                    <a:pt x="1791" y="1872"/>
                    <a:pt x="2682" y="2220"/>
                  </a:cubicBezTo>
                  <a:cubicBezTo>
                    <a:pt x="2785" y="2261"/>
                    <a:pt x="2889" y="2302"/>
                    <a:pt x="2992" y="2302"/>
                  </a:cubicBezTo>
                  <a:cubicBezTo>
                    <a:pt x="3023" y="2302"/>
                    <a:pt x="3053" y="2299"/>
                    <a:pt x="3083" y="2291"/>
                  </a:cubicBezTo>
                  <a:cubicBezTo>
                    <a:pt x="3323" y="2238"/>
                    <a:pt x="3484" y="1935"/>
                    <a:pt x="3528" y="1623"/>
                  </a:cubicBezTo>
                  <a:cubicBezTo>
                    <a:pt x="3555" y="1374"/>
                    <a:pt x="3528" y="1133"/>
                    <a:pt x="3484" y="884"/>
                  </a:cubicBezTo>
                  <a:cubicBezTo>
                    <a:pt x="3466" y="750"/>
                    <a:pt x="3448" y="625"/>
                    <a:pt x="3359" y="545"/>
                  </a:cubicBezTo>
                  <a:cubicBezTo>
                    <a:pt x="3216" y="420"/>
                    <a:pt x="3020" y="367"/>
                    <a:pt x="2869" y="305"/>
                  </a:cubicBezTo>
                  <a:cubicBezTo>
                    <a:pt x="2673" y="216"/>
                    <a:pt x="2477" y="144"/>
                    <a:pt x="2281" y="91"/>
                  </a:cubicBezTo>
                  <a:cubicBezTo>
                    <a:pt x="2081" y="35"/>
                    <a:pt x="1874" y="0"/>
                    <a:pt x="1666" y="0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6395500" y="2972650"/>
              <a:ext cx="20975" cy="25525"/>
            </a:xfrm>
            <a:custGeom>
              <a:avLst/>
              <a:gdLst/>
              <a:ahLst/>
              <a:cxnLst/>
              <a:rect l="l" t="t" r="r" b="b"/>
              <a:pathLst>
                <a:path w="839" h="1021" extrusionOk="0">
                  <a:moveTo>
                    <a:pt x="227" y="1"/>
                  </a:moveTo>
                  <a:cubicBezTo>
                    <a:pt x="149" y="1"/>
                    <a:pt x="73" y="17"/>
                    <a:pt x="1" y="44"/>
                  </a:cubicBezTo>
                  <a:lnTo>
                    <a:pt x="63" y="1006"/>
                  </a:lnTo>
                  <a:cubicBezTo>
                    <a:pt x="81" y="1006"/>
                    <a:pt x="108" y="1014"/>
                    <a:pt x="126" y="1014"/>
                  </a:cubicBezTo>
                  <a:cubicBezTo>
                    <a:pt x="156" y="1019"/>
                    <a:pt x="187" y="1021"/>
                    <a:pt x="218" y="1021"/>
                  </a:cubicBezTo>
                  <a:cubicBezTo>
                    <a:pt x="493" y="1021"/>
                    <a:pt x="737" y="845"/>
                    <a:pt x="785" y="596"/>
                  </a:cubicBezTo>
                  <a:cubicBezTo>
                    <a:pt x="838" y="320"/>
                    <a:pt x="624" y="61"/>
                    <a:pt x="313" y="8"/>
                  </a:cubicBezTo>
                  <a:cubicBezTo>
                    <a:pt x="284" y="3"/>
                    <a:pt x="255" y="1"/>
                    <a:pt x="227" y="1"/>
                  </a:cubicBezTo>
                  <a:close/>
                </a:path>
              </a:pathLst>
            </a:custGeom>
            <a:solidFill>
              <a:srgbClr val="E4B2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6401300" y="2980175"/>
              <a:ext cx="5150" cy="10275"/>
            </a:xfrm>
            <a:custGeom>
              <a:avLst/>
              <a:gdLst/>
              <a:ahLst/>
              <a:cxnLst/>
              <a:rect l="l" t="t" r="r" b="b"/>
              <a:pathLst>
                <a:path w="206" h="411" fill="none" extrusionOk="0">
                  <a:moveTo>
                    <a:pt x="0" y="411"/>
                  </a:moveTo>
                  <a:cubicBezTo>
                    <a:pt x="116" y="411"/>
                    <a:pt x="205" y="313"/>
                    <a:pt x="205" y="206"/>
                  </a:cubicBezTo>
                  <a:cubicBezTo>
                    <a:pt x="205" y="90"/>
                    <a:pt x="116" y="1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6254650" y="3098650"/>
              <a:ext cx="390275" cy="162075"/>
            </a:xfrm>
            <a:custGeom>
              <a:avLst/>
              <a:gdLst/>
              <a:ahLst/>
              <a:cxnLst/>
              <a:rect l="l" t="t" r="r" b="b"/>
              <a:pathLst>
                <a:path w="15611" h="6483" extrusionOk="0">
                  <a:moveTo>
                    <a:pt x="12458" y="0"/>
                  </a:moveTo>
                  <a:lnTo>
                    <a:pt x="10275" y="1256"/>
                  </a:lnTo>
                  <a:lnTo>
                    <a:pt x="11184" y="2780"/>
                  </a:lnTo>
                  <a:lnTo>
                    <a:pt x="4397" y="4329"/>
                  </a:lnTo>
                  <a:cubicBezTo>
                    <a:pt x="4350" y="4338"/>
                    <a:pt x="4310" y="4343"/>
                    <a:pt x="4274" y="4343"/>
                  </a:cubicBezTo>
                  <a:cubicBezTo>
                    <a:pt x="4097" y="4343"/>
                    <a:pt x="4039" y="4239"/>
                    <a:pt x="3987" y="4098"/>
                  </a:cubicBezTo>
                  <a:lnTo>
                    <a:pt x="3809" y="3483"/>
                  </a:lnTo>
                  <a:cubicBezTo>
                    <a:pt x="3711" y="3127"/>
                    <a:pt x="3649" y="2744"/>
                    <a:pt x="3551" y="2423"/>
                  </a:cubicBezTo>
                  <a:cubicBezTo>
                    <a:pt x="3435" y="2049"/>
                    <a:pt x="2589" y="1782"/>
                    <a:pt x="2125" y="1577"/>
                  </a:cubicBezTo>
                  <a:cubicBezTo>
                    <a:pt x="1796" y="1435"/>
                    <a:pt x="1215" y="1158"/>
                    <a:pt x="872" y="1158"/>
                  </a:cubicBezTo>
                  <a:cubicBezTo>
                    <a:pt x="742" y="1158"/>
                    <a:pt x="646" y="1198"/>
                    <a:pt x="611" y="1301"/>
                  </a:cubicBezTo>
                  <a:cubicBezTo>
                    <a:pt x="513" y="1577"/>
                    <a:pt x="1190" y="1835"/>
                    <a:pt x="1190" y="1835"/>
                  </a:cubicBezTo>
                  <a:lnTo>
                    <a:pt x="2188" y="2281"/>
                  </a:lnTo>
                  <a:lnTo>
                    <a:pt x="1689" y="2156"/>
                  </a:lnTo>
                  <a:cubicBezTo>
                    <a:pt x="1573" y="2138"/>
                    <a:pt x="1431" y="2111"/>
                    <a:pt x="1270" y="2076"/>
                  </a:cubicBezTo>
                  <a:cubicBezTo>
                    <a:pt x="910" y="1987"/>
                    <a:pt x="602" y="1924"/>
                    <a:pt x="381" y="1924"/>
                  </a:cubicBezTo>
                  <a:cubicBezTo>
                    <a:pt x="138" y="1924"/>
                    <a:pt x="0" y="2000"/>
                    <a:pt x="14" y="2201"/>
                  </a:cubicBezTo>
                  <a:cubicBezTo>
                    <a:pt x="50" y="2575"/>
                    <a:pt x="905" y="2673"/>
                    <a:pt x="941" y="2682"/>
                  </a:cubicBezTo>
                  <a:lnTo>
                    <a:pt x="1840" y="2842"/>
                  </a:lnTo>
                  <a:cubicBezTo>
                    <a:pt x="1662" y="2824"/>
                    <a:pt x="1083" y="2762"/>
                    <a:pt x="1083" y="2762"/>
                  </a:cubicBezTo>
                  <a:cubicBezTo>
                    <a:pt x="1083" y="2762"/>
                    <a:pt x="891" y="2728"/>
                    <a:pt x="679" y="2728"/>
                  </a:cubicBezTo>
                  <a:cubicBezTo>
                    <a:pt x="417" y="2728"/>
                    <a:pt x="125" y="2780"/>
                    <a:pt x="130" y="3011"/>
                  </a:cubicBezTo>
                  <a:cubicBezTo>
                    <a:pt x="139" y="3358"/>
                    <a:pt x="691" y="3430"/>
                    <a:pt x="896" y="3439"/>
                  </a:cubicBezTo>
                  <a:lnTo>
                    <a:pt x="1413" y="3492"/>
                  </a:lnTo>
                  <a:cubicBezTo>
                    <a:pt x="1279" y="3510"/>
                    <a:pt x="1083" y="3528"/>
                    <a:pt x="923" y="3581"/>
                  </a:cubicBezTo>
                  <a:cubicBezTo>
                    <a:pt x="754" y="3643"/>
                    <a:pt x="709" y="3715"/>
                    <a:pt x="691" y="3831"/>
                  </a:cubicBezTo>
                  <a:cubicBezTo>
                    <a:pt x="658" y="4023"/>
                    <a:pt x="842" y="4074"/>
                    <a:pt x="1047" y="4074"/>
                  </a:cubicBezTo>
                  <a:cubicBezTo>
                    <a:pt x="1279" y="4074"/>
                    <a:pt x="1538" y="4009"/>
                    <a:pt x="1538" y="4009"/>
                  </a:cubicBezTo>
                  <a:cubicBezTo>
                    <a:pt x="1660" y="3987"/>
                    <a:pt x="1763" y="3976"/>
                    <a:pt x="1849" y="3976"/>
                  </a:cubicBezTo>
                  <a:cubicBezTo>
                    <a:pt x="2184" y="3976"/>
                    <a:pt x="2279" y="4141"/>
                    <a:pt x="2357" y="4481"/>
                  </a:cubicBezTo>
                  <a:cubicBezTo>
                    <a:pt x="2669" y="5888"/>
                    <a:pt x="3355" y="6084"/>
                    <a:pt x="3355" y="6084"/>
                  </a:cubicBezTo>
                  <a:cubicBezTo>
                    <a:pt x="4034" y="6394"/>
                    <a:pt x="5871" y="6483"/>
                    <a:pt x="7749" y="6483"/>
                  </a:cubicBezTo>
                  <a:cubicBezTo>
                    <a:pt x="8997" y="6483"/>
                    <a:pt x="10263" y="6444"/>
                    <a:pt x="11220" y="6405"/>
                  </a:cubicBezTo>
                  <a:cubicBezTo>
                    <a:pt x="12128" y="6369"/>
                    <a:pt x="13054" y="6280"/>
                    <a:pt x="14123" y="5879"/>
                  </a:cubicBezTo>
                  <a:cubicBezTo>
                    <a:pt x="14863" y="5603"/>
                    <a:pt x="15326" y="5184"/>
                    <a:pt x="15495" y="4899"/>
                  </a:cubicBezTo>
                  <a:cubicBezTo>
                    <a:pt x="15611" y="4703"/>
                    <a:pt x="15468" y="4320"/>
                    <a:pt x="15344" y="4133"/>
                  </a:cubicBezTo>
                  <a:lnTo>
                    <a:pt x="12458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6407975" y="2926000"/>
              <a:ext cx="127400" cy="208450"/>
            </a:xfrm>
            <a:custGeom>
              <a:avLst/>
              <a:gdLst/>
              <a:ahLst/>
              <a:cxnLst/>
              <a:rect l="l" t="t" r="r" b="b"/>
              <a:pathLst>
                <a:path w="5096" h="8338" extrusionOk="0">
                  <a:moveTo>
                    <a:pt x="1346" y="0"/>
                  </a:moveTo>
                  <a:cubicBezTo>
                    <a:pt x="1313" y="0"/>
                    <a:pt x="1280" y="1"/>
                    <a:pt x="1248" y="3"/>
                  </a:cubicBezTo>
                  <a:cubicBezTo>
                    <a:pt x="954" y="30"/>
                    <a:pt x="678" y="137"/>
                    <a:pt x="446" y="315"/>
                  </a:cubicBezTo>
                  <a:cubicBezTo>
                    <a:pt x="330" y="395"/>
                    <a:pt x="223" y="502"/>
                    <a:pt x="134" y="618"/>
                  </a:cubicBezTo>
                  <a:cubicBezTo>
                    <a:pt x="90" y="671"/>
                    <a:pt x="54" y="734"/>
                    <a:pt x="18" y="796"/>
                  </a:cubicBezTo>
                  <a:cubicBezTo>
                    <a:pt x="1" y="841"/>
                    <a:pt x="1" y="841"/>
                    <a:pt x="10" y="885"/>
                  </a:cubicBezTo>
                  <a:cubicBezTo>
                    <a:pt x="27" y="974"/>
                    <a:pt x="90" y="1063"/>
                    <a:pt x="116" y="1161"/>
                  </a:cubicBezTo>
                  <a:cubicBezTo>
                    <a:pt x="134" y="1215"/>
                    <a:pt x="143" y="1268"/>
                    <a:pt x="152" y="1322"/>
                  </a:cubicBezTo>
                  <a:cubicBezTo>
                    <a:pt x="161" y="1357"/>
                    <a:pt x="152" y="1411"/>
                    <a:pt x="170" y="1437"/>
                  </a:cubicBezTo>
                  <a:cubicBezTo>
                    <a:pt x="179" y="1455"/>
                    <a:pt x="197" y="1473"/>
                    <a:pt x="223" y="1482"/>
                  </a:cubicBezTo>
                  <a:cubicBezTo>
                    <a:pt x="268" y="1509"/>
                    <a:pt x="330" y="1527"/>
                    <a:pt x="366" y="1553"/>
                  </a:cubicBezTo>
                  <a:cubicBezTo>
                    <a:pt x="499" y="1651"/>
                    <a:pt x="597" y="1794"/>
                    <a:pt x="660" y="1954"/>
                  </a:cubicBezTo>
                  <a:cubicBezTo>
                    <a:pt x="749" y="2186"/>
                    <a:pt x="749" y="2435"/>
                    <a:pt x="749" y="2684"/>
                  </a:cubicBezTo>
                  <a:cubicBezTo>
                    <a:pt x="731" y="3477"/>
                    <a:pt x="571" y="4270"/>
                    <a:pt x="571" y="5072"/>
                  </a:cubicBezTo>
                  <a:cubicBezTo>
                    <a:pt x="562" y="5864"/>
                    <a:pt x="722" y="6702"/>
                    <a:pt x="1248" y="7307"/>
                  </a:cubicBezTo>
                  <a:cubicBezTo>
                    <a:pt x="1666" y="7779"/>
                    <a:pt x="2272" y="8055"/>
                    <a:pt x="2887" y="8198"/>
                  </a:cubicBezTo>
                  <a:cubicBezTo>
                    <a:pt x="3274" y="8291"/>
                    <a:pt x="3669" y="8338"/>
                    <a:pt x="4066" y="8338"/>
                  </a:cubicBezTo>
                  <a:cubicBezTo>
                    <a:pt x="4281" y="8338"/>
                    <a:pt x="4497" y="8324"/>
                    <a:pt x="4713" y="8296"/>
                  </a:cubicBezTo>
                  <a:cubicBezTo>
                    <a:pt x="4873" y="8278"/>
                    <a:pt x="5096" y="8162"/>
                    <a:pt x="5024" y="8002"/>
                  </a:cubicBezTo>
                  <a:cubicBezTo>
                    <a:pt x="4992" y="7917"/>
                    <a:pt x="4887" y="7899"/>
                    <a:pt x="4781" y="7899"/>
                  </a:cubicBezTo>
                  <a:cubicBezTo>
                    <a:pt x="4743" y="7899"/>
                    <a:pt x="4704" y="7902"/>
                    <a:pt x="4668" y="7904"/>
                  </a:cubicBezTo>
                  <a:cubicBezTo>
                    <a:pt x="4660" y="7904"/>
                    <a:pt x="4653" y="7904"/>
                    <a:pt x="4645" y="7904"/>
                  </a:cubicBezTo>
                  <a:cubicBezTo>
                    <a:pt x="4324" y="7904"/>
                    <a:pt x="4022" y="7720"/>
                    <a:pt x="3822" y="7477"/>
                  </a:cubicBezTo>
                  <a:cubicBezTo>
                    <a:pt x="3617" y="7218"/>
                    <a:pt x="3492" y="6906"/>
                    <a:pt x="3403" y="6586"/>
                  </a:cubicBezTo>
                  <a:cubicBezTo>
                    <a:pt x="3002" y="5259"/>
                    <a:pt x="2967" y="3851"/>
                    <a:pt x="2967" y="2471"/>
                  </a:cubicBezTo>
                  <a:cubicBezTo>
                    <a:pt x="2967" y="1838"/>
                    <a:pt x="2967" y="1161"/>
                    <a:pt x="2602" y="645"/>
                  </a:cubicBezTo>
                  <a:cubicBezTo>
                    <a:pt x="2318" y="244"/>
                    <a:pt x="1831" y="0"/>
                    <a:pt x="1346" y="0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6248325" y="3183275"/>
              <a:ext cx="23175" cy="29200"/>
            </a:xfrm>
            <a:custGeom>
              <a:avLst/>
              <a:gdLst/>
              <a:ahLst/>
              <a:cxnLst/>
              <a:rect l="l" t="t" r="r" b="b"/>
              <a:pathLst>
                <a:path w="927" h="1168" extrusionOk="0">
                  <a:moveTo>
                    <a:pt x="927" y="0"/>
                  </a:moveTo>
                  <a:lnTo>
                    <a:pt x="927" y="0"/>
                  </a:lnTo>
                  <a:cubicBezTo>
                    <a:pt x="926" y="1"/>
                    <a:pt x="36" y="1060"/>
                    <a:pt x="0" y="1167"/>
                  </a:cubicBezTo>
                  <a:lnTo>
                    <a:pt x="927" y="0"/>
                  </a:ln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6248325" y="3183275"/>
              <a:ext cx="23175" cy="29200"/>
            </a:xfrm>
            <a:custGeom>
              <a:avLst/>
              <a:gdLst/>
              <a:ahLst/>
              <a:cxnLst/>
              <a:rect l="l" t="t" r="r" b="b"/>
              <a:pathLst>
                <a:path w="927" h="1168" fill="none" extrusionOk="0">
                  <a:moveTo>
                    <a:pt x="0" y="1167"/>
                  </a:moveTo>
                  <a:cubicBezTo>
                    <a:pt x="36" y="1060"/>
                    <a:pt x="927" y="0"/>
                    <a:pt x="92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6534225" y="3165400"/>
              <a:ext cx="37000" cy="2750"/>
            </a:xfrm>
            <a:custGeom>
              <a:avLst/>
              <a:gdLst/>
              <a:ahLst/>
              <a:cxnLst/>
              <a:rect l="l" t="t" r="r" b="b"/>
              <a:pathLst>
                <a:path w="1480" h="110" extrusionOk="0">
                  <a:moveTo>
                    <a:pt x="976" y="0"/>
                  </a:moveTo>
                  <a:cubicBezTo>
                    <a:pt x="495" y="0"/>
                    <a:pt x="1" y="110"/>
                    <a:pt x="1" y="110"/>
                  </a:cubicBezTo>
                  <a:lnTo>
                    <a:pt x="1480" y="56"/>
                  </a:lnTo>
                  <a:cubicBezTo>
                    <a:pt x="1331" y="15"/>
                    <a:pt x="1154" y="0"/>
                    <a:pt x="976" y="0"/>
                  </a:cubicBezTo>
                  <a:close/>
                </a:path>
              </a:pathLst>
            </a:custGeom>
            <a:solidFill>
              <a:srgbClr val="E4B2A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6534225" y="3163000"/>
              <a:ext cx="37000" cy="5150"/>
            </a:xfrm>
            <a:custGeom>
              <a:avLst/>
              <a:gdLst/>
              <a:ahLst/>
              <a:cxnLst/>
              <a:rect l="l" t="t" r="r" b="b"/>
              <a:pathLst>
                <a:path w="1480" h="206" fill="none" extrusionOk="0">
                  <a:moveTo>
                    <a:pt x="1" y="206"/>
                  </a:moveTo>
                  <a:cubicBezTo>
                    <a:pt x="1" y="206"/>
                    <a:pt x="927" y="1"/>
                    <a:pt x="1480" y="152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6416474" y="2581626"/>
              <a:ext cx="222700" cy="222700"/>
            </a:xfrm>
            <a:custGeom>
              <a:avLst/>
              <a:gdLst/>
              <a:ahLst/>
              <a:cxnLst/>
              <a:rect l="l" t="t" r="r" b="b"/>
              <a:pathLst>
                <a:path w="8908" h="8908" extrusionOk="0">
                  <a:moveTo>
                    <a:pt x="4454" y="1"/>
                  </a:moveTo>
                  <a:cubicBezTo>
                    <a:pt x="1995" y="1"/>
                    <a:pt x="0" y="1996"/>
                    <a:pt x="0" y="4454"/>
                  </a:cubicBezTo>
                  <a:cubicBezTo>
                    <a:pt x="0" y="6913"/>
                    <a:pt x="1995" y="8908"/>
                    <a:pt x="4454" y="8908"/>
                  </a:cubicBezTo>
                  <a:cubicBezTo>
                    <a:pt x="6912" y="8908"/>
                    <a:pt x="8907" y="6913"/>
                    <a:pt x="8907" y="4454"/>
                  </a:cubicBezTo>
                  <a:cubicBezTo>
                    <a:pt x="8907" y="1996"/>
                    <a:pt x="6912" y="1"/>
                    <a:pt x="445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6414650" y="2803600"/>
              <a:ext cx="66825" cy="66825"/>
            </a:xfrm>
            <a:custGeom>
              <a:avLst/>
              <a:gdLst/>
              <a:ahLst/>
              <a:cxnLst/>
              <a:rect l="l" t="t" r="r" b="b"/>
              <a:pathLst>
                <a:path w="2673" h="2673" extrusionOk="0">
                  <a:moveTo>
                    <a:pt x="1337" y="0"/>
                  </a:moveTo>
                  <a:cubicBezTo>
                    <a:pt x="598" y="0"/>
                    <a:pt x="1" y="597"/>
                    <a:pt x="1" y="1337"/>
                  </a:cubicBezTo>
                  <a:cubicBezTo>
                    <a:pt x="1" y="2076"/>
                    <a:pt x="598" y="2673"/>
                    <a:pt x="1337" y="2673"/>
                  </a:cubicBezTo>
                  <a:cubicBezTo>
                    <a:pt x="2076" y="2673"/>
                    <a:pt x="2673" y="2076"/>
                    <a:pt x="2673" y="1337"/>
                  </a:cubicBezTo>
                  <a:cubicBezTo>
                    <a:pt x="2673" y="597"/>
                    <a:pt x="2076" y="0"/>
                    <a:pt x="1337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6405075" y="2879975"/>
              <a:ext cx="31875" cy="31650"/>
            </a:xfrm>
            <a:custGeom>
              <a:avLst/>
              <a:gdLst/>
              <a:ahLst/>
              <a:cxnLst/>
              <a:rect l="l" t="t" r="r" b="b"/>
              <a:pathLst>
                <a:path w="1275" h="1266" extrusionOk="0">
                  <a:moveTo>
                    <a:pt x="642" y="1"/>
                  </a:moveTo>
                  <a:cubicBezTo>
                    <a:pt x="286" y="1"/>
                    <a:pt x="1" y="286"/>
                    <a:pt x="1" y="633"/>
                  </a:cubicBezTo>
                  <a:cubicBezTo>
                    <a:pt x="1" y="989"/>
                    <a:pt x="286" y="1265"/>
                    <a:pt x="642" y="1265"/>
                  </a:cubicBezTo>
                  <a:cubicBezTo>
                    <a:pt x="990" y="1265"/>
                    <a:pt x="1275" y="989"/>
                    <a:pt x="1275" y="633"/>
                  </a:cubicBezTo>
                  <a:cubicBezTo>
                    <a:pt x="1275" y="286"/>
                    <a:pt x="990" y="1"/>
                    <a:pt x="642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890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6395500" y="2972100"/>
              <a:ext cx="21400" cy="26650"/>
            </a:xfrm>
            <a:custGeom>
              <a:avLst/>
              <a:gdLst/>
              <a:ahLst/>
              <a:cxnLst/>
              <a:rect l="l" t="t" r="r" b="b"/>
              <a:pathLst>
                <a:path w="856" h="1066" extrusionOk="0">
                  <a:moveTo>
                    <a:pt x="275" y="1"/>
                  </a:moveTo>
                  <a:cubicBezTo>
                    <a:pt x="180" y="1"/>
                    <a:pt x="85" y="23"/>
                    <a:pt x="1" y="66"/>
                  </a:cubicBezTo>
                  <a:cubicBezTo>
                    <a:pt x="56" y="51"/>
                    <a:pt x="112" y="44"/>
                    <a:pt x="168" y="44"/>
                  </a:cubicBezTo>
                  <a:cubicBezTo>
                    <a:pt x="282" y="44"/>
                    <a:pt x="395" y="74"/>
                    <a:pt x="491" y="128"/>
                  </a:cubicBezTo>
                  <a:cubicBezTo>
                    <a:pt x="624" y="208"/>
                    <a:pt x="731" y="351"/>
                    <a:pt x="740" y="502"/>
                  </a:cubicBezTo>
                  <a:cubicBezTo>
                    <a:pt x="749" y="662"/>
                    <a:pt x="669" y="814"/>
                    <a:pt x="535" y="903"/>
                  </a:cubicBezTo>
                  <a:cubicBezTo>
                    <a:pt x="435" y="982"/>
                    <a:pt x="299" y="1026"/>
                    <a:pt x="161" y="1026"/>
                  </a:cubicBezTo>
                  <a:cubicBezTo>
                    <a:pt x="129" y="1026"/>
                    <a:pt x="96" y="1024"/>
                    <a:pt x="63" y="1019"/>
                  </a:cubicBezTo>
                  <a:lnTo>
                    <a:pt x="63" y="1019"/>
                  </a:lnTo>
                  <a:cubicBezTo>
                    <a:pt x="133" y="1050"/>
                    <a:pt x="211" y="1065"/>
                    <a:pt x="290" y="1065"/>
                  </a:cubicBezTo>
                  <a:cubicBezTo>
                    <a:pt x="393" y="1065"/>
                    <a:pt x="498" y="1038"/>
                    <a:pt x="589" y="983"/>
                  </a:cubicBezTo>
                  <a:cubicBezTo>
                    <a:pt x="669" y="930"/>
                    <a:pt x="740" y="867"/>
                    <a:pt x="785" y="778"/>
                  </a:cubicBezTo>
                  <a:cubicBezTo>
                    <a:pt x="829" y="698"/>
                    <a:pt x="856" y="600"/>
                    <a:pt x="847" y="502"/>
                  </a:cubicBezTo>
                  <a:cubicBezTo>
                    <a:pt x="838" y="306"/>
                    <a:pt x="696" y="128"/>
                    <a:pt x="526" y="57"/>
                  </a:cubicBezTo>
                  <a:cubicBezTo>
                    <a:pt x="446" y="19"/>
                    <a:pt x="361" y="1"/>
                    <a:pt x="275" y="1"/>
                  </a:cubicBezTo>
                  <a:close/>
                </a:path>
              </a:pathLst>
            </a:custGeom>
            <a:solidFill>
              <a:srgbClr val="18161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380" name="Google Shape;380;p31"/>
          <p:cNvGrpSpPr/>
          <p:nvPr/>
        </p:nvGrpSpPr>
        <p:grpSpPr>
          <a:xfrm rot="10800000" flipH="1">
            <a:off x="1131335" y="4168742"/>
            <a:ext cx="546763" cy="569061"/>
            <a:chOff x="1455350" y="1464125"/>
            <a:chExt cx="220300" cy="229275"/>
          </a:xfrm>
        </p:grpSpPr>
        <p:sp>
          <p:nvSpPr>
            <p:cNvPr id="381" name="Google Shape;381;p31"/>
            <p:cNvSpPr/>
            <p:nvPr/>
          </p:nvSpPr>
          <p:spPr>
            <a:xfrm>
              <a:off x="1533950" y="1550075"/>
              <a:ext cx="58825" cy="55725"/>
            </a:xfrm>
            <a:custGeom>
              <a:avLst/>
              <a:gdLst/>
              <a:ahLst/>
              <a:cxnLst/>
              <a:rect l="l" t="t" r="r" b="b"/>
              <a:pathLst>
                <a:path w="2353" h="2229" extrusionOk="0">
                  <a:moveTo>
                    <a:pt x="985" y="1"/>
                  </a:moveTo>
                  <a:cubicBezTo>
                    <a:pt x="413" y="1"/>
                    <a:pt x="27" y="566"/>
                    <a:pt x="1" y="1096"/>
                  </a:cubicBezTo>
                  <a:cubicBezTo>
                    <a:pt x="18" y="1738"/>
                    <a:pt x="384" y="2174"/>
                    <a:pt x="1034" y="2227"/>
                  </a:cubicBezTo>
                  <a:cubicBezTo>
                    <a:pt x="1043" y="2228"/>
                    <a:pt x="1052" y="2228"/>
                    <a:pt x="1061" y="2228"/>
                  </a:cubicBezTo>
                  <a:cubicBezTo>
                    <a:pt x="1265" y="2228"/>
                    <a:pt x="1461" y="2134"/>
                    <a:pt x="1640" y="2040"/>
                  </a:cubicBezTo>
                  <a:cubicBezTo>
                    <a:pt x="1934" y="1898"/>
                    <a:pt x="2103" y="1613"/>
                    <a:pt x="2156" y="1310"/>
                  </a:cubicBezTo>
                  <a:cubicBezTo>
                    <a:pt x="2352" y="553"/>
                    <a:pt x="1711" y="1"/>
                    <a:pt x="998" y="1"/>
                  </a:cubicBezTo>
                  <a:cubicBezTo>
                    <a:pt x="994" y="1"/>
                    <a:pt x="989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1484750" y="1598175"/>
              <a:ext cx="68375" cy="67925"/>
            </a:xfrm>
            <a:custGeom>
              <a:avLst/>
              <a:gdLst/>
              <a:ahLst/>
              <a:cxnLst/>
              <a:rect l="l" t="t" r="r" b="b"/>
              <a:pathLst>
                <a:path w="2735" h="2717" extrusionOk="0">
                  <a:moveTo>
                    <a:pt x="2102" y="1"/>
                  </a:moveTo>
                  <a:cubicBezTo>
                    <a:pt x="1906" y="125"/>
                    <a:pt x="1693" y="223"/>
                    <a:pt x="1532" y="384"/>
                  </a:cubicBezTo>
                  <a:cubicBezTo>
                    <a:pt x="1060" y="838"/>
                    <a:pt x="0" y="1675"/>
                    <a:pt x="383" y="2406"/>
                  </a:cubicBezTo>
                  <a:cubicBezTo>
                    <a:pt x="446" y="2566"/>
                    <a:pt x="561" y="2700"/>
                    <a:pt x="731" y="2708"/>
                  </a:cubicBezTo>
                  <a:cubicBezTo>
                    <a:pt x="761" y="2714"/>
                    <a:pt x="792" y="2716"/>
                    <a:pt x="822" y="2716"/>
                  </a:cubicBezTo>
                  <a:cubicBezTo>
                    <a:pt x="1590" y="2716"/>
                    <a:pt x="2306" y="1046"/>
                    <a:pt x="2726" y="455"/>
                  </a:cubicBezTo>
                  <a:cubicBezTo>
                    <a:pt x="2726" y="455"/>
                    <a:pt x="2735" y="446"/>
                    <a:pt x="2735" y="437"/>
                  </a:cubicBezTo>
                  <a:cubicBezTo>
                    <a:pt x="2726" y="428"/>
                    <a:pt x="2735" y="419"/>
                    <a:pt x="2735" y="410"/>
                  </a:cubicBezTo>
                  <a:cubicBezTo>
                    <a:pt x="2467" y="339"/>
                    <a:pt x="2254" y="197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1455350" y="1579700"/>
              <a:ext cx="79750" cy="41850"/>
            </a:xfrm>
            <a:custGeom>
              <a:avLst/>
              <a:gdLst/>
              <a:ahLst/>
              <a:cxnLst/>
              <a:rect l="l" t="t" r="r" b="b"/>
              <a:pathLst>
                <a:path w="3190" h="1674" extrusionOk="0">
                  <a:moveTo>
                    <a:pt x="2949" y="0"/>
                  </a:moveTo>
                  <a:cubicBezTo>
                    <a:pt x="2103" y="18"/>
                    <a:pt x="0" y="161"/>
                    <a:pt x="339" y="1319"/>
                  </a:cubicBezTo>
                  <a:cubicBezTo>
                    <a:pt x="445" y="1566"/>
                    <a:pt x="696" y="1674"/>
                    <a:pt x="952" y="1674"/>
                  </a:cubicBezTo>
                  <a:cubicBezTo>
                    <a:pt x="1082" y="1674"/>
                    <a:pt x="1213" y="1646"/>
                    <a:pt x="1328" y="1595"/>
                  </a:cubicBezTo>
                  <a:cubicBezTo>
                    <a:pt x="1809" y="1381"/>
                    <a:pt x="2290" y="1140"/>
                    <a:pt x="2744" y="882"/>
                  </a:cubicBezTo>
                  <a:cubicBezTo>
                    <a:pt x="2886" y="820"/>
                    <a:pt x="3047" y="686"/>
                    <a:pt x="3189" y="624"/>
                  </a:cubicBezTo>
                  <a:cubicBezTo>
                    <a:pt x="3082" y="446"/>
                    <a:pt x="3020" y="241"/>
                    <a:pt x="3011" y="18"/>
                  </a:cubicBezTo>
                  <a:cubicBezTo>
                    <a:pt x="2984" y="18"/>
                    <a:pt x="2967" y="9"/>
                    <a:pt x="29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1462250" y="1528450"/>
              <a:ext cx="73500" cy="48150"/>
            </a:xfrm>
            <a:custGeom>
              <a:avLst/>
              <a:gdLst/>
              <a:ahLst/>
              <a:cxnLst/>
              <a:rect l="l" t="t" r="r" b="b"/>
              <a:pathLst>
                <a:path w="2940" h="1926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179" y="28"/>
                    <a:pt x="1" y="928"/>
                    <a:pt x="686" y="1293"/>
                  </a:cubicBezTo>
                  <a:lnTo>
                    <a:pt x="695" y="1293"/>
                  </a:lnTo>
                  <a:cubicBezTo>
                    <a:pt x="1123" y="1569"/>
                    <a:pt x="1639" y="1667"/>
                    <a:pt x="2129" y="1783"/>
                  </a:cubicBezTo>
                  <a:cubicBezTo>
                    <a:pt x="2334" y="1837"/>
                    <a:pt x="2530" y="1872"/>
                    <a:pt x="2735" y="1926"/>
                  </a:cubicBezTo>
                  <a:cubicBezTo>
                    <a:pt x="2735" y="1872"/>
                    <a:pt x="2744" y="1828"/>
                    <a:pt x="2753" y="1774"/>
                  </a:cubicBezTo>
                  <a:cubicBezTo>
                    <a:pt x="2780" y="1605"/>
                    <a:pt x="2842" y="1427"/>
                    <a:pt x="2940" y="1275"/>
                  </a:cubicBezTo>
                  <a:cubicBezTo>
                    <a:pt x="2886" y="1240"/>
                    <a:pt x="2851" y="1160"/>
                    <a:pt x="2797" y="1124"/>
                  </a:cubicBezTo>
                  <a:cubicBezTo>
                    <a:pt x="2303" y="647"/>
                    <a:pt x="1774" y="0"/>
                    <a:pt x="10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1503000" y="1484850"/>
              <a:ext cx="47000" cy="72375"/>
            </a:xfrm>
            <a:custGeom>
              <a:avLst/>
              <a:gdLst/>
              <a:ahLst/>
              <a:cxnLst/>
              <a:rect l="l" t="t" r="r" b="b"/>
              <a:pathLst>
                <a:path w="1880" h="2895" extrusionOk="0">
                  <a:moveTo>
                    <a:pt x="694" y="0"/>
                  </a:moveTo>
                  <a:cubicBezTo>
                    <a:pt x="428" y="0"/>
                    <a:pt x="181" y="186"/>
                    <a:pt x="116" y="516"/>
                  </a:cubicBezTo>
                  <a:cubicBezTo>
                    <a:pt x="1" y="962"/>
                    <a:pt x="312" y="1363"/>
                    <a:pt x="508" y="1737"/>
                  </a:cubicBezTo>
                  <a:cubicBezTo>
                    <a:pt x="749" y="2164"/>
                    <a:pt x="1087" y="2512"/>
                    <a:pt x="1399" y="2895"/>
                  </a:cubicBezTo>
                  <a:cubicBezTo>
                    <a:pt x="1524" y="2734"/>
                    <a:pt x="1693" y="2601"/>
                    <a:pt x="1880" y="2530"/>
                  </a:cubicBezTo>
                  <a:cubicBezTo>
                    <a:pt x="1871" y="2503"/>
                    <a:pt x="1871" y="2476"/>
                    <a:pt x="1862" y="2458"/>
                  </a:cubicBezTo>
                  <a:cubicBezTo>
                    <a:pt x="1773" y="2102"/>
                    <a:pt x="1639" y="1470"/>
                    <a:pt x="1604" y="846"/>
                  </a:cubicBezTo>
                  <a:cubicBezTo>
                    <a:pt x="1595" y="837"/>
                    <a:pt x="1586" y="828"/>
                    <a:pt x="1586" y="810"/>
                  </a:cubicBezTo>
                  <a:cubicBezTo>
                    <a:pt x="1479" y="606"/>
                    <a:pt x="1354" y="401"/>
                    <a:pt x="1185" y="240"/>
                  </a:cubicBezTo>
                  <a:cubicBezTo>
                    <a:pt x="1042" y="77"/>
                    <a:pt x="864" y="0"/>
                    <a:pt x="6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1538850" y="1467725"/>
              <a:ext cx="37650" cy="80375"/>
            </a:xfrm>
            <a:custGeom>
              <a:avLst/>
              <a:gdLst/>
              <a:ahLst/>
              <a:cxnLst/>
              <a:rect l="l" t="t" r="r" b="b"/>
              <a:pathLst>
                <a:path w="1506" h="3215" extrusionOk="0">
                  <a:moveTo>
                    <a:pt x="902" y="1"/>
                  </a:moveTo>
                  <a:cubicBezTo>
                    <a:pt x="865" y="1"/>
                    <a:pt x="826" y="6"/>
                    <a:pt x="784" y="17"/>
                  </a:cubicBezTo>
                  <a:cubicBezTo>
                    <a:pt x="1" y="213"/>
                    <a:pt x="384" y="2155"/>
                    <a:pt x="482" y="2751"/>
                  </a:cubicBezTo>
                  <a:cubicBezTo>
                    <a:pt x="517" y="2894"/>
                    <a:pt x="562" y="3027"/>
                    <a:pt x="589" y="3170"/>
                  </a:cubicBezTo>
                  <a:cubicBezTo>
                    <a:pt x="649" y="3159"/>
                    <a:pt x="713" y="3151"/>
                    <a:pt x="778" y="3151"/>
                  </a:cubicBezTo>
                  <a:cubicBezTo>
                    <a:pt x="819" y="3151"/>
                    <a:pt x="859" y="3154"/>
                    <a:pt x="900" y="3161"/>
                  </a:cubicBezTo>
                  <a:cubicBezTo>
                    <a:pt x="1016" y="3170"/>
                    <a:pt x="1123" y="3188"/>
                    <a:pt x="1221" y="3215"/>
                  </a:cubicBezTo>
                  <a:cubicBezTo>
                    <a:pt x="1221" y="3179"/>
                    <a:pt x="1230" y="3152"/>
                    <a:pt x="1230" y="3125"/>
                  </a:cubicBezTo>
                  <a:cubicBezTo>
                    <a:pt x="1239" y="2244"/>
                    <a:pt x="1506" y="1308"/>
                    <a:pt x="1346" y="435"/>
                  </a:cubicBezTo>
                  <a:cubicBezTo>
                    <a:pt x="1284" y="205"/>
                    <a:pt x="1136" y="1"/>
                    <a:pt x="9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1573600" y="1494350"/>
              <a:ext cx="49000" cy="63325"/>
            </a:xfrm>
            <a:custGeom>
              <a:avLst/>
              <a:gdLst/>
              <a:ahLst/>
              <a:cxnLst/>
              <a:rect l="l" t="t" r="r" b="b"/>
              <a:pathLst>
                <a:path w="1960" h="2533" extrusionOk="0">
                  <a:moveTo>
                    <a:pt x="1288" y="0"/>
                  </a:moveTo>
                  <a:cubicBezTo>
                    <a:pt x="1141" y="0"/>
                    <a:pt x="992" y="53"/>
                    <a:pt x="864" y="172"/>
                  </a:cubicBezTo>
                  <a:cubicBezTo>
                    <a:pt x="490" y="680"/>
                    <a:pt x="250" y="1339"/>
                    <a:pt x="54" y="1936"/>
                  </a:cubicBezTo>
                  <a:cubicBezTo>
                    <a:pt x="27" y="2025"/>
                    <a:pt x="18" y="2114"/>
                    <a:pt x="0" y="2203"/>
                  </a:cubicBezTo>
                  <a:cubicBezTo>
                    <a:pt x="205" y="2283"/>
                    <a:pt x="356" y="2399"/>
                    <a:pt x="481" y="2533"/>
                  </a:cubicBezTo>
                  <a:cubicBezTo>
                    <a:pt x="499" y="2524"/>
                    <a:pt x="526" y="2506"/>
                    <a:pt x="543" y="2497"/>
                  </a:cubicBezTo>
                  <a:cubicBezTo>
                    <a:pt x="1122" y="2185"/>
                    <a:pt x="1541" y="1606"/>
                    <a:pt x="1835" y="1027"/>
                  </a:cubicBezTo>
                  <a:cubicBezTo>
                    <a:pt x="1897" y="876"/>
                    <a:pt x="1960" y="724"/>
                    <a:pt x="1960" y="564"/>
                  </a:cubicBezTo>
                  <a:cubicBezTo>
                    <a:pt x="1888" y="228"/>
                    <a:pt x="1593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1587625" y="1537050"/>
              <a:ext cx="72825" cy="35725"/>
            </a:xfrm>
            <a:custGeom>
              <a:avLst/>
              <a:gdLst/>
              <a:ahLst/>
              <a:cxnLst/>
              <a:rect l="l" t="t" r="r" b="b"/>
              <a:pathLst>
                <a:path w="2913" h="1429" extrusionOk="0">
                  <a:moveTo>
                    <a:pt x="2143" y="1"/>
                  </a:moveTo>
                  <a:cubicBezTo>
                    <a:pt x="2069" y="1"/>
                    <a:pt x="1998" y="8"/>
                    <a:pt x="1933" y="23"/>
                  </a:cubicBezTo>
                  <a:cubicBezTo>
                    <a:pt x="1408" y="174"/>
                    <a:pt x="918" y="450"/>
                    <a:pt x="437" y="700"/>
                  </a:cubicBezTo>
                  <a:cubicBezTo>
                    <a:pt x="303" y="762"/>
                    <a:pt x="152" y="905"/>
                    <a:pt x="0" y="949"/>
                  </a:cubicBezTo>
                  <a:cubicBezTo>
                    <a:pt x="89" y="1083"/>
                    <a:pt x="143" y="1234"/>
                    <a:pt x="170" y="1395"/>
                  </a:cubicBezTo>
                  <a:cubicBezTo>
                    <a:pt x="383" y="1403"/>
                    <a:pt x="597" y="1412"/>
                    <a:pt x="802" y="1421"/>
                  </a:cubicBezTo>
                  <a:cubicBezTo>
                    <a:pt x="899" y="1426"/>
                    <a:pt x="997" y="1429"/>
                    <a:pt x="1095" y="1429"/>
                  </a:cubicBezTo>
                  <a:cubicBezTo>
                    <a:pt x="1581" y="1429"/>
                    <a:pt x="2070" y="1362"/>
                    <a:pt x="2485" y="1110"/>
                  </a:cubicBezTo>
                  <a:cubicBezTo>
                    <a:pt x="2690" y="958"/>
                    <a:pt x="2913" y="780"/>
                    <a:pt x="2904" y="495"/>
                  </a:cubicBezTo>
                  <a:cubicBezTo>
                    <a:pt x="2853" y="153"/>
                    <a:pt x="2474" y="1"/>
                    <a:pt x="214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1589175" y="1575475"/>
              <a:ext cx="85750" cy="38300"/>
            </a:xfrm>
            <a:custGeom>
              <a:avLst/>
              <a:gdLst/>
              <a:ahLst/>
              <a:cxnLst/>
              <a:rect l="l" t="t" r="r" b="b"/>
              <a:pathLst>
                <a:path w="3430" h="1532" extrusionOk="0">
                  <a:moveTo>
                    <a:pt x="125" y="0"/>
                  </a:moveTo>
                  <a:cubicBezTo>
                    <a:pt x="125" y="205"/>
                    <a:pt x="90" y="410"/>
                    <a:pt x="1" y="597"/>
                  </a:cubicBezTo>
                  <a:cubicBezTo>
                    <a:pt x="18" y="615"/>
                    <a:pt x="27" y="624"/>
                    <a:pt x="36" y="633"/>
                  </a:cubicBezTo>
                  <a:lnTo>
                    <a:pt x="45" y="641"/>
                  </a:lnTo>
                  <a:cubicBezTo>
                    <a:pt x="90" y="668"/>
                    <a:pt x="134" y="704"/>
                    <a:pt x="161" y="722"/>
                  </a:cubicBezTo>
                  <a:cubicBezTo>
                    <a:pt x="629" y="1037"/>
                    <a:pt x="1494" y="1531"/>
                    <a:pt x="2195" y="1531"/>
                  </a:cubicBezTo>
                  <a:cubicBezTo>
                    <a:pt x="2522" y="1531"/>
                    <a:pt x="2813" y="1424"/>
                    <a:pt x="3011" y="1140"/>
                  </a:cubicBezTo>
                  <a:cubicBezTo>
                    <a:pt x="3430" y="365"/>
                    <a:pt x="2210" y="232"/>
                    <a:pt x="1702" y="187"/>
                  </a:cubicBezTo>
                  <a:cubicBezTo>
                    <a:pt x="1176" y="89"/>
                    <a:pt x="651" y="36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1578050" y="1594175"/>
              <a:ext cx="54875" cy="73625"/>
            </a:xfrm>
            <a:custGeom>
              <a:avLst/>
              <a:gdLst/>
              <a:ahLst/>
              <a:cxnLst/>
              <a:rect l="l" t="t" r="r" b="b"/>
              <a:pathLst>
                <a:path w="2195" h="2945" extrusionOk="0">
                  <a:moveTo>
                    <a:pt x="374" y="0"/>
                  </a:moveTo>
                  <a:cubicBezTo>
                    <a:pt x="276" y="152"/>
                    <a:pt x="152" y="285"/>
                    <a:pt x="0" y="383"/>
                  </a:cubicBezTo>
                  <a:cubicBezTo>
                    <a:pt x="9" y="401"/>
                    <a:pt x="9" y="419"/>
                    <a:pt x="18" y="437"/>
                  </a:cubicBezTo>
                  <a:cubicBezTo>
                    <a:pt x="152" y="864"/>
                    <a:pt x="285" y="1292"/>
                    <a:pt x="463" y="1702"/>
                  </a:cubicBezTo>
                  <a:cubicBezTo>
                    <a:pt x="668" y="2111"/>
                    <a:pt x="793" y="2619"/>
                    <a:pt x="1221" y="2851"/>
                  </a:cubicBezTo>
                  <a:cubicBezTo>
                    <a:pt x="1356" y="2916"/>
                    <a:pt x="1476" y="2945"/>
                    <a:pt x="1580" y="2945"/>
                  </a:cubicBezTo>
                  <a:cubicBezTo>
                    <a:pt x="2057" y="2945"/>
                    <a:pt x="2195" y="2336"/>
                    <a:pt x="1924" y="1853"/>
                  </a:cubicBezTo>
                  <a:cubicBezTo>
                    <a:pt x="1550" y="1149"/>
                    <a:pt x="953" y="606"/>
                    <a:pt x="410" y="27"/>
                  </a:cubicBezTo>
                  <a:cubicBezTo>
                    <a:pt x="410" y="18"/>
                    <a:pt x="401" y="18"/>
                    <a:pt x="392" y="18"/>
                  </a:cubicBezTo>
                  <a:cubicBezTo>
                    <a:pt x="383" y="9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1545525" y="1605750"/>
              <a:ext cx="48125" cy="84200"/>
            </a:xfrm>
            <a:custGeom>
              <a:avLst/>
              <a:gdLst/>
              <a:ahLst/>
              <a:cxnLst/>
              <a:rect l="l" t="t" r="r" b="b"/>
              <a:pathLst>
                <a:path w="1925" h="3368" extrusionOk="0">
                  <a:moveTo>
                    <a:pt x="1159" y="0"/>
                  </a:moveTo>
                  <a:cubicBezTo>
                    <a:pt x="1159" y="2"/>
                    <a:pt x="1160" y="3"/>
                    <a:pt x="1160" y="4"/>
                  </a:cubicBezTo>
                  <a:lnTo>
                    <a:pt x="1160" y="4"/>
                  </a:lnTo>
                  <a:cubicBezTo>
                    <a:pt x="1163" y="3"/>
                    <a:pt x="1165" y="2"/>
                    <a:pt x="1168" y="0"/>
                  </a:cubicBezTo>
                  <a:close/>
                  <a:moveTo>
                    <a:pt x="1160" y="4"/>
                  </a:moveTo>
                  <a:cubicBezTo>
                    <a:pt x="974" y="91"/>
                    <a:pt x="754" y="143"/>
                    <a:pt x="500" y="143"/>
                  </a:cubicBezTo>
                  <a:lnTo>
                    <a:pt x="473" y="134"/>
                  </a:lnTo>
                  <a:cubicBezTo>
                    <a:pt x="473" y="143"/>
                    <a:pt x="473" y="143"/>
                    <a:pt x="473" y="152"/>
                  </a:cubicBezTo>
                  <a:cubicBezTo>
                    <a:pt x="464" y="161"/>
                    <a:pt x="455" y="179"/>
                    <a:pt x="446" y="188"/>
                  </a:cubicBezTo>
                  <a:cubicBezTo>
                    <a:pt x="437" y="259"/>
                    <a:pt x="428" y="330"/>
                    <a:pt x="428" y="392"/>
                  </a:cubicBezTo>
                  <a:cubicBezTo>
                    <a:pt x="304" y="1301"/>
                    <a:pt x="1" y="2397"/>
                    <a:pt x="624" y="3180"/>
                  </a:cubicBezTo>
                  <a:cubicBezTo>
                    <a:pt x="725" y="3307"/>
                    <a:pt x="879" y="3367"/>
                    <a:pt x="1036" y="3367"/>
                  </a:cubicBezTo>
                  <a:cubicBezTo>
                    <a:pt x="1198" y="3367"/>
                    <a:pt x="1362" y="3303"/>
                    <a:pt x="1471" y="3180"/>
                  </a:cubicBezTo>
                  <a:cubicBezTo>
                    <a:pt x="1925" y="2548"/>
                    <a:pt x="1479" y="1390"/>
                    <a:pt x="1346" y="677"/>
                  </a:cubicBezTo>
                  <a:cubicBezTo>
                    <a:pt x="1302" y="447"/>
                    <a:pt x="1231" y="226"/>
                    <a:pt x="1160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1455350" y="1464125"/>
              <a:ext cx="220300" cy="229275"/>
            </a:xfrm>
            <a:custGeom>
              <a:avLst/>
              <a:gdLst/>
              <a:ahLst/>
              <a:cxnLst/>
              <a:rect l="l" t="t" r="r" b="b"/>
              <a:pathLst>
                <a:path w="8812" h="9171" extrusionOk="0">
                  <a:moveTo>
                    <a:pt x="4242" y="145"/>
                  </a:moveTo>
                  <a:cubicBezTo>
                    <a:pt x="4476" y="145"/>
                    <a:pt x="4624" y="349"/>
                    <a:pt x="4686" y="579"/>
                  </a:cubicBezTo>
                  <a:cubicBezTo>
                    <a:pt x="4846" y="1452"/>
                    <a:pt x="4579" y="2388"/>
                    <a:pt x="4570" y="3269"/>
                  </a:cubicBezTo>
                  <a:cubicBezTo>
                    <a:pt x="4570" y="3296"/>
                    <a:pt x="4561" y="3323"/>
                    <a:pt x="4561" y="3359"/>
                  </a:cubicBezTo>
                  <a:cubicBezTo>
                    <a:pt x="4463" y="3332"/>
                    <a:pt x="4356" y="3314"/>
                    <a:pt x="4240" y="3305"/>
                  </a:cubicBezTo>
                  <a:cubicBezTo>
                    <a:pt x="4199" y="3298"/>
                    <a:pt x="4159" y="3295"/>
                    <a:pt x="4118" y="3295"/>
                  </a:cubicBezTo>
                  <a:cubicBezTo>
                    <a:pt x="4053" y="3295"/>
                    <a:pt x="3989" y="3303"/>
                    <a:pt x="3929" y="3314"/>
                  </a:cubicBezTo>
                  <a:cubicBezTo>
                    <a:pt x="3902" y="3171"/>
                    <a:pt x="3857" y="3038"/>
                    <a:pt x="3831" y="2895"/>
                  </a:cubicBezTo>
                  <a:cubicBezTo>
                    <a:pt x="3724" y="2299"/>
                    <a:pt x="3341" y="348"/>
                    <a:pt x="4124" y="161"/>
                  </a:cubicBezTo>
                  <a:cubicBezTo>
                    <a:pt x="4166" y="150"/>
                    <a:pt x="4205" y="145"/>
                    <a:pt x="4242" y="145"/>
                  </a:cubicBezTo>
                  <a:close/>
                  <a:moveTo>
                    <a:pt x="2598" y="829"/>
                  </a:moveTo>
                  <a:cubicBezTo>
                    <a:pt x="2769" y="829"/>
                    <a:pt x="2948" y="905"/>
                    <a:pt x="3091" y="1069"/>
                  </a:cubicBezTo>
                  <a:cubicBezTo>
                    <a:pt x="3260" y="1230"/>
                    <a:pt x="3385" y="1435"/>
                    <a:pt x="3492" y="1639"/>
                  </a:cubicBezTo>
                  <a:cubicBezTo>
                    <a:pt x="3501" y="1657"/>
                    <a:pt x="3501" y="1666"/>
                    <a:pt x="3510" y="1675"/>
                  </a:cubicBezTo>
                  <a:cubicBezTo>
                    <a:pt x="3554" y="2290"/>
                    <a:pt x="3688" y="2931"/>
                    <a:pt x="3777" y="3278"/>
                  </a:cubicBezTo>
                  <a:cubicBezTo>
                    <a:pt x="3777" y="3305"/>
                    <a:pt x="3786" y="3332"/>
                    <a:pt x="3786" y="3359"/>
                  </a:cubicBezTo>
                  <a:cubicBezTo>
                    <a:pt x="3599" y="3430"/>
                    <a:pt x="3430" y="3563"/>
                    <a:pt x="3305" y="3724"/>
                  </a:cubicBezTo>
                  <a:cubicBezTo>
                    <a:pt x="3002" y="3341"/>
                    <a:pt x="2655" y="2993"/>
                    <a:pt x="2414" y="2566"/>
                  </a:cubicBezTo>
                  <a:cubicBezTo>
                    <a:pt x="2218" y="2192"/>
                    <a:pt x="1907" y="1791"/>
                    <a:pt x="2022" y="1337"/>
                  </a:cubicBezTo>
                  <a:cubicBezTo>
                    <a:pt x="2087" y="1012"/>
                    <a:pt x="2333" y="829"/>
                    <a:pt x="2598" y="829"/>
                  </a:cubicBezTo>
                  <a:close/>
                  <a:moveTo>
                    <a:pt x="6018" y="1209"/>
                  </a:moveTo>
                  <a:cubicBezTo>
                    <a:pt x="6323" y="1209"/>
                    <a:pt x="6618" y="1437"/>
                    <a:pt x="6690" y="1773"/>
                  </a:cubicBezTo>
                  <a:cubicBezTo>
                    <a:pt x="6690" y="1933"/>
                    <a:pt x="6627" y="2085"/>
                    <a:pt x="6574" y="2236"/>
                  </a:cubicBezTo>
                  <a:cubicBezTo>
                    <a:pt x="6280" y="2815"/>
                    <a:pt x="5852" y="3385"/>
                    <a:pt x="5273" y="3706"/>
                  </a:cubicBezTo>
                  <a:cubicBezTo>
                    <a:pt x="5256" y="3715"/>
                    <a:pt x="5229" y="3733"/>
                    <a:pt x="5211" y="3742"/>
                  </a:cubicBezTo>
                  <a:cubicBezTo>
                    <a:pt x="5095" y="3608"/>
                    <a:pt x="4935" y="3492"/>
                    <a:pt x="4730" y="3412"/>
                  </a:cubicBezTo>
                  <a:cubicBezTo>
                    <a:pt x="4748" y="3314"/>
                    <a:pt x="4757" y="3234"/>
                    <a:pt x="4784" y="3136"/>
                  </a:cubicBezTo>
                  <a:cubicBezTo>
                    <a:pt x="4980" y="2548"/>
                    <a:pt x="5220" y="1889"/>
                    <a:pt x="5594" y="1381"/>
                  </a:cubicBezTo>
                  <a:cubicBezTo>
                    <a:pt x="5722" y="1262"/>
                    <a:pt x="5871" y="1209"/>
                    <a:pt x="6018" y="1209"/>
                  </a:cubicBezTo>
                  <a:close/>
                  <a:moveTo>
                    <a:pt x="7437" y="2918"/>
                  </a:moveTo>
                  <a:cubicBezTo>
                    <a:pt x="7771" y="2918"/>
                    <a:pt x="8144" y="3070"/>
                    <a:pt x="8195" y="3412"/>
                  </a:cubicBezTo>
                  <a:cubicBezTo>
                    <a:pt x="8204" y="3697"/>
                    <a:pt x="7981" y="3875"/>
                    <a:pt x="7776" y="4027"/>
                  </a:cubicBezTo>
                  <a:cubicBezTo>
                    <a:pt x="7361" y="4279"/>
                    <a:pt x="6872" y="4346"/>
                    <a:pt x="6386" y="4346"/>
                  </a:cubicBezTo>
                  <a:cubicBezTo>
                    <a:pt x="6288" y="4346"/>
                    <a:pt x="6190" y="4343"/>
                    <a:pt x="6093" y="4338"/>
                  </a:cubicBezTo>
                  <a:cubicBezTo>
                    <a:pt x="5888" y="4338"/>
                    <a:pt x="5674" y="4320"/>
                    <a:pt x="5461" y="4312"/>
                  </a:cubicBezTo>
                  <a:cubicBezTo>
                    <a:pt x="5434" y="4151"/>
                    <a:pt x="5380" y="4000"/>
                    <a:pt x="5291" y="3857"/>
                  </a:cubicBezTo>
                  <a:cubicBezTo>
                    <a:pt x="5443" y="3822"/>
                    <a:pt x="5594" y="3679"/>
                    <a:pt x="5728" y="3617"/>
                  </a:cubicBezTo>
                  <a:cubicBezTo>
                    <a:pt x="6209" y="3367"/>
                    <a:pt x="6699" y="3091"/>
                    <a:pt x="7224" y="2940"/>
                  </a:cubicBezTo>
                  <a:cubicBezTo>
                    <a:pt x="7291" y="2925"/>
                    <a:pt x="7363" y="2918"/>
                    <a:pt x="7437" y="2918"/>
                  </a:cubicBezTo>
                  <a:close/>
                  <a:moveTo>
                    <a:pt x="1316" y="2573"/>
                  </a:moveTo>
                  <a:cubicBezTo>
                    <a:pt x="2059" y="2573"/>
                    <a:pt x="2579" y="3220"/>
                    <a:pt x="3073" y="3697"/>
                  </a:cubicBezTo>
                  <a:cubicBezTo>
                    <a:pt x="3127" y="3733"/>
                    <a:pt x="3162" y="3804"/>
                    <a:pt x="3216" y="3848"/>
                  </a:cubicBezTo>
                  <a:cubicBezTo>
                    <a:pt x="3118" y="4000"/>
                    <a:pt x="3056" y="4169"/>
                    <a:pt x="3029" y="4347"/>
                  </a:cubicBezTo>
                  <a:cubicBezTo>
                    <a:pt x="3020" y="4392"/>
                    <a:pt x="3011" y="4445"/>
                    <a:pt x="3011" y="4499"/>
                  </a:cubicBezTo>
                  <a:cubicBezTo>
                    <a:pt x="3002" y="4499"/>
                    <a:pt x="3002" y="4490"/>
                    <a:pt x="2993" y="4490"/>
                  </a:cubicBezTo>
                  <a:cubicBezTo>
                    <a:pt x="2797" y="4445"/>
                    <a:pt x="2601" y="4410"/>
                    <a:pt x="2405" y="4356"/>
                  </a:cubicBezTo>
                  <a:cubicBezTo>
                    <a:pt x="1915" y="4240"/>
                    <a:pt x="1399" y="4142"/>
                    <a:pt x="971" y="3866"/>
                  </a:cubicBezTo>
                  <a:cubicBezTo>
                    <a:pt x="277" y="3501"/>
                    <a:pt x="455" y="2601"/>
                    <a:pt x="1256" y="2575"/>
                  </a:cubicBezTo>
                  <a:cubicBezTo>
                    <a:pt x="1276" y="2574"/>
                    <a:pt x="1296" y="2573"/>
                    <a:pt x="1316" y="2573"/>
                  </a:cubicBezTo>
                  <a:close/>
                  <a:moveTo>
                    <a:pt x="4129" y="3439"/>
                  </a:moveTo>
                  <a:cubicBezTo>
                    <a:pt x="4133" y="3439"/>
                    <a:pt x="4138" y="3439"/>
                    <a:pt x="4142" y="3439"/>
                  </a:cubicBezTo>
                  <a:cubicBezTo>
                    <a:pt x="4855" y="3439"/>
                    <a:pt x="5496" y="3991"/>
                    <a:pt x="5300" y="4748"/>
                  </a:cubicBezTo>
                  <a:cubicBezTo>
                    <a:pt x="5247" y="5060"/>
                    <a:pt x="5078" y="5336"/>
                    <a:pt x="4784" y="5478"/>
                  </a:cubicBezTo>
                  <a:cubicBezTo>
                    <a:pt x="4605" y="5580"/>
                    <a:pt x="4419" y="5666"/>
                    <a:pt x="4209" y="5666"/>
                  </a:cubicBezTo>
                  <a:cubicBezTo>
                    <a:pt x="4198" y="5666"/>
                    <a:pt x="4188" y="5666"/>
                    <a:pt x="4178" y="5665"/>
                  </a:cubicBezTo>
                  <a:cubicBezTo>
                    <a:pt x="3528" y="5612"/>
                    <a:pt x="3162" y="5176"/>
                    <a:pt x="3145" y="4534"/>
                  </a:cubicBezTo>
                  <a:cubicBezTo>
                    <a:pt x="3171" y="4004"/>
                    <a:pt x="3557" y="3439"/>
                    <a:pt x="4129" y="3439"/>
                  </a:cubicBezTo>
                  <a:close/>
                  <a:moveTo>
                    <a:pt x="5478" y="4454"/>
                  </a:moveTo>
                  <a:cubicBezTo>
                    <a:pt x="6004" y="4481"/>
                    <a:pt x="6529" y="4543"/>
                    <a:pt x="7055" y="4632"/>
                  </a:cubicBezTo>
                  <a:cubicBezTo>
                    <a:pt x="7572" y="4686"/>
                    <a:pt x="8792" y="4810"/>
                    <a:pt x="8373" y="5594"/>
                  </a:cubicBezTo>
                  <a:cubicBezTo>
                    <a:pt x="8176" y="5876"/>
                    <a:pt x="7886" y="5983"/>
                    <a:pt x="7560" y="5983"/>
                  </a:cubicBezTo>
                  <a:cubicBezTo>
                    <a:pt x="6856" y="5983"/>
                    <a:pt x="5986" y="5483"/>
                    <a:pt x="5523" y="5167"/>
                  </a:cubicBezTo>
                  <a:cubicBezTo>
                    <a:pt x="5487" y="5158"/>
                    <a:pt x="5443" y="5122"/>
                    <a:pt x="5398" y="5095"/>
                  </a:cubicBezTo>
                  <a:cubicBezTo>
                    <a:pt x="5398" y="5095"/>
                    <a:pt x="5398" y="5087"/>
                    <a:pt x="5389" y="5087"/>
                  </a:cubicBezTo>
                  <a:cubicBezTo>
                    <a:pt x="5380" y="5078"/>
                    <a:pt x="5371" y="5060"/>
                    <a:pt x="5363" y="5051"/>
                  </a:cubicBezTo>
                  <a:cubicBezTo>
                    <a:pt x="5443" y="4864"/>
                    <a:pt x="5487" y="4659"/>
                    <a:pt x="5478" y="4454"/>
                  </a:cubicBezTo>
                  <a:close/>
                  <a:moveTo>
                    <a:pt x="2949" y="4623"/>
                  </a:moveTo>
                  <a:cubicBezTo>
                    <a:pt x="2967" y="4632"/>
                    <a:pt x="2993" y="4632"/>
                    <a:pt x="3011" y="4641"/>
                  </a:cubicBezTo>
                  <a:cubicBezTo>
                    <a:pt x="3020" y="4864"/>
                    <a:pt x="3082" y="5069"/>
                    <a:pt x="3189" y="5247"/>
                  </a:cubicBezTo>
                  <a:cubicBezTo>
                    <a:pt x="3047" y="5309"/>
                    <a:pt x="2886" y="5443"/>
                    <a:pt x="2744" y="5496"/>
                  </a:cubicBezTo>
                  <a:cubicBezTo>
                    <a:pt x="2281" y="5755"/>
                    <a:pt x="1818" y="6004"/>
                    <a:pt x="1328" y="6218"/>
                  </a:cubicBezTo>
                  <a:cubicBezTo>
                    <a:pt x="1214" y="6268"/>
                    <a:pt x="1085" y="6296"/>
                    <a:pt x="956" y="6296"/>
                  </a:cubicBezTo>
                  <a:cubicBezTo>
                    <a:pt x="703" y="6296"/>
                    <a:pt x="454" y="6187"/>
                    <a:pt x="348" y="5933"/>
                  </a:cubicBezTo>
                  <a:cubicBezTo>
                    <a:pt x="0" y="4784"/>
                    <a:pt x="2103" y="4641"/>
                    <a:pt x="2949" y="4623"/>
                  </a:cubicBezTo>
                  <a:close/>
                  <a:moveTo>
                    <a:pt x="3278" y="5363"/>
                  </a:moveTo>
                  <a:cubicBezTo>
                    <a:pt x="3430" y="5559"/>
                    <a:pt x="3643" y="5701"/>
                    <a:pt x="3911" y="5763"/>
                  </a:cubicBezTo>
                  <a:cubicBezTo>
                    <a:pt x="3911" y="5772"/>
                    <a:pt x="3911" y="5781"/>
                    <a:pt x="3911" y="5790"/>
                  </a:cubicBezTo>
                  <a:cubicBezTo>
                    <a:pt x="3911" y="5799"/>
                    <a:pt x="3911" y="5808"/>
                    <a:pt x="3911" y="5817"/>
                  </a:cubicBezTo>
                  <a:cubicBezTo>
                    <a:pt x="3482" y="6408"/>
                    <a:pt x="2774" y="8078"/>
                    <a:pt x="2007" y="8078"/>
                  </a:cubicBezTo>
                  <a:cubicBezTo>
                    <a:pt x="1977" y="8078"/>
                    <a:pt x="1946" y="8076"/>
                    <a:pt x="1915" y="8070"/>
                  </a:cubicBezTo>
                  <a:cubicBezTo>
                    <a:pt x="1737" y="8062"/>
                    <a:pt x="1622" y="7928"/>
                    <a:pt x="1559" y="7768"/>
                  </a:cubicBezTo>
                  <a:cubicBezTo>
                    <a:pt x="1185" y="7037"/>
                    <a:pt x="2245" y="6200"/>
                    <a:pt x="2708" y="5737"/>
                  </a:cubicBezTo>
                  <a:cubicBezTo>
                    <a:pt x="2869" y="5576"/>
                    <a:pt x="3091" y="5478"/>
                    <a:pt x="3278" y="5363"/>
                  </a:cubicBezTo>
                  <a:close/>
                  <a:moveTo>
                    <a:pt x="5282" y="5193"/>
                  </a:moveTo>
                  <a:cubicBezTo>
                    <a:pt x="5291" y="5202"/>
                    <a:pt x="5291" y="5211"/>
                    <a:pt x="5300" y="5211"/>
                  </a:cubicBezTo>
                  <a:cubicBezTo>
                    <a:pt x="5309" y="5220"/>
                    <a:pt x="5318" y="5220"/>
                    <a:pt x="5327" y="5229"/>
                  </a:cubicBezTo>
                  <a:cubicBezTo>
                    <a:pt x="5861" y="5808"/>
                    <a:pt x="6458" y="6342"/>
                    <a:pt x="6832" y="7055"/>
                  </a:cubicBezTo>
                  <a:cubicBezTo>
                    <a:pt x="7103" y="7531"/>
                    <a:pt x="6965" y="8146"/>
                    <a:pt x="6486" y="8146"/>
                  </a:cubicBezTo>
                  <a:cubicBezTo>
                    <a:pt x="6382" y="8146"/>
                    <a:pt x="6263" y="8117"/>
                    <a:pt x="6129" y="8053"/>
                  </a:cubicBezTo>
                  <a:cubicBezTo>
                    <a:pt x="5701" y="7821"/>
                    <a:pt x="5585" y="7313"/>
                    <a:pt x="5380" y="6904"/>
                  </a:cubicBezTo>
                  <a:cubicBezTo>
                    <a:pt x="5193" y="6494"/>
                    <a:pt x="5069" y="6066"/>
                    <a:pt x="4926" y="5639"/>
                  </a:cubicBezTo>
                  <a:cubicBezTo>
                    <a:pt x="4917" y="5621"/>
                    <a:pt x="4917" y="5603"/>
                    <a:pt x="4908" y="5585"/>
                  </a:cubicBezTo>
                  <a:cubicBezTo>
                    <a:pt x="5069" y="5478"/>
                    <a:pt x="5193" y="5345"/>
                    <a:pt x="5282" y="5193"/>
                  </a:cubicBezTo>
                  <a:close/>
                  <a:moveTo>
                    <a:pt x="4766" y="5657"/>
                  </a:moveTo>
                  <a:cubicBezTo>
                    <a:pt x="4837" y="5888"/>
                    <a:pt x="4908" y="6111"/>
                    <a:pt x="4953" y="6334"/>
                  </a:cubicBezTo>
                  <a:cubicBezTo>
                    <a:pt x="5086" y="7055"/>
                    <a:pt x="5532" y="8204"/>
                    <a:pt x="5069" y="8845"/>
                  </a:cubicBezTo>
                  <a:lnTo>
                    <a:pt x="5078" y="8845"/>
                  </a:lnTo>
                  <a:cubicBezTo>
                    <a:pt x="4969" y="8968"/>
                    <a:pt x="4807" y="9032"/>
                    <a:pt x="4646" y="9032"/>
                  </a:cubicBezTo>
                  <a:cubicBezTo>
                    <a:pt x="4491" y="9032"/>
                    <a:pt x="4336" y="8972"/>
                    <a:pt x="4231" y="8845"/>
                  </a:cubicBezTo>
                  <a:cubicBezTo>
                    <a:pt x="3608" y="8062"/>
                    <a:pt x="3911" y="6966"/>
                    <a:pt x="4035" y="6057"/>
                  </a:cubicBezTo>
                  <a:cubicBezTo>
                    <a:pt x="4035" y="5986"/>
                    <a:pt x="4053" y="5924"/>
                    <a:pt x="4053" y="5853"/>
                  </a:cubicBezTo>
                  <a:cubicBezTo>
                    <a:pt x="4062" y="5835"/>
                    <a:pt x="4071" y="5826"/>
                    <a:pt x="4080" y="5808"/>
                  </a:cubicBezTo>
                  <a:cubicBezTo>
                    <a:pt x="4080" y="5808"/>
                    <a:pt x="4080" y="5799"/>
                    <a:pt x="4080" y="5799"/>
                  </a:cubicBezTo>
                  <a:lnTo>
                    <a:pt x="4107" y="5799"/>
                  </a:lnTo>
                  <a:cubicBezTo>
                    <a:pt x="4365" y="5799"/>
                    <a:pt x="4588" y="5755"/>
                    <a:pt x="4766" y="5657"/>
                  </a:cubicBezTo>
                  <a:close/>
                  <a:moveTo>
                    <a:pt x="4233" y="1"/>
                  </a:moveTo>
                  <a:cubicBezTo>
                    <a:pt x="4099" y="1"/>
                    <a:pt x="3965" y="43"/>
                    <a:pt x="3857" y="125"/>
                  </a:cubicBezTo>
                  <a:cubicBezTo>
                    <a:pt x="3581" y="348"/>
                    <a:pt x="3501" y="829"/>
                    <a:pt x="3501" y="1363"/>
                  </a:cubicBezTo>
                  <a:cubicBezTo>
                    <a:pt x="3305" y="1034"/>
                    <a:pt x="3029" y="713"/>
                    <a:pt x="2637" y="677"/>
                  </a:cubicBezTo>
                  <a:cubicBezTo>
                    <a:pt x="2621" y="676"/>
                    <a:pt x="2605" y="676"/>
                    <a:pt x="2590" y="676"/>
                  </a:cubicBezTo>
                  <a:cubicBezTo>
                    <a:pt x="2092" y="676"/>
                    <a:pt x="1793" y="1217"/>
                    <a:pt x="1862" y="1675"/>
                  </a:cubicBezTo>
                  <a:cubicBezTo>
                    <a:pt x="1942" y="2129"/>
                    <a:pt x="2236" y="2530"/>
                    <a:pt x="2477" y="2922"/>
                  </a:cubicBezTo>
                  <a:cubicBezTo>
                    <a:pt x="2197" y="2633"/>
                    <a:pt x="1723" y="2424"/>
                    <a:pt x="1292" y="2424"/>
                  </a:cubicBezTo>
                  <a:cubicBezTo>
                    <a:pt x="914" y="2424"/>
                    <a:pt x="569" y="2585"/>
                    <a:pt x="419" y="2993"/>
                  </a:cubicBezTo>
                  <a:cubicBezTo>
                    <a:pt x="339" y="3323"/>
                    <a:pt x="455" y="3697"/>
                    <a:pt x="740" y="3884"/>
                  </a:cubicBezTo>
                  <a:cubicBezTo>
                    <a:pt x="1230" y="4240"/>
                    <a:pt x="1826" y="4383"/>
                    <a:pt x="2423" y="4508"/>
                  </a:cubicBezTo>
                  <a:lnTo>
                    <a:pt x="2361" y="4508"/>
                  </a:lnTo>
                  <a:cubicBezTo>
                    <a:pt x="1987" y="4543"/>
                    <a:pt x="1595" y="4570"/>
                    <a:pt x="1239" y="4695"/>
                  </a:cubicBezTo>
                  <a:cubicBezTo>
                    <a:pt x="793" y="4819"/>
                    <a:pt x="259" y="5069"/>
                    <a:pt x="161" y="5576"/>
                  </a:cubicBezTo>
                  <a:cubicBezTo>
                    <a:pt x="77" y="6043"/>
                    <a:pt x="478" y="6455"/>
                    <a:pt x="923" y="6455"/>
                  </a:cubicBezTo>
                  <a:cubicBezTo>
                    <a:pt x="954" y="6455"/>
                    <a:pt x="985" y="6453"/>
                    <a:pt x="1016" y="6449"/>
                  </a:cubicBezTo>
                  <a:cubicBezTo>
                    <a:pt x="1497" y="6387"/>
                    <a:pt x="1889" y="6093"/>
                    <a:pt x="2325" y="5906"/>
                  </a:cubicBezTo>
                  <a:lnTo>
                    <a:pt x="2325" y="5906"/>
                  </a:lnTo>
                  <a:cubicBezTo>
                    <a:pt x="1862" y="6378"/>
                    <a:pt x="1158" y="6984"/>
                    <a:pt x="1372" y="7723"/>
                  </a:cubicBezTo>
                  <a:cubicBezTo>
                    <a:pt x="1477" y="8003"/>
                    <a:pt x="1668" y="8231"/>
                    <a:pt x="1986" y="8231"/>
                  </a:cubicBezTo>
                  <a:cubicBezTo>
                    <a:pt x="1992" y="8231"/>
                    <a:pt x="1998" y="8231"/>
                    <a:pt x="2005" y="8231"/>
                  </a:cubicBezTo>
                  <a:cubicBezTo>
                    <a:pt x="2771" y="8222"/>
                    <a:pt x="3403" y="6930"/>
                    <a:pt x="3866" y="6138"/>
                  </a:cubicBezTo>
                  <a:lnTo>
                    <a:pt x="3866" y="6138"/>
                  </a:lnTo>
                  <a:cubicBezTo>
                    <a:pt x="3733" y="7162"/>
                    <a:pt x="3412" y="8551"/>
                    <a:pt x="4401" y="9139"/>
                  </a:cubicBezTo>
                  <a:cubicBezTo>
                    <a:pt x="4499" y="9160"/>
                    <a:pt x="4589" y="9170"/>
                    <a:pt x="4671" y="9170"/>
                  </a:cubicBezTo>
                  <a:cubicBezTo>
                    <a:pt x="5663" y="9170"/>
                    <a:pt x="5437" y="7709"/>
                    <a:pt x="5256" y="6993"/>
                  </a:cubicBezTo>
                  <a:lnTo>
                    <a:pt x="5256" y="6993"/>
                  </a:lnTo>
                  <a:cubicBezTo>
                    <a:pt x="5452" y="7385"/>
                    <a:pt x="5585" y="7857"/>
                    <a:pt x="5959" y="8124"/>
                  </a:cubicBezTo>
                  <a:cubicBezTo>
                    <a:pt x="6122" y="8237"/>
                    <a:pt x="6301" y="8294"/>
                    <a:pt x="6469" y="8294"/>
                  </a:cubicBezTo>
                  <a:cubicBezTo>
                    <a:pt x="6790" y="8294"/>
                    <a:pt x="7070" y="8088"/>
                    <a:pt x="7117" y="7678"/>
                  </a:cubicBezTo>
                  <a:cubicBezTo>
                    <a:pt x="7162" y="7198"/>
                    <a:pt x="6859" y="6761"/>
                    <a:pt x="6574" y="6396"/>
                  </a:cubicBezTo>
                  <a:cubicBezTo>
                    <a:pt x="6333" y="6093"/>
                    <a:pt x="6075" y="5808"/>
                    <a:pt x="5808" y="5532"/>
                  </a:cubicBezTo>
                  <a:lnTo>
                    <a:pt x="5808" y="5532"/>
                  </a:lnTo>
                  <a:cubicBezTo>
                    <a:pt x="6342" y="5835"/>
                    <a:pt x="6903" y="6093"/>
                    <a:pt x="7518" y="6129"/>
                  </a:cubicBezTo>
                  <a:cubicBezTo>
                    <a:pt x="7550" y="6132"/>
                    <a:pt x="7582" y="6134"/>
                    <a:pt x="7615" y="6134"/>
                  </a:cubicBezTo>
                  <a:cubicBezTo>
                    <a:pt x="8181" y="6134"/>
                    <a:pt x="8812" y="5632"/>
                    <a:pt x="8542" y="5042"/>
                  </a:cubicBezTo>
                  <a:lnTo>
                    <a:pt x="8533" y="5042"/>
                  </a:lnTo>
                  <a:cubicBezTo>
                    <a:pt x="8168" y="4534"/>
                    <a:pt x="7465" y="4561"/>
                    <a:pt x="6903" y="4472"/>
                  </a:cubicBezTo>
                  <a:cubicBezTo>
                    <a:pt x="7420" y="4374"/>
                    <a:pt x="7972" y="4205"/>
                    <a:pt x="8266" y="3742"/>
                  </a:cubicBezTo>
                  <a:cubicBezTo>
                    <a:pt x="8563" y="3209"/>
                    <a:pt x="7978" y="2770"/>
                    <a:pt x="7476" y="2770"/>
                  </a:cubicBezTo>
                  <a:cubicBezTo>
                    <a:pt x="7467" y="2770"/>
                    <a:pt x="7457" y="2770"/>
                    <a:pt x="7447" y="2771"/>
                  </a:cubicBezTo>
                  <a:cubicBezTo>
                    <a:pt x="6921" y="2788"/>
                    <a:pt x="6467" y="3100"/>
                    <a:pt x="6004" y="3305"/>
                  </a:cubicBezTo>
                  <a:cubicBezTo>
                    <a:pt x="6378" y="2851"/>
                    <a:pt x="6903" y="2281"/>
                    <a:pt x="6806" y="1657"/>
                  </a:cubicBezTo>
                  <a:cubicBezTo>
                    <a:pt x="6702" y="1320"/>
                    <a:pt x="6366" y="1058"/>
                    <a:pt x="6021" y="1058"/>
                  </a:cubicBezTo>
                  <a:cubicBezTo>
                    <a:pt x="5919" y="1058"/>
                    <a:pt x="5816" y="1081"/>
                    <a:pt x="5719" y="1132"/>
                  </a:cubicBezTo>
                  <a:cubicBezTo>
                    <a:pt x="5336" y="1301"/>
                    <a:pt x="5211" y="1746"/>
                    <a:pt x="5033" y="2085"/>
                  </a:cubicBezTo>
                  <a:cubicBezTo>
                    <a:pt x="4944" y="2316"/>
                    <a:pt x="4837" y="2539"/>
                    <a:pt x="4748" y="2771"/>
                  </a:cubicBezTo>
                  <a:cubicBezTo>
                    <a:pt x="4757" y="2699"/>
                    <a:pt x="4757" y="2628"/>
                    <a:pt x="4766" y="2557"/>
                  </a:cubicBezTo>
                  <a:cubicBezTo>
                    <a:pt x="4784" y="1809"/>
                    <a:pt x="5069" y="998"/>
                    <a:pt x="4721" y="286"/>
                  </a:cubicBezTo>
                  <a:cubicBezTo>
                    <a:pt x="4625" y="94"/>
                    <a:pt x="4431" y="1"/>
                    <a:pt x="42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grpSp>
        <p:nvGrpSpPr>
          <p:cNvPr id="393" name="Google Shape;393;p31"/>
          <p:cNvGrpSpPr/>
          <p:nvPr/>
        </p:nvGrpSpPr>
        <p:grpSpPr>
          <a:xfrm rot="8100000">
            <a:off x="606226" y="-72371"/>
            <a:ext cx="751684" cy="1300584"/>
            <a:chOff x="2578575" y="3130525"/>
            <a:chExt cx="420075" cy="726825"/>
          </a:xfrm>
        </p:grpSpPr>
        <p:sp>
          <p:nvSpPr>
            <p:cNvPr id="394" name="Google Shape;394;p31"/>
            <p:cNvSpPr/>
            <p:nvPr/>
          </p:nvSpPr>
          <p:spPr>
            <a:xfrm>
              <a:off x="2578800" y="3540900"/>
              <a:ext cx="105350" cy="212675"/>
            </a:xfrm>
            <a:custGeom>
              <a:avLst/>
              <a:gdLst/>
              <a:ahLst/>
              <a:cxnLst/>
              <a:rect l="l" t="t" r="r" b="b"/>
              <a:pathLst>
                <a:path w="4214" h="8507" extrusionOk="0">
                  <a:moveTo>
                    <a:pt x="205" y="0"/>
                  </a:moveTo>
                  <a:lnTo>
                    <a:pt x="205" y="0"/>
                  </a:lnTo>
                  <a:cubicBezTo>
                    <a:pt x="0" y="1844"/>
                    <a:pt x="749" y="3634"/>
                    <a:pt x="1595" y="5238"/>
                  </a:cubicBezTo>
                  <a:lnTo>
                    <a:pt x="1586" y="5238"/>
                  </a:lnTo>
                  <a:cubicBezTo>
                    <a:pt x="2138" y="6315"/>
                    <a:pt x="2860" y="7295"/>
                    <a:pt x="3768" y="8106"/>
                  </a:cubicBezTo>
                  <a:cubicBezTo>
                    <a:pt x="3911" y="8248"/>
                    <a:pt x="4062" y="8382"/>
                    <a:pt x="4213" y="8506"/>
                  </a:cubicBezTo>
                  <a:cubicBezTo>
                    <a:pt x="2744" y="5736"/>
                    <a:pt x="1951" y="2628"/>
                    <a:pt x="20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5" name="Google Shape;395;p31"/>
            <p:cNvSpPr/>
            <p:nvPr/>
          </p:nvSpPr>
          <p:spPr>
            <a:xfrm>
              <a:off x="2639375" y="3438675"/>
              <a:ext cx="89750" cy="254325"/>
            </a:xfrm>
            <a:custGeom>
              <a:avLst/>
              <a:gdLst/>
              <a:ahLst/>
              <a:cxnLst/>
              <a:rect l="l" t="t" r="r" b="b"/>
              <a:pathLst>
                <a:path w="3590" h="10173" extrusionOk="0">
                  <a:moveTo>
                    <a:pt x="18" y="1"/>
                  </a:moveTo>
                  <a:lnTo>
                    <a:pt x="18" y="1"/>
                  </a:lnTo>
                  <a:cubicBezTo>
                    <a:pt x="0" y="1951"/>
                    <a:pt x="446" y="3884"/>
                    <a:pt x="1131" y="5701"/>
                  </a:cubicBezTo>
                  <a:cubicBezTo>
                    <a:pt x="1541" y="6815"/>
                    <a:pt x="1995" y="7919"/>
                    <a:pt x="2646" y="8908"/>
                  </a:cubicBezTo>
                  <a:cubicBezTo>
                    <a:pt x="2913" y="9327"/>
                    <a:pt x="3171" y="9763"/>
                    <a:pt x="3456" y="10173"/>
                  </a:cubicBezTo>
                  <a:cubicBezTo>
                    <a:pt x="3590" y="6904"/>
                    <a:pt x="1755" y="2726"/>
                    <a:pt x="18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2717750" y="3354725"/>
              <a:ext cx="64600" cy="245200"/>
            </a:xfrm>
            <a:custGeom>
              <a:avLst/>
              <a:gdLst/>
              <a:ahLst/>
              <a:cxnLst/>
              <a:rect l="l" t="t" r="r" b="b"/>
              <a:pathLst>
                <a:path w="2584" h="9808" extrusionOk="0">
                  <a:moveTo>
                    <a:pt x="0" y="1"/>
                  </a:moveTo>
                  <a:cubicBezTo>
                    <a:pt x="0" y="900"/>
                    <a:pt x="81" y="1800"/>
                    <a:pt x="72" y="2700"/>
                  </a:cubicBezTo>
                  <a:cubicBezTo>
                    <a:pt x="214" y="4526"/>
                    <a:pt x="553" y="6369"/>
                    <a:pt x="1372" y="8008"/>
                  </a:cubicBezTo>
                  <a:cubicBezTo>
                    <a:pt x="1639" y="8507"/>
                    <a:pt x="1898" y="9006"/>
                    <a:pt x="2218" y="9469"/>
                  </a:cubicBezTo>
                  <a:cubicBezTo>
                    <a:pt x="2299" y="9576"/>
                    <a:pt x="2370" y="9692"/>
                    <a:pt x="2441" y="9808"/>
                  </a:cubicBezTo>
                  <a:cubicBezTo>
                    <a:pt x="2468" y="9763"/>
                    <a:pt x="2486" y="9710"/>
                    <a:pt x="2512" y="9656"/>
                  </a:cubicBezTo>
                  <a:cubicBezTo>
                    <a:pt x="2512" y="9656"/>
                    <a:pt x="2512" y="9647"/>
                    <a:pt x="2521" y="9638"/>
                  </a:cubicBezTo>
                  <a:cubicBezTo>
                    <a:pt x="2539" y="9594"/>
                    <a:pt x="2566" y="9549"/>
                    <a:pt x="2584" y="9496"/>
                  </a:cubicBezTo>
                  <a:cubicBezTo>
                    <a:pt x="2575" y="9487"/>
                    <a:pt x="2575" y="9469"/>
                    <a:pt x="2584" y="9451"/>
                  </a:cubicBezTo>
                  <a:cubicBezTo>
                    <a:pt x="2575" y="7750"/>
                    <a:pt x="2486" y="6022"/>
                    <a:pt x="2058" y="4365"/>
                  </a:cubicBezTo>
                  <a:cubicBezTo>
                    <a:pt x="1657" y="2806"/>
                    <a:pt x="1052" y="1248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2736225" y="3640100"/>
              <a:ext cx="226725" cy="56775"/>
            </a:xfrm>
            <a:custGeom>
              <a:avLst/>
              <a:gdLst/>
              <a:ahLst/>
              <a:cxnLst/>
              <a:rect l="l" t="t" r="r" b="b"/>
              <a:pathLst>
                <a:path w="9069" h="2271" extrusionOk="0">
                  <a:moveTo>
                    <a:pt x="8290" y="1"/>
                  </a:moveTo>
                  <a:cubicBezTo>
                    <a:pt x="6157" y="1"/>
                    <a:pt x="4043" y="478"/>
                    <a:pt x="2049" y="1225"/>
                  </a:cubicBezTo>
                  <a:cubicBezTo>
                    <a:pt x="1346" y="1465"/>
                    <a:pt x="633" y="1715"/>
                    <a:pt x="1" y="2116"/>
                  </a:cubicBezTo>
                  <a:lnTo>
                    <a:pt x="108" y="2125"/>
                  </a:lnTo>
                  <a:cubicBezTo>
                    <a:pt x="825" y="2169"/>
                    <a:pt x="1542" y="2271"/>
                    <a:pt x="2264" y="2271"/>
                  </a:cubicBezTo>
                  <a:cubicBezTo>
                    <a:pt x="2403" y="2271"/>
                    <a:pt x="2542" y="2267"/>
                    <a:pt x="2682" y="2258"/>
                  </a:cubicBezTo>
                  <a:cubicBezTo>
                    <a:pt x="4953" y="2062"/>
                    <a:pt x="7216" y="1376"/>
                    <a:pt x="9068" y="23"/>
                  </a:cubicBezTo>
                  <a:cubicBezTo>
                    <a:pt x="8809" y="8"/>
                    <a:pt x="8549" y="1"/>
                    <a:pt x="8290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2781225" y="3498575"/>
              <a:ext cx="208875" cy="105125"/>
            </a:xfrm>
            <a:custGeom>
              <a:avLst/>
              <a:gdLst/>
              <a:ahLst/>
              <a:cxnLst/>
              <a:rect l="l" t="t" r="r" b="b"/>
              <a:pathLst>
                <a:path w="8355" h="4205" extrusionOk="0">
                  <a:moveTo>
                    <a:pt x="8355" y="1"/>
                  </a:moveTo>
                  <a:lnTo>
                    <a:pt x="8355" y="1"/>
                  </a:lnTo>
                  <a:cubicBezTo>
                    <a:pt x="5594" y="223"/>
                    <a:pt x="3073" y="1586"/>
                    <a:pt x="873" y="3198"/>
                  </a:cubicBezTo>
                  <a:cubicBezTo>
                    <a:pt x="579" y="3421"/>
                    <a:pt x="330" y="3697"/>
                    <a:pt x="98" y="3982"/>
                  </a:cubicBezTo>
                  <a:cubicBezTo>
                    <a:pt x="62" y="4054"/>
                    <a:pt x="36" y="4125"/>
                    <a:pt x="0" y="4205"/>
                  </a:cubicBezTo>
                  <a:cubicBezTo>
                    <a:pt x="53" y="4196"/>
                    <a:pt x="107" y="4187"/>
                    <a:pt x="143" y="4169"/>
                  </a:cubicBezTo>
                  <a:cubicBezTo>
                    <a:pt x="944" y="3982"/>
                    <a:pt x="1764" y="3813"/>
                    <a:pt x="2530" y="3483"/>
                  </a:cubicBezTo>
                  <a:cubicBezTo>
                    <a:pt x="4676" y="2700"/>
                    <a:pt x="6627" y="1479"/>
                    <a:pt x="8355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2688800" y="3756675"/>
              <a:ext cx="192425" cy="96875"/>
            </a:xfrm>
            <a:custGeom>
              <a:avLst/>
              <a:gdLst/>
              <a:ahLst/>
              <a:cxnLst/>
              <a:rect l="l" t="t" r="r" b="b"/>
              <a:pathLst>
                <a:path w="7697" h="3875" extrusionOk="0">
                  <a:moveTo>
                    <a:pt x="36" y="0"/>
                  </a:moveTo>
                  <a:cubicBezTo>
                    <a:pt x="18" y="18"/>
                    <a:pt x="9" y="27"/>
                    <a:pt x="1" y="45"/>
                  </a:cubicBezTo>
                  <a:cubicBezTo>
                    <a:pt x="63" y="80"/>
                    <a:pt x="116" y="169"/>
                    <a:pt x="179" y="205"/>
                  </a:cubicBezTo>
                  <a:cubicBezTo>
                    <a:pt x="2343" y="1978"/>
                    <a:pt x="4891" y="3438"/>
                    <a:pt x="7696" y="3875"/>
                  </a:cubicBezTo>
                  <a:cubicBezTo>
                    <a:pt x="7438" y="3358"/>
                    <a:pt x="6921" y="3020"/>
                    <a:pt x="6503" y="2637"/>
                  </a:cubicBezTo>
                  <a:cubicBezTo>
                    <a:pt x="4837" y="1238"/>
                    <a:pt x="2735" y="374"/>
                    <a:pt x="597" y="45"/>
                  </a:cubicBezTo>
                  <a:cubicBezTo>
                    <a:pt x="410" y="27"/>
                    <a:pt x="223" y="0"/>
                    <a:pt x="36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0" name="Google Shape;400;p31"/>
            <p:cNvSpPr/>
            <p:nvPr/>
          </p:nvSpPr>
          <p:spPr>
            <a:xfrm>
              <a:off x="2819950" y="3350275"/>
              <a:ext cx="173050" cy="148775"/>
            </a:xfrm>
            <a:custGeom>
              <a:avLst/>
              <a:gdLst/>
              <a:ahLst/>
              <a:cxnLst/>
              <a:rect l="l" t="t" r="r" b="b"/>
              <a:pathLst>
                <a:path w="6922" h="5951" extrusionOk="0">
                  <a:moveTo>
                    <a:pt x="6922" y="1"/>
                  </a:moveTo>
                  <a:cubicBezTo>
                    <a:pt x="4962" y="651"/>
                    <a:pt x="3279" y="1942"/>
                    <a:pt x="1845" y="3412"/>
                  </a:cubicBezTo>
                  <a:cubicBezTo>
                    <a:pt x="1177" y="4062"/>
                    <a:pt x="562" y="4784"/>
                    <a:pt x="108" y="5594"/>
                  </a:cubicBezTo>
                  <a:cubicBezTo>
                    <a:pt x="72" y="5710"/>
                    <a:pt x="36" y="5826"/>
                    <a:pt x="1" y="5951"/>
                  </a:cubicBezTo>
                  <a:cubicBezTo>
                    <a:pt x="259" y="5799"/>
                    <a:pt x="526" y="5674"/>
                    <a:pt x="785" y="5523"/>
                  </a:cubicBezTo>
                  <a:cubicBezTo>
                    <a:pt x="1613" y="5078"/>
                    <a:pt x="2370" y="4499"/>
                    <a:pt x="3127" y="3955"/>
                  </a:cubicBezTo>
                  <a:cubicBezTo>
                    <a:pt x="4071" y="3278"/>
                    <a:pt x="4864" y="2414"/>
                    <a:pt x="5630" y="1550"/>
                  </a:cubicBezTo>
                  <a:cubicBezTo>
                    <a:pt x="6076" y="1043"/>
                    <a:pt x="6539" y="553"/>
                    <a:pt x="692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2764500" y="3230475"/>
              <a:ext cx="73975" cy="213350"/>
            </a:xfrm>
            <a:custGeom>
              <a:avLst/>
              <a:gdLst/>
              <a:ahLst/>
              <a:cxnLst/>
              <a:rect l="l" t="t" r="r" b="b"/>
              <a:pathLst>
                <a:path w="2959" h="8534" extrusionOk="0">
                  <a:moveTo>
                    <a:pt x="313" y="1"/>
                  </a:moveTo>
                  <a:cubicBezTo>
                    <a:pt x="1" y="2218"/>
                    <a:pt x="803" y="4997"/>
                    <a:pt x="1747" y="7002"/>
                  </a:cubicBezTo>
                  <a:cubicBezTo>
                    <a:pt x="1996" y="7465"/>
                    <a:pt x="2263" y="7928"/>
                    <a:pt x="2566" y="8364"/>
                  </a:cubicBezTo>
                  <a:lnTo>
                    <a:pt x="2566" y="8355"/>
                  </a:lnTo>
                  <a:cubicBezTo>
                    <a:pt x="2602" y="8418"/>
                    <a:pt x="2655" y="8471"/>
                    <a:pt x="2700" y="8534"/>
                  </a:cubicBezTo>
                  <a:cubicBezTo>
                    <a:pt x="2771" y="8302"/>
                    <a:pt x="2833" y="8070"/>
                    <a:pt x="2896" y="7839"/>
                  </a:cubicBezTo>
                  <a:cubicBezTo>
                    <a:pt x="2914" y="7741"/>
                    <a:pt x="2940" y="7634"/>
                    <a:pt x="2958" y="7527"/>
                  </a:cubicBezTo>
                  <a:cubicBezTo>
                    <a:pt x="2905" y="7002"/>
                    <a:pt x="2753" y="6503"/>
                    <a:pt x="2629" y="5986"/>
                  </a:cubicBezTo>
                  <a:cubicBezTo>
                    <a:pt x="2112" y="3911"/>
                    <a:pt x="1373" y="1862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2861150" y="3135400"/>
              <a:ext cx="41675" cy="165025"/>
            </a:xfrm>
            <a:custGeom>
              <a:avLst/>
              <a:gdLst/>
              <a:ahLst/>
              <a:cxnLst/>
              <a:rect l="l" t="t" r="r" b="b"/>
              <a:pathLst>
                <a:path w="1667" h="6601" extrusionOk="0">
                  <a:moveTo>
                    <a:pt x="1604" y="0"/>
                  </a:moveTo>
                  <a:lnTo>
                    <a:pt x="1604" y="0"/>
                  </a:lnTo>
                  <a:cubicBezTo>
                    <a:pt x="1123" y="739"/>
                    <a:pt x="838" y="1586"/>
                    <a:pt x="597" y="2423"/>
                  </a:cubicBezTo>
                  <a:cubicBezTo>
                    <a:pt x="214" y="3723"/>
                    <a:pt x="1" y="5068"/>
                    <a:pt x="143" y="6422"/>
                  </a:cubicBezTo>
                  <a:cubicBezTo>
                    <a:pt x="143" y="6476"/>
                    <a:pt x="152" y="6538"/>
                    <a:pt x="161" y="6600"/>
                  </a:cubicBezTo>
                  <a:cubicBezTo>
                    <a:pt x="660" y="5407"/>
                    <a:pt x="1007" y="4142"/>
                    <a:pt x="1310" y="2877"/>
                  </a:cubicBezTo>
                  <a:cubicBezTo>
                    <a:pt x="1488" y="1933"/>
                    <a:pt x="1666" y="962"/>
                    <a:pt x="1604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2856475" y="3250300"/>
              <a:ext cx="116275" cy="104450"/>
            </a:xfrm>
            <a:custGeom>
              <a:avLst/>
              <a:gdLst/>
              <a:ahLst/>
              <a:cxnLst/>
              <a:rect l="l" t="t" r="r" b="b"/>
              <a:pathLst>
                <a:path w="4651" h="4178" extrusionOk="0">
                  <a:moveTo>
                    <a:pt x="4650" y="0"/>
                  </a:moveTo>
                  <a:lnTo>
                    <a:pt x="4650" y="0"/>
                  </a:lnTo>
                  <a:cubicBezTo>
                    <a:pt x="3243" y="695"/>
                    <a:pt x="1987" y="1719"/>
                    <a:pt x="900" y="2842"/>
                  </a:cubicBezTo>
                  <a:cubicBezTo>
                    <a:pt x="588" y="3153"/>
                    <a:pt x="321" y="3501"/>
                    <a:pt x="72" y="3866"/>
                  </a:cubicBezTo>
                  <a:cubicBezTo>
                    <a:pt x="72" y="3866"/>
                    <a:pt x="72" y="3875"/>
                    <a:pt x="63" y="3875"/>
                  </a:cubicBezTo>
                  <a:cubicBezTo>
                    <a:pt x="45" y="3973"/>
                    <a:pt x="27" y="4080"/>
                    <a:pt x="1" y="4178"/>
                  </a:cubicBezTo>
                  <a:cubicBezTo>
                    <a:pt x="375" y="4000"/>
                    <a:pt x="722" y="3777"/>
                    <a:pt x="1069" y="3554"/>
                  </a:cubicBezTo>
                  <a:cubicBezTo>
                    <a:pt x="2468" y="2610"/>
                    <a:pt x="3644" y="1354"/>
                    <a:pt x="4650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2578575" y="3130525"/>
              <a:ext cx="420075" cy="726825"/>
            </a:xfrm>
            <a:custGeom>
              <a:avLst/>
              <a:gdLst/>
              <a:ahLst/>
              <a:cxnLst/>
              <a:rect l="l" t="t" r="r" b="b"/>
              <a:pathLst>
                <a:path w="16803" h="29073" extrusionOk="0">
                  <a:moveTo>
                    <a:pt x="12907" y="195"/>
                  </a:moveTo>
                  <a:lnTo>
                    <a:pt x="12907" y="195"/>
                  </a:lnTo>
                  <a:cubicBezTo>
                    <a:pt x="12969" y="1157"/>
                    <a:pt x="12782" y="2128"/>
                    <a:pt x="12604" y="3072"/>
                  </a:cubicBezTo>
                  <a:cubicBezTo>
                    <a:pt x="12310" y="4337"/>
                    <a:pt x="11963" y="5602"/>
                    <a:pt x="11464" y="6795"/>
                  </a:cubicBezTo>
                  <a:cubicBezTo>
                    <a:pt x="11455" y="6733"/>
                    <a:pt x="11446" y="6671"/>
                    <a:pt x="11446" y="6617"/>
                  </a:cubicBezTo>
                  <a:cubicBezTo>
                    <a:pt x="11304" y="5263"/>
                    <a:pt x="11517" y="3918"/>
                    <a:pt x="11900" y="2618"/>
                  </a:cubicBezTo>
                  <a:cubicBezTo>
                    <a:pt x="12141" y="1781"/>
                    <a:pt x="12426" y="934"/>
                    <a:pt x="12907" y="195"/>
                  </a:cubicBezTo>
                  <a:close/>
                  <a:moveTo>
                    <a:pt x="15766" y="4791"/>
                  </a:moveTo>
                  <a:lnTo>
                    <a:pt x="15766" y="4791"/>
                  </a:lnTo>
                  <a:cubicBezTo>
                    <a:pt x="14769" y="6145"/>
                    <a:pt x="13584" y="7401"/>
                    <a:pt x="12185" y="8345"/>
                  </a:cubicBezTo>
                  <a:cubicBezTo>
                    <a:pt x="11838" y="8568"/>
                    <a:pt x="11491" y="8791"/>
                    <a:pt x="11126" y="8969"/>
                  </a:cubicBezTo>
                  <a:cubicBezTo>
                    <a:pt x="11143" y="8862"/>
                    <a:pt x="11161" y="8764"/>
                    <a:pt x="11179" y="8666"/>
                  </a:cubicBezTo>
                  <a:cubicBezTo>
                    <a:pt x="11188" y="8657"/>
                    <a:pt x="11188" y="8657"/>
                    <a:pt x="11197" y="8657"/>
                  </a:cubicBezTo>
                  <a:lnTo>
                    <a:pt x="11188" y="8657"/>
                  </a:lnTo>
                  <a:cubicBezTo>
                    <a:pt x="11437" y="8292"/>
                    <a:pt x="11704" y="7944"/>
                    <a:pt x="12016" y="7633"/>
                  </a:cubicBezTo>
                  <a:cubicBezTo>
                    <a:pt x="13103" y="6510"/>
                    <a:pt x="14359" y="5486"/>
                    <a:pt x="15766" y="4791"/>
                  </a:cubicBezTo>
                  <a:close/>
                  <a:moveTo>
                    <a:pt x="7750" y="3999"/>
                  </a:moveTo>
                  <a:lnTo>
                    <a:pt x="7750" y="3999"/>
                  </a:lnTo>
                  <a:cubicBezTo>
                    <a:pt x="8810" y="5860"/>
                    <a:pt x="9549" y="7909"/>
                    <a:pt x="10066" y="9984"/>
                  </a:cubicBezTo>
                  <a:cubicBezTo>
                    <a:pt x="10190" y="10501"/>
                    <a:pt x="10342" y="11000"/>
                    <a:pt x="10395" y="11525"/>
                  </a:cubicBezTo>
                  <a:lnTo>
                    <a:pt x="10395" y="11534"/>
                  </a:lnTo>
                  <a:cubicBezTo>
                    <a:pt x="10368" y="11632"/>
                    <a:pt x="10351" y="11739"/>
                    <a:pt x="10333" y="11837"/>
                  </a:cubicBezTo>
                  <a:cubicBezTo>
                    <a:pt x="10270" y="12068"/>
                    <a:pt x="10199" y="12300"/>
                    <a:pt x="10137" y="12532"/>
                  </a:cubicBezTo>
                  <a:cubicBezTo>
                    <a:pt x="10092" y="12478"/>
                    <a:pt x="10039" y="12416"/>
                    <a:pt x="10003" y="12362"/>
                  </a:cubicBezTo>
                  <a:lnTo>
                    <a:pt x="10003" y="12353"/>
                  </a:lnTo>
                  <a:cubicBezTo>
                    <a:pt x="9700" y="11926"/>
                    <a:pt x="9433" y="11463"/>
                    <a:pt x="9184" y="11000"/>
                  </a:cubicBezTo>
                  <a:cubicBezTo>
                    <a:pt x="8240" y="8995"/>
                    <a:pt x="7438" y="6207"/>
                    <a:pt x="7750" y="3999"/>
                  </a:cubicBezTo>
                  <a:close/>
                  <a:moveTo>
                    <a:pt x="16577" y="8791"/>
                  </a:moveTo>
                  <a:lnTo>
                    <a:pt x="16577" y="8791"/>
                  </a:lnTo>
                  <a:cubicBezTo>
                    <a:pt x="16194" y="9343"/>
                    <a:pt x="15731" y="9833"/>
                    <a:pt x="15285" y="10340"/>
                  </a:cubicBezTo>
                  <a:cubicBezTo>
                    <a:pt x="14519" y="11204"/>
                    <a:pt x="13735" y="12068"/>
                    <a:pt x="12782" y="12745"/>
                  </a:cubicBezTo>
                  <a:cubicBezTo>
                    <a:pt x="12025" y="13289"/>
                    <a:pt x="11268" y="13859"/>
                    <a:pt x="10440" y="14313"/>
                  </a:cubicBezTo>
                  <a:cubicBezTo>
                    <a:pt x="10181" y="14464"/>
                    <a:pt x="9914" y="14589"/>
                    <a:pt x="9656" y="14741"/>
                  </a:cubicBezTo>
                  <a:lnTo>
                    <a:pt x="9763" y="14384"/>
                  </a:lnTo>
                  <a:cubicBezTo>
                    <a:pt x="10217" y="13574"/>
                    <a:pt x="10823" y="12852"/>
                    <a:pt x="11500" y="12193"/>
                  </a:cubicBezTo>
                  <a:cubicBezTo>
                    <a:pt x="12934" y="10732"/>
                    <a:pt x="14617" y="9441"/>
                    <a:pt x="16577" y="8791"/>
                  </a:cubicBezTo>
                  <a:close/>
                  <a:moveTo>
                    <a:pt x="5567" y="8969"/>
                  </a:moveTo>
                  <a:cubicBezTo>
                    <a:pt x="6619" y="10216"/>
                    <a:pt x="7224" y="11774"/>
                    <a:pt x="7625" y="13333"/>
                  </a:cubicBezTo>
                  <a:cubicBezTo>
                    <a:pt x="8053" y="14990"/>
                    <a:pt x="8142" y="16718"/>
                    <a:pt x="8151" y="18419"/>
                  </a:cubicBezTo>
                  <a:cubicBezTo>
                    <a:pt x="8142" y="18437"/>
                    <a:pt x="8142" y="18446"/>
                    <a:pt x="8151" y="18464"/>
                  </a:cubicBezTo>
                  <a:cubicBezTo>
                    <a:pt x="8106" y="18571"/>
                    <a:pt x="8053" y="18678"/>
                    <a:pt x="8008" y="18776"/>
                  </a:cubicBezTo>
                  <a:cubicBezTo>
                    <a:pt x="7937" y="18660"/>
                    <a:pt x="7866" y="18544"/>
                    <a:pt x="7785" y="18437"/>
                  </a:cubicBezTo>
                  <a:cubicBezTo>
                    <a:pt x="7465" y="17974"/>
                    <a:pt x="7206" y="17475"/>
                    <a:pt x="6939" y="16976"/>
                  </a:cubicBezTo>
                  <a:cubicBezTo>
                    <a:pt x="6120" y="15337"/>
                    <a:pt x="5781" y="13494"/>
                    <a:pt x="5639" y="11668"/>
                  </a:cubicBezTo>
                  <a:cubicBezTo>
                    <a:pt x="5639" y="10768"/>
                    <a:pt x="5559" y="9868"/>
                    <a:pt x="5567" y="8969"/>
                  </a:cubicBezTo>
                  <a:close/>
                  <a:moveTo>
                    <a:pt x="16470" y="14723"/>
                  </a:moveTo>
                  <a:cubicBezTo>
                    <a:pt x="14733" y="16201"/>
                    <a:pt x="12782" y="17422"/>
                    <a:pt x="10636" y="18205"/>
                  </a:cubicBezTo>
                  <a:cubicBezTo>
                    <a:pt x="9870" y="18535"/>
                    <a:pt x="9050" y="18704"/>
                    <a:pt x="8249" y="18891"/>
                  </a:cubicBezTo>
                  <a:cubicBezTo>
                    <a:pt x="8213" y="18909"/>
                    <a:pt x="8159" y="18909"/>
                    <a:pt x="8106" y="18927"/>
                  </a:cubicBezTo>
                  <a:cubicBezTo>
                    <a:pt x="8142" y="18847"/>
                    <a:pt x="8168" y="18776"/>
                    <a:pt x="8204" y="18704"/>
                  </a:cubicBezTo>
                  <a:cubicBezTo>
                    <a:pt x="8436" y="18419"/>
                    <a:pt x="8685" y="18143"/>
                    <a:pt x="8979" y="17920"/>
                  </a:cubicBezTo>
                  <a:cubicBezTo>
                    <a:pt x="11179" y="16308"/>
                    <a:pt x="13700" y="14945"/>
                    <a:pt x="16470" y="14723"/>
                  </a:cubicBezTo>
                  <a:close/>
                  <a:moveTo>
                    <a:pt x="2450" y="12327"/>
                  </a:moveTo>
                  <a:lnTo>
                    <a:pt x="2450" y="12327"/>
                  </a:lnTo>
                  <a:cubicBezTo>
                    <a:pt x="4187" y="15052"/>
                    <a:pt x="6022" y="19230"/>
                    <a:pt x="5888" y="22499"/>
                  </a:cubicBezTo>
                  <a:cubicBezTo>
                    <a:pt x="5603" y="22080"/>
                    <a:pt x="5345" y="21653"/>
                    <a:pt x="5078" y="21234"/>
                  </a:cubicBezTo>
                  <a:cubicBezTo>
                    <a:pt x="4427" y="20245"/>
                    <a:pt x="3973" y="19141"/>
                    <a:pt x="3563" y="18027"/>
                  </a:cubicBezTo>
                  <a:cubicBezTo>
                    <a:pt x="2878" y="16210"/>
                    <a:pt x="2423" y="14277"/>
                    <a:pt x="2450" y="12327"/>
                  </a:cubicBezTo>
                  <a:close/>
                  <a:moveTo>
                    <a:pt x="14596" y="20384"/>
                  </a:moveTo>
                  <a:cubicBezTo>
                    <a:pt x="14855" y="20384"/>
                    <a:pt x="15115" y="20391"/>
                    <a:pt x="15374" y="20406"/>
                  </a:cubicBezTo>
                  <a:cubicBezTo>
                    <a:pt x="13522" y="21759"/>
                    <a:pt x="11259" y="22445"/>
                    <a:pt x="8988" y="22641"/>
                  </a:cubicBezTo>
                  <a:cubicBezTo>
                    <a:pt x="8861" y="22648"/>
                    <a:pt x="8735" y="22651"/>
                    <a:pt x="8609" y="22651"/>
                  </a:cubicBezTo>
                  <a:cubicBezTo>
                    <a:pt x="7874" y="22651"/>
                    <a:pt x="7144" y="22552"/>
                    <a:pt x="6414" y="22499"/>
                  </a:cubicBezTo>
                  <a:lnTo>
                    <a:pt x="6307" y="22499"/>
                  </a:lnTo>
                  <a:cubicBezTo>
                    <a:pt x="6939" y="22098"/>
                    <a:pt x="7652" y="21848"/>
                    <a:pt x="8355" y="21608"/>
                  </a:cubicBezTo>
                  <a:cubicBezTo>
                    <a:pt x="10349" y="20861"/>
                    <a:pt x="12463" y="20384"/>
                    <a:pt x="14596" y="20384"/>
                  </a:cubicBezTo>
                  <a:close/>
                  <a:moveTo>
                    <a:pt x="214" y="16415"/>
                  </a:moveTo>
                  <a:lnTo>
                    <a:pt x="214" y="16415"/>
                  </a:lnTo>
                  <a:cubicBezTo>
                    <a:pt x="1960" y="19043"/>
                    <a:pt x="2753" y="22160"/>
                    <a:pt x="4222" y="24930"/>
                  </a:cubicBezTo>
                  <a:cubicBezTo>
                    <a:pt x="4071" y="24797"/>
                    <a:pt x="3920" y="24663"/>
                    <a:pt x="3777" y="24521"/>
                  </a:cubicBezTo>
                  <a:cubicBezTo>
                    <a:pt x="2869" y="23710"/>
                    <a:pt x="2147" y="22730"/>
                    <a:pt x="1595" y="21653"/>
                  </a:cubicBezTo>
                  <a:cubicBezTo>
                    <a:pt x="758" y="20049"/>
                    <a:pt x="9" y="18259"/>
                    <a:pt x="214" y="16415"/>
                  </a:cubicBezTo>
                  <a:close/>
                  <a:moveTo>
                    <a:pt x="4445" y="25046"/>
                  </a:moveTo>
                  <a:cubicBezTo>
                    <a:pt x="4632" y="25046"/>
                    <a:pt x="4819" y="25073"/>
                    <a:pt x="5006" y="25091"/>
                  </a:cubicBezTo>
                  <a:cubicBezTo>
                    <a:pt x="7144" y="25420"/>
                    <a:pt x="9237" y="26284"/>
                    <a:pt x="10912" y="27683"/>
                  </a:cubicBezTo>
                  <a:cubicBezTo>
                    <a:pt x="11330" y="28066"/>
                    <a:pt x="11838" y="28404"/>
                    <a:pt x="12105" y="28921"/>
                  </a:cubicBezTo>
                  <a:cubicBezTo>
                    <a:pt x="9300" y="28484"/>
                    <a:pt x="6752" y="27024"/>
                    <a:pt x="4579" y="25251"/>
                  </a:cubicBezTo>
                  <a:cubicBezTo>
                    <a:pt x="4525" y="25215"/>
                    <a:pt x="4472" y="25126"/>
                    <a:pt x="4410" y="25091"/>
                  </a:cubicBezTo>
                  <a:cubicBezTo>
                    <a:pt x="4418" y="25073"/>
                    <a:pt x="4427" y="25064"/>
                    <a:pt x="4445" y="25046"/>
                  </a:cubicBezTo>
                  <a:close/>
                  <a:moveTo>
                    <a:pt x="12939" y="1"/>
                  </a:moveTo>
                  <a:cubicBezTo>
                    <a:pt x="12906" y="1"/>
                    <a:pt x="12866" y="23"/>
                    <a:pt x="12818" y="70"/>
                  </a:cubicBezTo>
                  <a:cubicBezTo>
                    <a:pt x="12185" y="1024"/>
                    <a:pt x="11865" y="2146"/>
                    <a:pt x="11589" y="3241"/>
                  </a:cubicBezTo>
                  <a:cubicBezTo>
                    <a:pt x="11232" y="4515"/>
                    <a:pt x="11206" y="5842"/>
                    <a:pt x="11339" y="7143"/>
                  </a:cubicBezTo>
                  <a:cubicBezTo>
                    <a:pt x="11161" y="7811"/>
                    <a:pt x="11081" y="8506"/>
                    <a:pt x="10938" y="9182"/>
                  </a:cubicBezTo>
                  <a:cubicBezTo>
                    <a:pt x="10769" y="9833"/>
                    <a:pt x="10618" y="10483"/>
                    <a:pt x="10475" y="11142"/>
                  </a:cubicBezTo>
                  <a:cubicBezTo>
                    <a:pt x="10092" y="9200"/>
                    <a:pt x="9504" y="7285"/>
                    <a:pt x="8667" y="5495"/>
                  </a:cubicBezTo>
                  <a:cubicBezTo>
                    <a:pt x="8543" y="5305"/>
                    <a:pt x="7973" y="3792"/>
                    <a:pt x="7707" y="3792"/>
                  </a:cubicBezTo>
                  <a:cubicBezTo>
                    <a:pt x="7687" y="3792"/>
                    <a:pt x="7668" y="3801"/>
                    <a:pt x="7652" y="3820"/>
                  </a:cubicBezTo>
                  <a:cubicBezTo>
                    <a:pt x="7483" y="4373"/>
                    <a:pt x="7536" y="4987"/>
                    <a:pt x="7545" y="5557"/>
                  </a:cubicBezTo>
                  <a:cubicBezTo>
                    <a:pt x="7616" y="6519"/>
                    <a:pt x="7794" y="7463"/>
                    <a:pt x="8070" y="8381"/>
                  </a:cubicBezTo>
                  <a:cubicBezTo>
                    <a:pt x="8480" y="9922"/>
                    <a:pt x="9104" y="11409"/>
                    <a:pt x="10066" y="12683"/>
                  </a:cubicBezTo>
                  <a:cubicBezTo>
                    <a:pt x="10066" y="12692"/>
                    <a:pt x="10074" y="12710"/>
                    <a:pt x="10074" y="12719"/>
                  </a:cubicBezTo>
                  <a:cubicBezTo>
                    <a:pt x="10074" y="12728"/>
                    <a:pt x="10083" y="12728"/>
                    <a:pt x="10083" y="12728"/>
                  </a:cubicBezTo>
                  <a:cubicBezTo>
                    <a:pt x="9941" y="13253"/>
                    <a:pt x="9798" y="13770"/>
                    <a:pt x="9647" y="14286"/>
                  </a:cubicBezTo>
                  <a:lnTo>
                    <a:pt x="9647" y="14304"/>
                  </a:lnTo>
                  <a:cubicBezTo>
                    <a:pt x="9647" y="14304"/>
                    <a:pt x="9638" y="14313"/>
                    <a:pt x="9638" y="14313"/>
                  </a:cubicBezTo>
                  <a:cubicBezTo>
                    <a:pt x="9638" y="14331"/>
                    <a:pt x="9638" y="14340"/>
                    <a:pt x="9629" y="14358"/>
                  </a:cubicBezTo>
                  <a:cubicBezTo>
                    <a:pt x="9629" y="14375"/>
                    <a:pt x="9620" y="14393"/>
                    <a:pt x="9611" y="14411"/>
                  </a:cubicBezTo>
                  <a:cubicBezTo>
                    <a:pt x="9611" y="14420"/>
                    <a:pt x="9602" y="14438"/>
                    <a:pt x="9602" y="14447"/>
                  </a:cubicBezTo>
                  <a:cubicBezTo>
                    <a:pt x="9602" y="14456"/>
                    <a:pt x="9602" y="14464"/>
                    <a:pt x="9593" y="14473"/>
                  </a:cubicBezTo>
                  <a:cubicBezTo>
                    <a:pt x="9593" y="14482"/>
                    <a:pt x="9585" y="14500"/>
                    <a:pt x="9585" y="14509"/>
                  </a:cubicBezTo>
                  <a:cubicBezTo>
                    <a:pt x="9576" y="14518"/>
                    <a:pt x="9576" y="14527"/>
                    <a:pt x="9567" y="14536"/>
                  </a:cubicBezTo>
                  <a:cubicBezTo>
                    <a:pt x="9202" y="15747"/>
                    <a:pt x="8801" y="16941"/>
                    <a:pt x="8302" y="18107"/>
                  </a:cubicBezTo>
                  <a:lnTo>
                    <a:pt x="8302" y="18054"/>
                  </a:lnTo>
                  <a:cubicBezTo>
                    <a:pt x="8257" y="16237"/>
                    <a:pt x="8142" y="14411"/>
                    <a:pt x="7598" y="12665"/>
                  </a:cubicBezTo>
                  <a:cubicBezTo>
                    <a:pt x="7367" y="11944"/>
                    <a:pt x="7117" y="11231"/>
                    <a:pt x="6770" y="10554"/>
                  </a:cubicBezTo>
                  <a:cubicBezTo>
                    <a:pt x="6458" y="9966"/>
                    <a:pt x="6120" y="9387"/>
                    <a:pt x="5683" y="8880"/>
                  </a:cubicBezTo>
                  <a:cubicBezTo>
                    <a:pt x="5620" y="8799"/>
                    <a:pt x="5571" y="8768"/>
                    <a:pt x="5533" y="8768"/>
                  </a:cubicBezTo>
                  <a:cubicBezTo>
                    <a:pt x="5431" y="8768"/>
                    <a:pt x="5410" y="8993"/>
                    <a:pt x="5416" y="9129"/>
                  </a:cubicBezTo>
                  <a:cubicBezTo>
                    <a:pt x="5478" y="10207"/>
                    <a:pt x="5452" y="11276"/>
                    <a:pt x="5550" y="12345"/>
                  </a:cubicBezTo>
                  <a:cubicBezTo>
                    <a:pt x="5799" y="14794"/>
                    <a:pt x="6494" y="16905"/>
                    <a:pt x="7937" y="18927"/>
                  </a:cubicBezTo>
                  <a:cubicBezTo>
                    <a:pt x="7385" y="20129"/>
                    <a:pt x="6734" y="21278"/>
                    <a:pt x="6066" y="22410"/>
                  </a:cubicBezTo>
                  <a:cubicBezTo>
                    <a:pt x="6057" y="22427"/>
                    <a:pt x="6048" y="22436"/>
                    <a:pt x="6040" y="22454"/>
                  </a:cubicBezTo>
                  <a:cubicBezTo>
                    <a:pt x="6040" y="22436"/>
                    <a:pt x="6040" y="22427"/>
                    <a:pt x="6040" y="22410"/>
                  </a:cubicBezTo>
                  <a:cubicBezTo>
                    <a:pt x="6084" y="21795"/>
                    <a:pt x="6022" y="21180"/>
                    <a:pt x="5915" y="20566"/>
                  </a:cubicBezTo>
                  <a:cubicBezTo>
                    <a:pt x="5701" y="19159"/>
                    <a:pt x="5265" y="17796"/>
                    <a:pt x="4730" y="16477"/>
                  </a:cubicBezTo>
                  <a:cubicBezTo>
                    <a:pt x="4401" y="15587"/>
                    <a:pt x="3973" y="14732"/>
                    <a:pt x="3528" y="13885"/>
                  </a:cubicBezTo>
                  <a:cubicBezTo>
                    <a:pt x="3305" y="13476"/>
                    <a:pt x="3073" y="13057"/>
                    <a:pt x="2842" y="12638"/>
                  </a:cubicBezTo>
                  <a:cubicBezTo>
                    <a:pt x="2735" y="12478"/>
                    <a:pt x="2637" y="12282"/>
                    <a:pt x="2477" y="12157"/>
                  </a:cubicBezTo>
                  <a:cubicBezTo>
                    <a:pt x="2457" y="12147"/>
                    <a:pt x="2439" y="12142"/>
                    <a:pt x="2421" y="12142"/>
                  </a:cubicBezTo>
                  <a:cubicBezTo>
                    <a:pt x="2351" y="12142"/>
                    <a:pt x="2300" y="12220"/>
                    <a:pt x="2307" y="12291"/>
                  </a:cubicBezTo>
                  <a:cubicBezTo>
                    <a:pt x="2272" y="12834"/>
                    <a:pt x="2325" y="13387"/>
                    <a:pt x="2397" y="13921"/>
                  </a:cubicBezTo>
                  <a:cubicBezTo>
                    <a:pt x="2575" y="15507"/>
                    <a:pt x="3002" y="17039"/>
                    <a:pt x="3590" y="18508"/>
                  </a:cubicBezTo>
                  <a:cubicBezTo>
                    <a:pt x="4133" y="20005"/>
                    <a:pt x="4935" y="21385"/>
                    <a:pt x="5852" y="22686"/>
                  </a:cubicBezTo>
                  <a:cubicBezTo>
                    <a:pt x="5852" y="22695"/>
                    <a:pt x="5861" y="22704"/>
                    <a:pt x="5870" y="22712"/>
                  </a:cubicBezTo>
                  <a:cubicBezTo>
                    <a:pt x="5728" y="22926"/>
                    <a:pt x="5585" y="23149"/>
                    <a:pt x="5461" y="23372"/>
                  </a:cubicBezTo>
                  <a:cubicBezTo>
                    <a:pt x="5131" y="23906"/>
                    <a:pt x="4766" y="24414"/>
                    <a:pt x="4383" y="24904"/>
                  </a:cubicBezTo>
                  <a:cubicBezTo>
                    <a:pt x="4374" y="24895"/>
                    <a:pt x="4365" y="24886"/>
                    <a:pt x="4365" y="24877"/>
                  </a:cubicBezTo>
                  <a:cubicBezTo>
                    <a:pt x="3929" y="24084"/>
                    <a:pt x="3599" y="23247"/>
                    <a:pt x="3225" y="22427"/>
                  </a:cubicBezTo>
                  <a:cubicBezTo>
                    <a:pt x="2343" y="20343"/>
                    <a:pt x="1577" y="18161"/>
                    <a:pt x="294" y="16281"/>
                  </a:cubicBezTo>
                  <a:cubicBezTo>
                    <a:pt x="265" y="16240"/>
                    <a:pt x="204" y="16191"/>
                    <a:pt x="154" y="16191"/>
                  </a:cubicBezTo>
                  <a:cubicBezTo>
                    <a:pt x="128" y="16191"/>
                    <a:pt x="105" y="16204"/>
                    <a:pt x="90" y="16237"/>
                  </a:cubicBezTo>
                  <a:cubicBezTo>
                    <a:pt x="27" y="16745"/>
                    <a:pt x="1" y="17261"/>
                    <a:pt x="63" y="17760"/>
                  </a:cubicBezTo>
                  <a:cubicBezTo>
                    <a:pt x="277" y="19176"/>
                    <a:pt x="811" y="20521"/>
                    <a:pt x="1497" y="21768"/>
                  </a:cubicBezTo>
                  <a:cubicBezTo>
                    <a:pt x="2147" y="23069"/>
                    <a:pt x="3091" y="24173"/>
                    <a:pt x="4205" y="25100"/>
                  </a:cubicBezTo>
                  <a:cubicBezTo>
                    <a:pt x="4205" y="25100"/>
                    <a:pt x="4214" y="25108"/>
                    <a:pt x="4214" y="25108"/>
                  </a:cubicBezTo>
                  <a:cubicBezTo>
                    <a:pt x="3866" y="25545"/>
                    <a:pt x="3501" y="25981"/>
                    <a:pt x="3154" y="26418"/>
                  </a:cubicBezTo>
                  <a:cubicBezTo>
                    <a:pt x="2860" y="26774"/>
                    <a:pt x="2548" y="27122"/>
                    <a:pt x="2263" y="27478"/>
                  </a:cubicBezTo>
                  <a:cubicBezTo>
                    <a:pt x="2236" y="27513"/>
                    <a:pt x="2245" y="27558"/>
                    <a:pt x="2272" y="27585"/>
                  </a:cubicBezTo>
                  <a:cubicBezTo>
                    <a:pt x="2290" y="27594"/>
                    <a:pt x="2307" y="27603"/>
                    <a:pt x="2316" y="27603"/>
                  </a:cubicBezTo>
                  <a:cubicBezTo>
                    <a:pt x="2343" y="27603"/>
                    <a:pt x="2361" y="27594"/>
                    <a:pt x="2379" y="27576"/>
                  </a:cubicBezTo>
                  <a:cubicBezTo>
                    <a:pt x="2486" y="27442"/>
                    <a:pt x="2592" y="27309"/>
                    <a:pt x="2699" y="27175"/>
                  </a:cubicBezTo>
                  <a:cubicBezTo>
                    <a:pt x="3261" y="26534"/>
                    <a:pt x="3795" y="25875"/>
                    <a:pt x="4320" y="25206"/>
                  </a:cubicBezTo>
                  <a:cubicBezTo>
                    <a:pt x="4347" y="25224"/>
                    <a:pt x="4374" y="25251"/>
                    <a:pt x="4392" y="25269"/>
                  </a:cubicBezTo>
                  <a:cubicBezTo>
                    <a:pt x="6610" y="27122"/>
                    <a:pt x="9246" y="28636"/>
                    <a:pt x="12132" y="29072"/>
                  </a:cubicBezTo>
                  <a:cubicBezTo>
                    <a:pt x="12631" y="29001"/>
                    <a:pt x="11544" y="28021"/>
                    <a:pt x="11375" y="27888"/>
                  </a:cubicBezTo>
                  <a:cubicBezTo>
                    <a:pt x="10199" y="26836"/>
                    <a:pt x="8827" y="26017"/>
                    <a:pt x="7322" y="25527"/>
                  </a:cubicBezTo>
                  <a:cubicBezTo>
                    <a:pt x="6440" y="25233"/>
                    <a:pt x="5541" y="24948"/>
                    <a:pt x="4605" y="24904"/>
                  </a:cubicBezTo>
                  <a:lnTo>
                    <a:pt x="4561" y="24904"/>
                  </a:lnTo>
                  <a:cubicBezTo>
                    <a:pt x="4623" y="24832"/>
                    <a:pt x="4677" y="24752"/>
                    <a:pt x="4739" y="24681"/>
                  </a:cubicBezTo>
                  <a:cubicBezTo>
                    <a:pt x="4775" y="24636"/>
                    <a:pt x="5086" y="24227"/>
                    <a:pt x="5345" y="23844"/>
                  </a:cubicBezTo>
                  <a:cubicBezTo>
                    <a:pt x="5345" y="23844"/>
                    <a:pt x="5345" y="23844"/>
                    <a:pt x="5354" y="23835"/>
                  </a:cubicBezTo>
                  <a:cubicBezTo>
                    <a:pt x="5389" y="23764"/>
                    <a:pt x="5443" y="23692"/>
                    <a:pt x="5487" y="23612"/>
                  </a:cubicBezTo>
                  <a:cubicBezTo>
                    <a:pt x="5496" y="23594"/>
                    <a:pt x="5505" y="23576"/>
                    <a:pt x="5514" y="23559"/>
                  </a:cubicBezTo>
                  <a:cubicBezTo>
                    <a:pt x="5550" y="23514"/>
                    <a:pt x="5576" y="23461"/>
                    <a:pt x="5603" y="23416"/>
                  </a:cubicBezTo>
                  <a:lnTo>
                    <a:pt x="5603" y="23407"/>
                  </a:lnTo>
                  <a:cubicBezTo>
                    <a:pt x="5621" y="23398"/>
                    <a:pt x="5630" y="23381"/>
                    <a:pt x="5639" y="23363"/>
                  </a:cubicBezTo>
                  <a:cubicBezTo>
                    <a:pt x="5648" y="23354"/>
                    <a:pt x="5648" y="23345"/>
                    <a:pt x="5648" y="23336"/>
                  </a:cubicBezTo>
                  <a:cubicBezTo>
                    <a:pt x="5710" y="23229"/>
                    <a:pt x="5772" y="23131"/>
                    <a:pt x="5835" y="23033"/>
                  </a:cubicBezTo>
                  <a:cubicBezTo>
                    <a:pt x="5924" y="22900"/>
                    <a:pt x="6004" y="22775"/>
                    <a:pt x="6084" y="22641"/>
                  </a:cubicBezTo>
                  <a:cubicBezTo>
                    <a:pt x="6084" y="22641"/>
                    <a:pt x="6093" y="22641"/>
                    <a:pt x="6093" y="22632"/>
                  </a:cubicBezTo>
                  <a:cubicBezTo>
                    <a:pt x="6868" y="22659"/>
                    <a:pt x="7643" y="22784"/>
                    <a:pt x="8418" y="22802"/>
                  </a:cubicBezTo>
                  <a:cubicBezTo>
                    <a:pt x="8458" y="22802"/>
                    <a:pt x="8497" y="22803"/>
                    <a:pt x="8537" y="22803"/>
                  </a:cubicBezTo>
                  <a:cubicBezTo>
                    <a:pt x="9512" y="22803"/>
                    <a:pt x="10478" y="22597"/>
                    <a:pt x="11419" y="22374"/>
                  </a:cubicBezTo>
                  <a:cubicBezTo>
                    <a:pt x="12738" y="22089"/>
                    <a:pt x="13958" y="21483"/>
                    <a:pt x="15098" y="20780"/>
                  </a:cubicBezTo>
                  <a:cubicBezTo>
                    <a:pt x="15553" y="20491"/>
                    <a:pt x="15914" y="20245"/>
                    <a:pt x="15132" y="20245"/>
                  </a:cubicBezTo>
                  <a:cubicBezTo>
                    <a:pt x="15118" y="20245"/>
                    <a:pt x="15104" y="20245"/>
                    <a:pt x="15089" y="20245"/>
                  </a:cubicBezTo>
                  <a:cubicBezTo>
                    <a:pt x="14962" y="20242"/>
                    <a:pt x="14834" y="20241"/>
                    <a:pt x="14706" y="20241"/>
                  </a:cubicBezTo>
                  <a:cubicBezTo>
                    <a:pt x="13735" y="20241"/>
                    <a:pt x="12754" y="20329"/>
                    <a:pt x="11794" y="20495"/>
                  </a:cubicBezTo>
                  <a:cubicBezTo>
                    <a:pt x="10689" y="20664"/>
                    <a:pt x="9629" y="21011"/>
                    <a:pt x="8569" y="21376"/>
                  </a:cubicBezTo>
                  <a:cubicBezTo>
                    <a:pt x="7776" y="21644"/>
                    <a:pt x="6975" y="21920"/>
                    <a:pt x="6253" y="22356"/>
                  </a:cubicBezTo>
                  <a:cubicBezTo>
                    <a:pt x="6859" y="21385"/>
                    <a:pt x="7402" y="20388"/>
                    <a:pt x="7901" y="19363"/>
                  </a:cubicBezTo>
                  <a:cubicBezTo>
                    <a:pt x="7946" y="19265"/>
                    <a:pt x="7990" y="19176"/>
                    <a:pt x="8035" y="19087"/>
                  </a:cubicBezTo>
                  <a:cubicBezTo>
                    <a:pt x="8070" y="19087"/>
                    <a:pt x="8124" y="19078"/>
                    <a:pt x="8159" y="19069"/>
                  </a:cubicBezTo>
                  <a:cubicBezTo>
                    <a:pt x="8988" y="18856"/>
                    <a:pt x="9843" y="18704"/>
                    <a:pt x="10627" y="18366"/>
                  </a:cubicBezTo>
                  <a:cubicBezTo>
                    <a:pt x="12114" y="17805"/>
                    <a:pt x="13530" y="17101"/>
                    <a:pt x="14813" y="16184"/>
                  </a:cubicBezTo>
                  <a:cubicBezTo>
                    <a:pt x="15454" y="15729"/>
                    <a:pt x="16069" y="15257"/>
                    <a:pt x="16657" y="14749"/>
                  </a:cubicBezTo>
                  <a:cubicBezTo>
                    <a:pt x="16710" y="14705"/>
                    <a:pt x="16773" y="14634"/>
                    <a:pt x="16710" y="14580"/>
                  </a:cubicBezTo>
                  <a:lnTo>
                    <a:pt x="16710" y="14580"/>
                  </a:lnTo>
                  <a:cubicBezTo>
                    <a:pt x="14581" y="14643"/>
                    <a:pt x="12542" y="15507"/>
                    <a:pt x="10734" y="16584"/>
                  </a:cubicBezTo>
                  <a:cubicBezTo>
                    <a:pt x="9923" y="17101"/>
                    <a:pt x="9050" y="17573"/>
                    <a:pt x="8391" y="18277"/>
                  </a:cubicBezTo>
                  <a:cubicBezTo>
                    <a:pt x="8854" y="17181"/>
                    <a:pt x="9237" y="16068"/>
                    <a:pt x="9593" y="14937"/>
                  </a:cubicBezTo>
                  <a:cubicBezTo>
                    <a:pt x="9611" y="14928"/>
                    <a:pt x="9629" y="14919"/>
                    <a:pt x="9647" y="14910"/>
                  </a:cubicBezTo>
                  <a:cubicBezTo>
                    <a:pt x="10502" y="14473"/>
                    <a:pt x="11321" y="13983"/>
                    <a:pt x="12096" y="13422"/>
                  </a:cubicBezTo>
                  <a:cubicBezTo>
                    <a:pt x="13896" y="12255"/>
                    <a:pt x="15312" y="10617"/>
                    <a:pt x="16639" y="8951"/>
                  </a:cubicBezTo>
                  <a:cubicBezTo>
                    <a:pt x="16692" y="8871"/>
                    <a:pt x="16764" y="8791"/>
                    <a:pt x="16790" y="8701"/>
                  </a:cubicBezTo>
                  <a:cubicBezTo>
                    <a:pt x="16803" y="8634"/>
                    <a:pt x="16756" y="8604"/>
                    <a:pt x="16702" y="8604"/>
                  </a:cubicBezTo>
                  <a:cubicBezTo>
                    <a:pt x="16678" y="8604"/>
                    <a:pt x="16652" y="8610"/>
                    <a:pt x="16630" y="8621"/>
                  </a:cubicBezTo>
                  <a:cubicBezTo>
                    <a:pt x="16105" y="8791"/>
                    <a:pt x="15597" y="8995"/>
                    <a:pt x="15107" y="9254"/>
                  </a:cubicBezTo>
                  <a:cubicBezTo>
                    <a:pt x="14403" y="9601"/>
                    <a:pt x="13762" y="10055"/>
                    <a:pt x="13139" y="10527"/>
                  </a:cubicBezTo>
                  <a:cubicBezTo>
                    <a:pt x="12497" y="10991"/>
                    <a:pt x="11945" y="11552"/>
                    <a:pt x="11384" y="12104"/>
                  </a:cubicBezTo>
                  <a:cubicBezTo>
                    <a:pt x="10858" y="12638"/>
                    <a:pt x="10333" y="13200"/>
                    <a:pt x="9923" y="13832"/>
                  </a:cubicBezTo>
                  <a:cubicBezTo>
                    <a:pt x="10074" y="13324"/>
                    <a:pt x="10217" y="12817"/>
                    <a:pt x="10360" y="12309"/>
                  </a:cubicBezTo>
                  <a:cubicBezTo>
                    <a:pt x="10573" y="11534"/>
                    <a:pt x="10689" y="10750"/>
                    <a:pt x="10885" y="9984"/>
                  </a:cubicBezTo>
                  <a:cubicBezTo>
                    <a:pt x="10965" y="9699"/>
                    <a:pt x="11028" y="9423"/>
                    <a:pt x="11090" y="9138"/>
                  </a:cubicBezTo>
                  <a:lnTo>
                    <a:pt x="11099" y="9138"/>
                  </a:lnTo>
                  <a:cubicBezTo>
                    <a:pt x="11241" y="9085"/>
                    <a:pt x="11366" y="9004"/>
                    <a:pt x="11500" y="8933"/>
                  </a:cubicBezTo>
                  <a:cubicBezTo>
                    <a:pt x="13281" y="7927"/>
                    <a:pt x="14769" y="6439"/>
                    <a:pt x="15953" y="4782"/>
                  </a:cubicBezTo>
                  <a:cubicBezTo>
                    <a:pt x="16010" y="4658"/>
                    <a:pt x="15986" y="4606"/>
                    <a:pt x="15906" y="4606"/>
                  </a:cubicBezTo>
                  <a:cubicBezTo>
                    <a:pt x="15497" y="4606"/>
                    <a:pt x="13624" y="5962"/>
                    <a:pt x="13513" y="6074"/>
                  </a:cubicBezTo>
                  <a:cubicBezTo>
                    <a:pt x="12684" y="6742"/>
                    <a:pt x="11856" y="7463"/>
                    <a:pt x="11241" y="8345"/>
                  </a:cubicBezTo>
                  <a:cubicBezTo>
                    <a:pt x="11304" y="8016"/>
                    <a:pt x="11366" y="7677"/>
                    <a:pt x="11437" y="7348"/>
                  </a:cubicBezTo>
                  <a:cubicBezTo>
                    <a:pt x="11580" y="6795"/>
                    <a:pt x="11847" y="6270"/>
                    <a:pt x="12034" y="5726"/>
                  </a:cubicBezTo>
                  <a:cubicBezTo>
                    <a:pt x="12230" y="5067"/>
                    <a:pt x="12426" y="4399"/>
                    <a:pt x="12604" y="3731"/>
                  </a:cubicBezTo>
                  <a:cubicBezTo>
                    <a:pt x="12703" y="3541"/>
                    <a:pt x="13361" y="1"/>
                    <a:pt x="1293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sp>
        <p:nvSpPr>
          <p:cNvPr id="2" name="Google Shape;259;p29">
            <a:extLst>
              <a:ext uri="{FF2B5EF4-FFF2-40B4-BE49-F238E27FC236}">
                <a16:creationId xmlns:a16="http://schemas.microsoft.com/office/drawing/2014/main" id="{B4E8D484-3324-8692-F5B4-CAF455859FD9}"/>
              </a:ext>
            </a:extLst>
          </p:cNvPr>
          <p:cNvSpPr txBox="1">
            <a:spLocks/>
          </p:cNvSpPr>
          <p:nvPr/>
        </p:nvSpPr>
        <p:spPr>
          <a:xfrm>
            <a:off x="964789" y="3301402"/>
            <a:ext cx="6924433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lsea Market"/>
              <a:buNone/>
              <a:defRPr sz="5000" b="0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ebas Neue"/>
              <a:buNone/>
              <a:defRPr sz="36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ko-KR" altLang="en-US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독도를 지키기 위한 노력</a:t>
            </a:r>
          </a:p>
        </p:txBody>
      </p:sp>
    </p:spTree>
    <p:extLst>
      <p:ext uri="{BB962C8B-B14F-4D97-AF65-F5344CB8AC3E}">
        <p14:creationId xmlns:p14="http://schemas.microsoft.com/office/powerpoint/2010/main" val="1231533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6. </a:t>
            </a:r>
            <a:r>
              <a:rPr lang="ko-KR" altLang="en-US" dirty="0"/>
              <a:t>독도를 지키기 위한 노력</a:t>
            </a:r>
            <a:endParaRPr dirty="0"/>
          </a:p>
        </p:txBody>
      </p:sp>
      <p:sp>
        <p:nvSpPr>
          <p:cNvPr id="754" name="Google Shape;754;p38"/>
          <p:cNvSpPr txBox="1">
            <a:spLocks noGrp="1"/>
          </p:cNvSpPr>
          <p:nvPr>
            <p:ph type="subTitle" idx="1"/>
          </p:nvPr>
        </p:nvSpPr>
        <p:spPr>
          <a:xfrm>
            <a:off x="706843" y="2206455"/>
            <a:ext cx="7710900" cy="10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800" dirty="0"/>
              <a:t>독도를 지키기 위한 많은 노력들이 있겠지만</a:t>
            </a:r>
            <a:endParaRPr lang="en-US" altLang="ko-KR" sz="2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800" dirty="0"/>
              <a:t>그 중에서 대표적인 노력만 알아보자</a:t>
            </a:r>
            <a:r>
              <a:rPr lang="en-US" altLang="ko-KR" sz="2800" dirty="0"/>
              <a:t>!</a:t>
            </a:r>
            <a:endParaRPr sz="2800" dirty="0"/>
          </a:p>
        </p:txBody>
      </p:sp>
      <p:sp>
        <p:nvSpPr>
          <p:cNvPr id="755" name="Google Shape;755;p38"/>
          <p:cNvSpPr/>
          <p:nvPr/>
        </p:nvSpPr>
        <p:spPr>
          <a:xfrm rot="-5222268">
            <a:off x="-1225475" y="3411202"/>
            <a:ext cx="2877173" cy="2778139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56" name="Google Shape;756;p38"/>
          <p:cNvSpPr/>
          <p:nvPr/>
        </p:nvSpPr>
        <p:spPr>
          <a:xfrm rot="-7778643">
            <a:off x="7721792" y="3209143"/>
            <a:ext cx="1942871" cy="2789699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grpSp>
        <p:nvGrpSpPr>
          <p:cNvPr id="757" name="Google Shape;757;p38"/>
          <p:cNvGrpSpPr/>
          <p:nvPr/>
        </p:nvGrpSpPr>
        <p:grpSpPr>
          <a:xfrm rot="10800000" flipH="1">
            <a:off x="334218" y="4066266"/>
            <a:ext cx="546763" cy="569061"/>
            <a:chOff x="1455350" y="1464125"/>
            <a:chExt cx="220300" cy="229275"/>
          </a:xfrm>
        </p:grpSpPr>
        <p:sp>
          <p:nvSpPr>
            <p:cNvPr id="758" name="Google Shape;758;p38"/>
            <p:cNvSpPr/>
            <p:nvPr/>
          </p:nvSpPr>
          <p:spPr>
            <a:xfrm>
              <a:off x="1533950" y="1550075"/>
              <a:ext cx="58825" cy="55725"/>
            </a:xfrm>
            <a:custGeom>
              <a:avLst/>
              <a:gdLst/>
              <a:ahLst/>
              <a:cxnLst/>
              <a:rect l="l" t="t" r="r" b="b"/>
              <a:pathLst>
                <a:path w="2353" h="2229" extrusionOk="0">
                  <a:moveTo>
                    <a:pt x="985" y="1"/>
                  </a:moveTo>
                  <a:cubicBezTo>
                    <a:pt x="413" y="1"/>
                    <a:pt x="27" y="566"/>
                    <a:pt x="1" y="1096"/>
                  </a:cubicBezTo>
                  <a:cubicBezTo>
                    <a:pt x="18" y="1738"/>
                    <a:pt x="384" y="2174"/>
                    <a:pt x="1034" y="2227"/>
                  </a:cubicBezTo>
                  <a:cubicBezTo>
                    <a:pt x="1043" y="2228"/>
                    <a:pt x="1052" y="2228"/>
                    <a:pt x="1061" y="2228"/>
                  </a:cubicBezTo>
                  <a:cubicBezTo>
                    <a:pt x="1265" y="2228"/>
                    <a:pt x="1461" y="2134"/>
                    <a:pt x="1640" y="2040"/>
                  </a:cubicBezTo>
                  <a:cubicBezTo>
                    <a:pt x="1934" y="1898"/>
                    <a:pt x="2103" y="1613"/>
                    <a:pt x="2156" y="1310"/>
                  </a:cubicBezTo>
                  <a:cubicBezTo>
                    <a:pt x="2352" y="553"/>
                    <a:pt x="1711" y="1"/>
                    <a:pt x="998" y="1"/>
                  </a:cubicBezTo>
                  <a:cubicBezTo>
                    <a:pt x="994" y="1"/>
                    <a:pt x="989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1484750" y="1598175"/>
              <a:ext cx="68375" cy="67925"/>
            </a:xfrm>
            <a:custGeom>
              <a:avLst/>
              <a:gdLst/>
              <a:ahLst/>
              <a:cxnLst/>
              <a:rect l="l" t="t" r="r" b="b"/>
              <a:pathLst>
                <a:path w="2735" h="2717" extrusionOk="0">
                  <a:moveTo>
                    <a:pt x="2102" y="1"/>
                  </a:moveTo>
                  <a:cubicBezTo>
                    <a:pt x="1906" y="125"/>
                    <a:pt x="1693" y="223"/>
                    <a:pt x="1532" y="384"/>
                  </a:cubicBezTo>
                  <a:cubicBezTo>
                    <a:pt x="1060" y="838"/>
                    <a:pt x="0" y="1675"/>
                    <a:pt x="383" y="2406"/>
                  </a:cubicBezTo>
                  <a:cubicBezTo>
                    <a:pt x="446" y="2566"/>
                    <a:pt x="561" y="2700"/>
                    <a:pt x="731" y="2708"/>
                  </a:cubicBezTo>
                  <a:cubicBezTo>
                    <a:pt x="761" y="2714"/>
                    <a:pt x="792" y="2716"/>
                    <a:pt x="822" y="2716"/>
                  </a:cubicBezTo>
                  <a:cubicBezTo>
                    <a:pt x="1590" y="2716"/>
                    <a:pt x="2306" y="1046"/>
                    <a:pt x="2726" y="455"/>
                  </a:cubicBezTo>
                  <a:cubicBezTo>
                    <a:pt x="2726" y="455"/>
                    <a:pt x="2735" y="446"/>
                    <a:pt x="2735" y="437"/>
                  </a:cubicBezTo>
                  <a:cubicBezTo>
                    <a:pt x="2726" y="428"/>
                    <a:pt x="2735" y="419"/>
                    <a:pt x="2735" y="410"/>
                  </a:cubicBezTo>
                  <a:cubicBezTo>
                    <a:pt x="2467" y="339"/>
                    <a:pt x="2254" y="197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1455350" y="1579700"/>
              <a:ext cx="79750" cy="41850"/>
            </a:xfrm>
            <a:custGeom>
              <a:avLst/>
              <a:gdLst/>
              <a:ahLst/>
              <a:cxnLst/>
              <a:rect l="l" t="t" r="r" b="b"/>
              <a:pathLst>
                <a:path w="3190" h="1674" extrusionOk="0">
                  <a:moveTo>
                    <a:pt x="2949" y="0"/>
                  </a:moveTo>
                  <a:cubicBezTo>
                    <a:pt x="2103" y="18"/>
                    <a:pt x="0" y="161"/>
                    <a:pt x="339" y="1319"/>
                  </a:cubicBezTo>
                  <a:cubicBezTo>
                    <a:pt x="445" y="1566"/>
                    <a:pt x="696" y="1674"/>
                    <a:pt x="952" y="1674"/>
                  </a:cubicBezTo>
                  <a:cubicBezTo>
                    <a:pt x="1082" y="1674"/>
                    <a:pt x="1213" y="1646"/>
                    <a:pt x="1328" y="1595"/>
                  </a:cubicBezTo>
                  <a:cubicBezTo>
                    <a:pt x="1809" y="1381"/>
                    <a:pt x="2290" y="1140"/>
                    <a:pt x="2744" y="882"/>
                  </a:cubicBezTo>
                  <a:cubicBezTo>
                    <a:pt x="2886" y="820"/>
                    <a:pt x="3047" y="686"/>
                    <a:pt x="3189" y="624"/>
                  </a:cubicBezTo>
                  <a:cubicBezTo>
                    <a:pt x="3082" y="446"/>
                    <a:pt x="3020" y="241"/>
                    <a:pt x="3011" y="18"/>
                  </a:cubicBezTo>
                  <a:cubicBezTo>
                    <a:pt x="2984" y="18"/>
                    <a:pt x="2967" y="9"/>
                    <a:pt x="29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1462250" y="1528450"/>
              <a:ext cx="73500" cy="48150"/>
            </a:xfrm>
            <a:custGeom>
              <a:avLst/>
              <a:gdLst/>
              <a:ahLst/>
              <a:cxnLst/>
              <a:rect l="l" t="t" r="r" b="b"/>
              <a:pathLst>
                <a:path w="2940" h="1926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179" y="28"/>
                    <a:pt x="1" y="928"/>
                    <a:pt x="686" y="1293"/>
                  </a:cubicBezTo>
                  <a:lnTo>
                    <a:pt x="695" y="1293"/>
                  </a:lnTo>
                  <a:cubicBezTo>
                    <a:pt x="1123" y="1569"/>
                    <a:pt x="1639" y="1667"/>
                    <a:pt x="2129" y="1783"/>
                  </a:cubicBezTo>
                  <a:cubicBezTo>
                    <a:pt x="2334" y="1837"/>
                    <a:pt x="2530" y="1872"/>
                    <a:pt x="2735" y="1926"/>
                  </a:cubicBezTo>
                  <a:cubicBezTo>
                    <a:pt x="2735" y="1872"/>
                    <a:pt x="2744" y="1828"/>
                    <a:pt x="2753" y="1774"/>
                  </a:cubicBezTo>
                  <a:cubicBezTo>
                    <a:pt x="2780" y="1605"/>
                    <a:pt x="2842" y="1427"/>
                    <a:pt x="2940" y="1275"/>
                  </a:cubicBezTo>
                  <a:cubicBezTo>
                    <a:pt x="2886" y="1240"/>
                    <a:pt x="2851" y="1160"/>
                    <a:pt x="2797" y="1124"/>
                  </a:cubicBezTo>
                  <a:cubicBezTo>
                    <a:pt x="2303" y="647"/>
                    <a:pt x="1774" y="0"/>
                    <a:pt x="10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1503000" y="1484850"/>
              <a:ext cx="47000" cy="72375"/>
            </a:xfrm>
            <a:custGeom>
              <a:avLst/>
              <a:gdLst/>
              <a:ahLst/>
              <a:cxnLst/>
              <a:rect l="l" t="t" r="r" b="b"/>
              <a:pathLst>
                <a:path w="1880" h="2895" extrusionOk="0">
                  <a:moveTo>
                    <a:pt x="694" y="0"/>
                  </a:moveTo>
                  <a:cubicBezTo>
                    <a:pt x="428" y="0"/>
                    <a:pt x="181" y="186"/>
                    <a:pt x="116" y="516"/>
                  </a:cubicBezTo>
                  <a:cubicBezTo>
                    <a:pt x="1" y="962"/>
                    <a:pt x="312" y="1363"/>
                    <a:pt x="508" y="1737"/>
                  </a:cubicBezTo>
                  <a:cubicBezTo>
                    <a:pt x="749" y="2164"/>
                    <a:pt x="1087" y="2512"/>
                    <a:pt x="1399" y="2895"/>
                  </a:cubicBezTo>
                  <a:cubicBezTo>
                    <a:pt x="1524" y="2734"/>
                    <a:pt x="1693" y="2601"/>
                    <a:pt x="1880" y="2530"/>
                  </a:cubicBezTo>
                  <a:cubicBezTo>
                    <a:pt x="1871" y="2503"/>
                    <a:pt x="1871" y="2476"/>
                    <a:pt x="1862" y="2458"/>
                  </a:cubicBezTo>
                  <a:cubicBezTo>
                    <a:pt x="1773" y="2102"/>
                    <a:pt x="1639" y="1470"/>
                    <a:pt x="1604" y="846"/>
                  </a:cubicBezTo>
                  <a:cubicBezTo>
                    <a:pt x="1595" y="837"/>
                    <a:pt x="1586" y="828"/>
                    <a:pt x="1586" y="810"/>
                  </a:cubicBezTo>
                  <a:cubicBezTo>
                    <a:pt x="1479" y="606"/>
                    <a:pt x="1354" y="401"/>
                    <a:pt x="1185" y="240"/>
                  </a:cubicBezTo>
                  <a:cubicBezTo>
                    <a:pt x="1042" y="77"/>
                    <a:pt x="864" y="0"/>
                    <a:pt x="6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1538850" y="1467725"/>
              <a:ext cx="37650" cy="80375"/>
            </a:xfrm>
            <a:custGeom>
              <a:avLst/>
              <a:gdLst/>
              <a:ahLst/>
              <a:cxnLst/>
              <a:rect l="l" t="t" r="r" b="b"/>
              <a:pathLst>
                <a:path w="1506" h="3215" extrusionOk="0">
                  <a:moveTo>
                    <a:pt x="902" y="1"/>
                  </a:moveTo>
                  <a:cubicBezTo>
                    <a:pt x="865" y="1"/>
                    <a:pt x="826" y="6"/>
                    <a:pt x="784" y="17"/>
                  </a:cubicBezTo>
                  <a:cubicBezTo>
                    <a:pt x="1" y="213"/>
                    <a:pt x="384" y="2155"/>
                    <a:pt x="482" y="2751"/>
                  </a:cubicBezTo>
                  <a:cubicBezTo>
                    <a:pt x="517" y="2894"/>
                    <a:pt x="562" y="3027"/>
                    <a:pt x="589" y="3170"/>
                  </a:cubicBezTo>
                  <a:cubicBezTo>
                    <a:pt x="649" y="3159"/>
                    <a:pt x="713" y="3151"/>
                    <a:pt x="778" y="3151"/>
                  </a:cubicBezTo>
                  <a:cubicBezTo>
                    <a:pt x="819" y="3151"/>
                    <a:pt x="859" y="3154"/>
                    <a:pt x="900" y="3161"/>
                  </a:cubicBezTo>
                  <a:cubicBezTo>
                    <a:pt x="1016" y="3170"/>
                    <a:pt x="1123" y="3188"/>
                    <a:pt x="1221" y="3215"/>
                  </a:cubicBezTo>
                  <a:cubicBezTo>
                    <a:pt x="1221" y="3179"/>
                    <a:pt x="1230" y="3152"/>
                    <a:pt x="1230" y="3125"/>
                  </a:cubicBezTo>
                  <a:cubicBezTo>
                    <a:pt x="1239" y="2244"/>
                    <a:pt x="1506" y="1308"/>
                    <a:pt x="1346" y="435"/>
                  </a:cubicBezTo>
                  <a:cubicBezTo>
                    <a:pt x="1284" y="205"/>
                    <a:pt x="1136" y="1"/>
                    <a:pt x="9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1573600" y="1494350"/>
              <a:ext cx="49000" cy="63325"/>
            </a:xfrm>
            <a:custGeom>
              <a:avLst/>
              <a:gdLst/>
              <a:ahLst/>
              <a:cxnLst/>
              <a:rect l="l" t="t" r="r" b="b"/>
              <a:pathLst>
                <a:path w="1960" h="2533" extrusionOk="0">
                  <a:moveTo>
                    <a:pt x="1288" y="0"/>
                  </a:moveTo>
                  <a:cubicBezTo>
                    <a:pt x="1141" y="0"/>
                    <a:pt x="992" y="53"/>
                    <a:pt x="864" y="172"/>
                  </a:cubicBezTo>
                  <a:cubicBezTo>
                    <a:pt x="490" y="680"/>
                    <a:pt x="250" y="1339"/>
                    <a:pt x="54" y="1936"/>
                  </a:cubicBezTo>
                  <a:cubicBezTo>
                    <a:pt x="27" y="2025"/>
                    <a:pt x="18" y="2114"/>
                    <a:pt x="0" y="2203"/>
                  </a:cubicBezTo>
                  <a:cubicBezTo>
                    <a:pt x="205" y="2283"/>
                    <a:pt x="356" y="2399"/>
                    <a:pt x="481" y="2533"/>
                  </a:cubicBezTo>
                  <a:cubicBezTo>
                    <a:pt x="499" y="2524"/>
                    <a:pt x="526" y="2506"/>
                    <a:pt x="543" y="2497"/>
                  </a:cubicBezTo>
                  <a:cubicBezTo>
                    <a:pt x="1122" y="2185"/>
                    <a:pt x="1541" y="1606"/>
                    <a:pt x="1835" y="1027"/>
                  </a:cubicBezTo>
                  <a:cubicBezTo>
                    <a:pt x="1897" y="876"/>
                    <a:pt x="1960" y="724"/>
                    <a:pt x="1960" y="564"/>
                  </a:cubicBezTo>
                  <a:cubicBezTo>
                    <a:pt x="1888" y="228"/>
                    <a:pt x="1593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1587625" y="1537050"/>
              <a:ext cx="72825" cy="35725"/>
            </a:xfrm>
            <a:custGeom>
              <a:avLst/>
              <a:gdLst/>
              <a:ahLst/>
              <a:cxnLst/>
              <a:rect l="l" t="t" r="r" b="b"/>
              <a:pathLst>
                <a:path w="2913" h="1429" extrusionOk="0">
                  <a:moveTo>
                    <a:pt x="2143" y="1"/>
                  </a:moveTo>
                  <a:cubicBezTo>
                    <a:pt x="2069" y="1"/>
                    <a:pt x="1998" y="8"/>
                    <a:pt x="1933" y="23"/>
                  </a:cubicBezTo>
                  <a:cubicBezTo>
                    <a:pt x="1408" y="174"/>
                    <a:pt x="918" y="450"/>
                    <a:pt x="437" y="700"/>
                  </a:cubicBezTo>
                  <a:cubicBezTo>
                    <a:pt x="303" y="762"/>
                    <a:pt x="152" y="905"/>
                    <a:pt x="0" y="949"/>
                  </a:cubicBezTo>
                  <a:cubicBezTo>
                    <a:pt x="89" y="1083"/>
                    <a:pt x="143" y="1234"/>
                    <a:pt x="170" y="1395"/>
                  </a:cubicBezTo>
                  <a:cubicBezTo>
                    <a:pt x="383" y="1403"/>
                    <a:pt x="597" y="1412"/>
                    <a:pt x="802" y="1421"/>
                  </a:cubicBezTo>
                  <a:cubicBezTo>
                    <a:pt x="899" y="1426"/>
                    <a:pt x="997" y="1429"/>
                    <a:pt x="1095" y="1429"/>
                  </a:cubicBezTo>
                  <a:cubicBezTo>
                    <a:pt x="1581" y="1429"/>
                    <a:pt x="2070" y="1362"/>
                    <a:pt x="2485" y="1110"/>
                  </a:cubicBezTo>
                  <a:cubicBezTo>
                    <a:pt x="2690" y="958"/>
                    <a:pt x="2913" y="780"/>
                    <a:pt x="2904" y="495"/>
                  </a:cubicBezTo>
                  <a:cubicBezTo>
                    <a:pt x="2853" y="153"/>
                    <a:pt x="2474" y="1"/>
                    <a:pt x="214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1589175" y="1575475"/>
              <a:ext cx="85750" cy="38300"/>
            </a:xfrm>
            <a:custGeom>
              <a:avLst/>
              <a:gdLst/>
              <a:ahLst/>
              <a:cxnLst/>
              <a:rect l="l" t="t" r="r" b="b"/>
              <a:pathLst>
                <a:path w="3430" h="1532" extrusionOk="0">
                  <a:moveTo>
                    <a:pt x="125" y="0"/>
                  </a:moveTo>
                  <a:cubicBezTo>
                    <a:pt x="125" y="205"/>
                    <a:pt x="90" y="410"/>
                    <a:pt x="1" y="597"/>
                  </a:cubicBezTo>
                  <a:cubicBezTo>
                    <a:pt x="18" y="615"/>
                    <a:pt x="27" y="624"/>
                    <a:pt x="36" y="633"/>
                  </a:cubicBezTo>
                  <a:lnTo>
                    <a:pt x="45" y="641"/>
                  </a:lnTo>
                  <a:cubicBezTo>
                    <a:pt x="90" y="668"/>
                    <a:pt x="134" y="704"/>
                    <a:pt x="161" y="722"/>
                  </a:cubicBezTo>
                  <a:cubicBezTo>
                    <a:pt x="629" y="1037"/>
                    <a:pt x="1494" y="1531"/>
                    <a:pt x="2195" y="1531"/>
                  </a:cubicBezTo>
                  <a:cubicBezTo>
                    <a:pt x="2522" y="1531"/>
                    <a:pt x="2813" y="1424"/>
                    <a:pt x="3011" y="1140"/>
                  </a:cubicBezTo>
                  <a:cubicBezTo>
                    <a:pt x="3430" y="365"/>
                    <a:pt x="2210" y="232"/>
                    <a:pt x="1702" y="187"/>
                  </a:cubicBezTo>
                  <a:cubicBezTo>
                    <a:pt x="1176" y="89"/>
                    <a:pt x="651" y="36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1578050" y="1594175"/>
              <a:ext cx="54875" cy="73625"/>
            </a:xfrm>
            <a:custGeom>
              <a:avLst/>
              <a:gdLst/>
              <a:ahLst/>
              <a:cxnLst/>
              <a:rect l="l" t="t" r="r" b="b"/>
              <a:pathLst>
                <a:path w="2195" h="2945" extrusionOk="0">
                  <a:moveTo>
                    <a:pt x="374" y="0"/>
                  </a:moveTo>
                  <a:cubicBezTo>
                    <a:pt x="276" y="152"/>
                    <a:pt x="152" y="285"/>
                    <a:pt x="0" y="383"/>
                  </a:cubicBezTo>
                  <a:cubicBezTo>
                    <a:pt x="9" y="401"/>
                    <a:pt x="9" y="419"/>
                    <a:pt x="18" y="437"/>
                  </a:cubicBezTo>
                  <a:cubicBezTo>
                    <a:pt x="152" y="864"/>
                    <a:pt x="285" y="1292"/>
                    <a:pt x="463" y="1702"/>
                  </a:cubicBezTo>
                  <a:cubicBezTo>
                    <a:pt x="668" y="2111"/>
                    <a:pt x="793" y="2619"/>
                    <a:pt x="1221" y="2851"/>
                  </a:cubicBezTo>
                  <a:cubicBezTo>
                    <a:pt x="1356" y="2916"/>
                    <a:pt x="1476" y="2945"/>
                    <a:pt x="1580" y="2945"/>
                  </a:cubicBezTo>
                  <a:cubicBezTo>
                    <a:pt x="2057" y="2945"/>
                    <a:pt x="2195" y="2336"/>
                    <a:pt x="1924" y="1853"/>
                  </a:cubicBezTo>
                  <a:cubicBezTo>
                    <a:pt x="1550" y="1149"/>
                    <a:pt x="953" y="606"/>
                    <a:pt x="410" y="27"/>
                  </a:cubicBezTo>
                  <a:cubicBezTo>
                    <a:pt x="410" y="18"/>
                    <a:pt x="401" y="18"/>
                    <a:pt x="392" y="18"/>
                  </a:cubicBezTo>
                  <a:cubicBezTo>
                    <a:pt x="383" y="9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1545525" y="1605750"/>
              <a:ext cx="48125" cy="84200"/>
            </a:xfrm>
            <a:custGeom>
              <a:avLst/>
              <a:gdLst/>
              <a:ahLst/>
              <a:cxnLst/>
              <a:rect l="l" t="t" r="r" b="b"/>
              <a:pathLst>
                <a:path w="1925" h="3368" extrusionOk="0">
                  <a:moveTo>
                    <a:pt x="1159" y="0"/>
                  </a:moveTo>
                  <a:cubicBezTo>
                    <a:pt x="1159" y="2"/>
                    <a:pt x="1160" y="3"/>
                    <a:pt x="1160" y="4"/>
                  </a:cubicBezTo>
                  <a:lnTo>
                    <a:pt x="1160" y="4"/>
                  </a:lnTo>
                  <a:cubicBezTo>
                    <a:pt x="1163" y="3"/>
                    <a:pt x="1165" y="2"/>
                    <a:pt x="1168" y="0"/>
                  </a:cubicBezTo>
                  <a:close/>
                  <a:moveTo>
                    <a:pt x="1160" y="4"/>
                  </a:moveTo>
                  <a:cubicBezTo>
                    <a:pt x="974" y="91"/>
                    <a:pt x="754" y="143"/>
                    <a:pt x="500" y="143"/>
                  </a:cubicBezTo>
                  <a:lnTo>
                    <a:pt x="473" y="134"/>
                  </a:lnTo>
                  <a:cubicBezTo>
                    <a:pt x="473" y="143"/>
                    <a:pt x="473" y="143"/>
                    <a:pt x="473" y="152"/>
                  </a:cubicBezTo>
                  <a:cubicBezTo>
                    <a:pt x="464" y="161"/>
                    <a:pt x="455" y="179"/>
                    <a:pt x="446" y="188"/>
                  </a:cubicBezTo>
                  <a:cubicBezTo>
                    <a:pt x="437" y="259"/>
                    <a:pt x="428" y="330"/>
                    <a:pt x="428" y="392"/>
                  </a:cubicBezTo>
                  <a:cubicBezTo>
                    <a:pt x="304" y="1301"/>
                    <a:pt x="1" y="2397"/>
                    <a:pt x="624" y="3180"/>
                  </a:cubicBezTo>
                  <a:cubicBezTo>
                    <a:pt x="725" y="3307"/>
                    <a:pt x="879" y="3367"/>
                    <a:pt x="1036" y="3367"/>
                  </a:cubicBezTo>
                  <a:cubicBezTo>
                    <a:pt x="1198" y="3367"/>
                    <a:pt x="1362" y="3303"/>
                    <a:pt x="1471" y="3180"/>
                  </a:cubicBezTo>
                  <a:cubicBezTo>
                    <a:pt x="1925" y="2548"/>
                    <a:pt x="1479" y="1390"/>
                    <a:pt x="1346" y="677"/>
                  </a:cubicBezTo>
                  <a:cubicBezTo>
                    <a:pt x="1302" y="447"/>
                    <a:pt x="1231" y="226"/>
                    <a:pt x="1160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1455350" y="1464125"/>
              <a:ext cx="220300" cy="229275"/>
            </a:xfrm>
            <a:custGeom>
              <a:avLst/>
              <a:gdLst/>
              <a:ahLst/>
              <a:cxnLst/>
              <a:rect l="l" t="t" r="r" b="b"/>
              <a:pathLst>
                <a:path w="8812" h="9171" extrusionOk="0">
                  <a:moveTo>
                    <a:pt x="4242" y="145"/>
                  </a:moveTo>
                  <a:cubicBezTo>
                    <a:pt x="4476" y="145"/>
                    <a:pt x="4624" y="349"/>
                    <a:pt x="4686" y="579"/>
                  </a:cubicBezTo>
                  <a:cubicBezTo>
                    <a:pt x="4846" y="1452"/>
                    <a:pt x="4579" y="2388"/>
                    <a:pt x="4570" y="3269"/>
                  </a:cubicBezTo>
                  <a:cubicBezTo>
                    <a:pt x="4570" y="3296"/>
                    <a:pt x="4561" y="3323"/>
                    <a:pt x="4561" y="3359"/>
                  </a:cubicBezTo>
                  <a:cubicBezTo>
                    <a:pt x="4463" y="3332"/>
                    <a:pt x="4356" y="3314"/>
                    <a:pt x="4240" y="3305"/>
                  </a:cubicBezTo>
                  <a:cubicBezTo>
                    <a:pt x="4199" y="3298"/>
                    <a:pt x="4159" y="3295"/>
                    <a:pt x="4118" y="3295"/>
                  </a:cubicBezTo>
                  <a:cubicBezTo>
                    <a:pt x="4053" y="3295"/>
                    <a:pt x="3989" y="3303"/>
                    <a:pt x="3929" y="3314"/>
                  </a:cubicBezTo>
                  <a:cubicBezTo>
                    <a:pt x="3902" y="3171"/>
                    <a:pt x="3857" y="3038"/>
                    <a:pt x="3831" y="2895"/>
                  </a:cubicBezTo>
                  <a:cubicBezTo>
                    <a:pt x="3724" y="2299"/>
                    <a:pt x="3341" y="348"/>
                    <a:pt x="4124" y="161"/>
                  </a:cubicBezTo>
                  <a:cubicBezTo>
                    <a:pt x="4166" y="150"/>
                    <a:pt x="4205" y="145"/>
                    <a:pt x="4242" y="145"/>
                  </a:cubicBezTo>
                  <a:close/>
                  <a:moveTo>
                    <a:pt x="2598" y="829"/>
                  </a:moveTo>
                  <a:cubicBezTo>
                    <a:pt x="2769" y="829"/>
                    <a:pt x="2948" y="905"/>
                    <a:pt x="3091" y="1069"/>
                  </a:cubicBezTo>
                  <a:cubicBezTo>
                    <a:pt x="3260" y="1230"/>
                    <a:pt x="3385" y="1435"/>
                    <a:pt x="3492" y="1639"/>
                  </a:cubicBezTo>
                  <a:cubicBezTo>
                    <a:pt x="3501" y="1657"/>
                    <a:pt x="3501" y="1666"/>
                    <a:pt x="3510" y="1675"/>
                  </a:cubicBezTo>
                  <a:cubicBezTo>
                    <a:pt x="3554" y="2290"/>
                    <a:pt x="3688" y="2931"/>
                    <a:pt x="3777" y="3278"/>
                  </a:cubicBezTo>
                  <a:cubicBezTo>
                    <a:pt x="3777" y="3305"/>
                    <a:pt x="3786" y="3332"/>
                    <a:pt x="3786" y="3359"/>
                  </a:cubicBezTo>
                  <a:cubicBezTo>
                    <a:pt x="3599" y="3430"/>
                    <a:pt x="3430" y="3563"/>
                    <a:pt x="3305" y="3724"/>
                  </a:cubicBezTo>
                  <a:cubicBezTo>
                    <a:pt x="3002" y="3341"/>
                    <a:pt x="2655" y="2993"/>
                    <a:pt x="2414" y="2566"/>
                  </a:cubicBezTo>
                  <a:cubicBezTo>
                    <a:pt x="2218" y="2192"/>
                    <a:pt x="1907" y="1791"/>
                    <a:pt x="2022" y="1337"/>
                  </a:cubicBezTo>
                  <a:cubicBezTo>
                    <a:pt x="2087" y="1012"/>
                    <a:pt x="2333" y="829"/>
                    <a:pt x="2598" y="829"/>
                  </a:cubicBezTo>
                  <a:close/>
                  <a:moveTo>
                    <a:pt x="6018" y="1209"/>
                  </a:moveTo>
                  <a:cubicBezTo>
                    <a:pt x="6323" y="1209"/>
                    <a:pt x="6618" y="1437"/>
                    <a:pt x="6690" y="1773"/>
                  </a:cubicBezTo>
                  <a:cubicBezTo>
                    <a:pt x="6690" y="1933"/>
                    <a:pt x="6627" y="2085"/>
                    <a:pt x="6574" y="2236"/>
                  </a:cubicBezTo>
                  <a:cubicBezTo>
                    <a:pt x="6280" y="2815"/>
                    <a:pt x="5852" y="3385"/>
                    <a:pt x="5273" y="3706"/>
                  </a:cubicBezTo>
                  <a:cubicBezTo>
                    <a:pt x="5256" y="3715"/>
                    <a:pt x="5229" y="3733"/>
                    <a:pt x="5211" y="3742"/>
                  </a:cubicBezTo>
                  <a:cubicBezTo>
                    <a:pt x="5095" y="3608"/>
                    <a:pt x="4935" y="3492"/>
                    <a:pt x="4730" y="3412"/>
                  </a:cubicBezTo>
                  <a:cubicBezTo>
                    <a:pt x="4748" y="3314"/>
                    <a:pt x="4757" y="3234"/>
                    <a:pt x="4784" y="3136"/>
                  </a:cubicBezTo>
                  <a:cubicBezTo>
                    <a:pt x="4980" y="2548"/>
                    <a:pt x="5220" y="1889"/>
                    <a:pt x="5594" y="1381"/>
                  </a:cubicBezTo>
                  <a:cubicBezTo>
                    <a:pt x="5722" y="1262"/>
                    <a:pt x="5871" y="1209"/>
                    <a:pt x="6018" y="1209"/>
                  </a:cubicBezTo>
                  <a:close/>
                  <a:moveTo>
                    <a:pt x="7437" y="2918"/>
                  </a:moveTo>
                  <a:cubicBezTo>
                    <a:pt x="7771" y="2918"/>
                    <a:pt x="8144" y="3070"/>
                    <a:pt x="8195" y="3412"/>
                  </a:cubicBezTo>
                  <a:cubicBezTo>
                    <a:pt x="8204" y="3697"/>
                    <a:pt x="7981" y="3875"/>
                    <a:pt x="7776" y="4027"/>
                  </a:cubicBezTo>
                  <a:cubicBezTo>
                    <a:pt x="7361" y="4279"/>
                    <a:pt x="6872" y="4346"/>
                    <a:pt x="6386" y="4346"/>
                  </a:cubicBezTo>
                  <a:cubicBezTo>
                    <a:pt x="6288" y="4346"/>
                    <a:pt x="6190" y="4343"/>
                    <a:pt x="6093" y="4338"/>
                  </a:cubicBezTo>
                  <a:cubicBezTo>
                    <a:pt x="5888" y="4338"/>
                    <a:pt x="5674" y="4320"/>
                    <a:pt x="5461" y="4312"/>
                  </a:cubicBezTo>
                  <a:cubicBezTo>
                    <a:pt x="5434" y="4151"/>
                    <a:pt x="5380" y="4000"/>
                    <a:pt x="5291" y="3857"/>
                  </a:cubicBezTo>
                  <a:cubicBezTo>
                    <a:pt x="5443" y="3822"/>
                    <a:pt x="5594" y="3679"/>
                    <a:pt x="5728" y="3617"/>
                  </a:cubicBezTo>
                  <a:cubicBezTo>
                    <a:pt x="6209" y="3367"/>
                    <a:pt x="6699" y="3091"/>
                    <a:pt x="7224" y="2940"/>
                  </a:cubicBezTo>
                  <a:cubicBezTo>
                    <a:pt x="7291" y="2925"/>
                    <a:pt x="7363" y="2918"/>
                    <a:pt x="7437" y="2918"/>
                  </a:cubicBezTo>
                  <a:close/>
                  <a:moveTo>
                    <a:pt x="1316" y="2573"/>
                  </a:moveTo>
                  <a:cubicBezTo>
                    <a:pt x="2059" y="2573"/>
                    <a:pt x="2579" y="3220"/>
                    <a:pt x="3073" y="3697"/>
                  </a:cubicBezTo>
                  <a:cubicBezTo>
                    <a:pt x="3127" y="3733"/>
                    <a:pt x="3162" y="3804"/>
                    <a:pt x="3216" y="3848"/>
                  </a:cubicBezTo>
                  <a:cubicBezTo>
                    <a:pt x="3118" y="4000"/>
                    <a:pt x="3056" y="4169"/>
                    <a:pt x="3029" y="4347"/>
                  </a:cubicBezTo>
                  <a:cubicBezTo>
                    <a:pt x="3020" y="4392"/>
                    <a:pt x="3011" y="4445"/>
                    <a:pt x="3011" y="4499"/>
                  </a:cubicBezTo>
                  <a:cubicBezTo>
                    <a:pt x="3002" y="4499"/>
                    <a:pt x="3002" y="4490"/>
                    <a:pt x="2993" y="4490"/>
                  </a:cubicBezTo>
                  <a:cubicBezTo>
                    <a:pt x="2797" y="4445"/>
                    <a:pt x="2601" y="4410"/>
                    <a:pt x="2405" y="4356"/>
                  </a:cubicBezTo>
                  <a:cubicBezTo>
                    <a:pt x="1915" y="4240"/>
                    <a:pt x="1399" y="4142"/>
                    <a:pt x="971" y="3866"/>
                  </a:cubicBezTo>
                  <a:cubicBezTo>
                    <a:pt x="277" y="3501"/>
                    <a:pt x="455" y="2601"/>
                    <a:pt x="1256" y="2575"/>
                  </a:cubicBezTo>
                  <a:cubicBezTo>
                    <a:pt x="1276" y="2574"/>
                    <a:pt x="1296" y="2573"/>
                    <a:pt x="1316" y="2573"/>
                  </a:cubicBezTo>
                  <a:close/>
                  <a:moveTo>
                    <a:pt x="4129" y="3439"/>
                  </a:moveTo>
                  <a:cubicBezTo>
                    <a:pt x="4133" y="3439"/>
                    <a:pt x="4138" y="3439"/>
                    <a:pt x="4142" y="3439"/>
                  </a:cubicBezTo>
                  <a:cubicBezTo>
                    <a:pt x="4855" y="3439"/>
                    <a:pt x="5496" y="3991"/>
                    <a:pt x="5300" y="4748"/>
                  </a:cubicBezTo>
                  <a:cubicBezTo>
                    <a:pt x="5247" y="5060"/>
                    <a:pt x="5078" y="5336"/>
                    <a:pt x="4784" y="5478"/>
                  </a:cubicBezTo>
                  <a:cubicBezTo>
                    <a:pt x="4605" y="5580"/>
                    <a:pt x="4419" y="5666"/>
                    <a:pt x="4209" y="5666"/>
                  </a:cubicBezTo>
                  <a:cubicBezTo>
                    <a:pt x="4198" y="5666"/>
                    <a:pt x="4188" y="5666"/>
                    <a:pt x="4178" y="5665"/>
                  </a:cubicBezTo>
                  <a:cubicBezTo>
                    <a:pt x="3528" y="5612"/>
                    <a:pt x="3162" y="5176"/>
                    <a:pt x="3145" y="4534"/>
                  </a:cubicBezTo>
                  <a:cubicBezTo>
                    <a:pt x="3171" y="4004"/>
                    <a:pt x="3557" y="3439"/>
                    <a:pt x="4129" y="3439"/>
                  </a:cubicBezTo>
                  <a:close/>
                  <a:moveTo>
                    <a:pt x="5478" y="4454"/>
                  </a:moveTo>
                  <a:cubicBezTo>
                    <a:pt x="6004" y="4481"/>
                    <a:pt x="6529" y="4543"/>
                    <a:pt x="7055" y="4632"/>
                  </a:cubicBezTo>
                  <a:cubicBezTo>
                    <a:pt x="7572" y="4686"/>
                    <a:pt x="8792" y="4810"/>
                    <a:pt x="8373" y="5594"/>
                  </a:cubicBezTo>
                  <a:cubicBezTo>
                    <a:pt x="8176" y="5876"/>
                    <a:pt x="7886" y="5983"/>
                    <a:pt x="7560" y="5983"/>
                  </a:cubicBezTo>
                  <a:cubicBezTo>
                    <a:pt x="6856" y="5983"/>
                    <a:pt x="5986" y="5483"/>
                    <a:pt x="5523" y="5167"/>
                  </a:cubicBezTo>
                  <a:cubicBezTo>
                    <a:pt x="5487" y="5158"/>
                    <a:pt x="5443" y="5122"/>
                    <a:pt x="5398" y="5095"/>
                  </a:cubicBezTo>
                  <a:cubicBezTo>
                    <a:pt x="5398" y="5095"/>
                    <a:pt x="5398" y="5087"/>
                    <a:pt x="5389" y="5087"/>
                  </a:cubicBezTo>
                  <a:cubicBezTo>
                    <a:pt x="5380" y="5078"/>
                    <a:pt x="5371" y="5060"/>
                    <a:pt x="5363" y="5051"/>
                  </a:cubicBezTo>
                  <a:cubicBezTo>
                    <a:pt x="5443" y="4864"/>
                    <a:pt x="5487" y="4659"/>
                    <a:pt x="5478" y="4454"/>
                  </a:cubicBezTo>
                  <a:close/>
                  <a:moveTo>
                    <a:pt x="2949" y="4623"/>
                  </a:moveTo>
                  <a:cubicBezTo>
                    <a:pt x="2967" y="4632"/>
                    <a:pt x="2993" y="4632"/>
                    <a:pt x="3011" y="4641"/>
                  </a:cubicBezTo>
                  <a:cubicBezTo>
                    <a:pt x="3020" y="4864"/>
                    <a:pt x="3082" y="5069"/>
                    <a:pt x="3189" y="5247"/>
                  </a:cubicBezTo>
                  <a:cubicBezTo>
                    <a:pt x="3047" y="5309"/>
                    <a:pt x="2886" y="5443"/>
                    <a:pt x="2744" y="5496"/>
                  </a:cubicBezTo>
                  <a:cubicBezTo>
                    <a:pt x="2281" y="5755"/>
                    <a:pt x="1818" y="6004"/>
                    <a:pt x="1328" y="6218"/>
                  </a:cubicBezTo>
                  <a:cubicBezTo>
                    <a:pt x="1214" y="6268"/>
                    <a:pt x="1085" y="6296"/>
                    <a:pt x="956" y="6296"/>
                  </a:cubicBezTo>
                  <a:cubicBezTo>
                    <a:pt x="703" y="6296"/>
                    <a:pt x="454" y="6187"/>
                    <a:pt x="348" y="5933"/>
                  </a:cubicBezTo>
                  <a:cubicBezTo>
                    <a:pt x="0" y="4784"/>
                    <a:pt x="2103" y="4641"/>
                    <a:pt x="2949" y="4623"/>
                  </a:cubicBezTo>
                  <a:close/>
                  <a:moveTo>
                    <a:pt x="3278" y="5363"/>
                  </a:moveTo>
                  <a:cubicBezTo>
                    <a:pt x="3430" y="5559"/>
                    <a:pt x="3643" y="5701"/>
                    <a:pt x="3911" y="5763"/>
                  </a:cubicBezTo>
                  <a:cubicBezTo>
                    <a:pt x="3911" y="5772"/>
                    <a:pt x="3911" y="5781"/>
                    <a:pt x="3911" y="5790"/>
                  </a:cubicBezTo>
                  <a:cubicBezTo>
                    <a:pt x="3911" y="5799"/>
                    <a:pt x="3911" y="5808"/>
                    <a:pt x="3911" y="5817"/>
                  </a:cubicBezTo>
                  <a:cubicBezTo>
                    <a:pt x="3482" y="6408"/>
                    <a:pt x="2774" y="8078"/>
                    <a:pt x="2007" y="8078"/>
                  </a:cubicBezTo>
                  <a:cubicBezTo>
                    <a:pt x="1977" y="8078"/>
                    <a:pt x="1946" y="8076"/>
                    <a:pt x="1915" y="8070"/>
                  </a:cubicBezTo>
                  <a:cubicBezTo>
                    <a:pt x="1737" y="8062"/>
                    <a:pt x="1622" y="7928"/>
                    <a:pt x="1559" y="7768"/>
                  </a:cubicBezTo>
                  <a:cubicBezTo>
                    <a:pt x="1185" y="7037"/>
                    <a:pt x="2245" y="6200"/>
                    <a:pt x="2708" y="5737"/>
                  </a:cubicBezTo>
                  <a:cubicBezTo>
                    <a:pt x="2869" y="5576"/>
                    <a:pt x="3091" y="5478"/>
                    <a:pt x="3278" y="5363"/>
                  </a:cubicBezTo>
                  <a:close/>
                  <a:moveTo>
                    <a:pt x="5282" y="5193"/>
                  </a:moveTo>
                  <a:cubicBezTo>
                    <a:pt x="5291" y="5202"/>
                    <a:pt x="5291" y="5211"/>
                    <a:pt x="5300" y="5211"/>
                  </a:cubicBezTo>
                  <a:cubicBezTo>
                    <a:pt x="5309" y="5220"/>
                    <a:pt x="5318" y="5220"/>
                    <a:pt x="5327" y="5229"/>
                  </a:cubicBezTo>
                  <a:cubicBezTo>
                    <a:pt x="5861" y="5808"/>
                    <a:pt x="6458" y="6342"/>
                    <a:pt x="6832" y="7055"/>
                  </a:cubicBezTo>
                  <a:cubicBezTo>
                    <a:pt x="7103" y="7531"/>
                    <a:pt x="6965" y="8146"/>
                    <a:pt x="6486" y="8146"/>
                  </a:cubicBezTo>
                  <a:cubicBezTo>
                    <a:pt x="6382" y="8146"/>
                    <a:pt x="6263" y="8117"/>
                    <a:pt x="6129" y="8053"/>
                  </a:cubicBezTo>
                  <a:cubicBezTo>
                    <a:pt x="5701" y="7821"/>
                    <a:pt x="5585" y="7313"/>
                    <a:pt x="5380" y="6904"/>
                  </a:cubicBezTo>
                  <a:cubicBezTo>
                    <a:pt x="5193" y="6494"/>
                    <a:pt x="5069" y="6066"/>
                    <a:pt x="4926" y="5639"/>
                  </a:cubicBezTo>
                  <a:cubicBezTo>
                    <a:pt x="4917" y="5621"/>
                    <a:pt x="4917" y="5603"/>
                    <a:pt x="4908" y="5585"/>
                  </a:cubicBezTo>
                  <a:cubicBezTo>
                    <a:pt x="5069" y="5478"/>
                    <a:pt x="5193" y="5345"/>
                    <a:pt x="5282" y="5193"/>
                  </a:cubicBezTo>
                  <a:close/>
                  <a:moveTo>
                    <a:pt x="4766" y="5657"/>
                  </a:moveTo>
                  <a:cubicBezTo>
                    <a:pt x="4837" y="5888"/>
                    <a:pt x="4908" y="6111"/>
                    <a:pt x="4953" y="6334"/>
                  </a:cubicBezTo>
                  <a:cubicBezTo>
                    <a:pt x="5086" y="7055"/>
                    <a:pt x="5532" y="8204"/>
                    <a:pt x="5069" y="8845"/>
                  </a:cubicBezTo>
                  <a:lnTo>
                    <a:pt x="5078" y="8845"/>
                  </a:lnTo>
                  <a:cubicBezTo>
                    <a:pt x="4969" y="8968"/>
                    <a:pt x="4807" y="9032"/>
                    <a:pt x="4646" y="9032"/>
                  </a:cubicBezTo>
                  <a:cubicBezTo>
                    <a:pt x="4491" y="9032"/>
                    <a:pt x="4336" y="8972"/>
                    <a:pt x="4231" y="8845"/>
                  </a:cubicBezTo>
                  <a:cubicBezTo>
                    <a:pt x="3608" y="8062"/>
                    <a:pt x="3911" y="6966"/>
                    <a:pt x="4035" y="6057"/>
                  </a:cubicBezTo>
                  <a:cubicBezTo>
                    <a:pt x="4035" y="5986"/>
                    <a:pt x="4053" y="5924"/>
                    <a:pt x="4053" y="5853"/>
                  </a:cubicBezTo>
                  <a:cubicBezTo>
                    <a:pt x="4062" y="5835"/>
                    <a:pt x="4071" y="5826"/>
                    <a:pt x="4080" y="5808"/>
                  </a:cubicBezTo>
                  <a:cubicBezTo>
                    <a:pt x="4080" y="5808"/>
                    <a:pt x="4080" y="5799"/>
                    <a:pt x="4080" y="5799"/>
                  </a:cubicBezTo>
                  <a:lnTo>
                    <a:pt x="4107" y="5799"/>
                  </a:lnTo>
                  <a:cubicBezTo>
                    <a:pt x="4365" y="5799"/>
                    <a:pt x="4588" y="5755"/>
                    <a:pt x="4766" y="5657"/>
                  </a:cubicBezTo>
                  <a:close/>
                  <a:moveTo>
                    <a:pt x="4233" y="1"/>
                  </a:moveTo>
                  <a:cubicBezTo>
                    <a:pt x="4099" y="1"/>
                    <a:pt x="3965" y="43"/>
                    <a:pt x="3857" y="125"/>
                  </a:cubicBezTo>
                  <a:cubicBezTo>
                    <a:pt x="3581" y="348"/>
                    <a:pt x="3501" y="829"/>
                    <a:pt x="3501" y="1363"/>
                  </a:cubicBezTo>
                  <a:cubicBezTo>
                    <a:pt x="3305" y="1034"/>
                    <a:pt x="3029" y="713"/>
                    <a:pt x="2637" y="677"/>
                  </a:cubicBezTo>
                  <a:cubicBezTo>
                    <a:pt x="2621" y="676"/>
                    <a:pt x="2605" y="676"/>
                    <a:pt x="2590" y="676"/>
                  </a:cubicBezTo>
                  <a:cubicBezTo>
                    <a:pt x="2092" y="676"/>
                    <a:pt x="1793" y="1217"/>
                    <a:pt x="1862" y="1675"/>
                  </a:cubicBezTo>
                  <a:cubicBezTo>
                    <a:pt x="1942" y="2129"/>
                    <a:pt x="2236" y="2530"/>
                    <a:pt x="2477" y="2922"/>
                  </a:cubicBezTo>
                  <a:cubicBezTo>
                    <a:pt x="2197" y="2633"/>
                    <a:pt x="1723" y="2424"/>
                    <a:pt x="1292" y="2424"/>
                  </a:cubicBezTo>
                  <a:cubicBezTo>
                    <a:pt x="914" y="2424"/>
                    <a:pt x="569" y="2585"/>
                    <a:pt x="419" y="2993"/>
                  </a:cubicBezTo>
                  <a:cubicBezTo>
                    <a:pt x="339" y="3323"/>
                    <a:pt x="455" y="3697"/>
                    <a:pt x="740" y="3884"/>
                  </a:cubicBezTo>
                  <a:cubicBezTo>
                    <a:pt x="1230" y="4240"/>
                    <a:pt x="1826" y="4383"/>
                    <a:pt x="2423" y="4508"/>
                  </a:cubicBezTo>
                  <a:lnTo>
                    <a:pt x="2361" y="4508"/>
                  </a:lnTo>
                  <a:cubicBezTo>
                    <a:pt x="1987" y="4543"/>
                    <a:pt x="1595" y="4570"/>
                    <a:pt x="1239" y="4695"/>
                  </a:cubicBezTo>
                  <a:cubicBezTo>
                    <a:pt x="793" y="4819"/>
                    <a:pt x="259" y="5069"/>
                    <a:pt x="161" y="5576"/>
                  </a:cubicBezTo>
                  <a:cubicBezTo>
                    <a:pt x="77" y="6043"/>
                    <a:pt x="478" y="6455"/>
                    <a:pt x="923" y="6455"/>
                  </a:cubicBezTo>
                  <a:cubicBezTo>
                    <a:pt x="954" y="6455"/>
                    <a:pt x="985" y="6453"/>
                    <a:pt x="1016" y="6449"/>
                  </a:cubicBezTo>
                  <a:cubicBezTo>
                    <a:pt x="1497" y="6387"/>
                    <a:pt x="1889" y="6093"/>
                    <a:pt x="2325" y="5906"/>
                  </a:cubicBezTo>
                  <a:lnTo>
                    <a:pt x="2325" y="5906"/>
                  </a:lnTo>
                  <a:cubicBezTo>
                    <a:pt x="1862" y="6378"/>
                    <a:pt x="1158" y="6984"/>
                    <a:pt x="1372" y="7723"/>
                  </a:cubicBezTo>
                  <a:cubicBezTo>
                    <a:pt x="1477" y="8003"/>
                    <a:pt x="1668" y="8231"/>
                    <a:pt x="1986" y="8231"/>
                  </a:cubicBezTo>
                  <a:cubicBezTo>
                    <a:pt x="1992" y="8231"/>
                    <a:pt x="1998" y="8231"/>
                    <a:pt x="2005" y="8231"/>
                  </a:cubicBezTo>
                  <a:cubicBezTo>
                    <a:pt x="2771" y="8222"/>
                    <a:pt x="3403" y="6930"/>
                    <a:pt x="3866" y="6138"/>
                  </a:cubicBezTo>
                  <a:lnTo>
                    <a:pt x="3866" y="6138"/>
                  </a:lnTo>
                  <a:cubicBezTo>
                    <a:pt x="3733" y="7162"/>
                    <a:pt x="3412" y="8551"/>
                    <a:pt x="4401" y="9139"/>
                  </a:cubicBezTo>
                  <a:cubicBezTo>
                    <a:pt x="4499" y="9160"/>
                    <a:pt x="4589" y="9170"/>
                    <a:pt x="4671" y="9170"/>
                  </a:cubicBezTo>
                  <a:cubicBezTo>
                    <a:pt x="5663" y="9170"/>
                    <a:pt x="5437" y="7709"/>
                    <a:pt x="5256" y="6993"/>
                  </a:cubicBezTo>
                  <a:lnTo>
                    <a:pt x="5256" y="6993"/>
                  </a:lnTo>
                  <a:cubicBezTo>
                    <a:pt x="5452" y="7385"/>
                    <a:pt x="5585" y="7857"/>
                    <a:pt x="5959" y="8124"/>
                  </a:cubicBezTo>
                  <a:cubicBezTo>
                    <a:pt x="6122" y="8237"/>
                    <a:pt x="6301" y="8294"/>
                    <a:pt x="6469" y="8294"/>
                  </a:cubicBezTo>
                  <a:cubicBezTo>
                    <a:pt x="6790" y="8294"/>
                    <a:pt x="7070" y="8088"/>
                    <a:pt x="7117" y="7678"/>
                  </a:cubicBezTo>
                  <a:cubicBezTo>
                    <a:pt x="7162" y="7198"/>
                    <a:pt x="6859" y="6761"/>
                    <a:pt x="6574" y="6396"/>
                  </a:cubicBezTo>
                  <a:cubicBezTo>
                    <a:pt x="6333" y="6093"/>
                    <a:pt x="6075" y="5808"/>
                    <a:pt x="5808" y="5532"/>
                  </a:cubicBezTo>
                  <a:lnTo>
                    <a:pt x="5808" y="5532"/>
                  </a:lnTo>
                  <a:cubicBezTo>
                    <a:pt x="6342" y="5835"/>
                    <a:pt x="6903" y="6093"/>
                    <a:pt x="7518" y="6129"/>
                  </a:cubicBezTo>
                  <a:cubicBezTo>
                    <a:pt x="7550" y="6132"/>
                    <a:pt x="7582" y="6134"/>
                    <a:pt x="7615" y="6134"/>
                  </a:cubicBezTo>
                  <a:cubicBezTo>
                    <a:pt x="8181" y="6134"/>
                    <a:pt x="8812" y="5632"/>
                    <a:pt x="8542" y="5042"/>
                  </a:cubicBezTo>
                  <a:lnTo>
                    <a:pt x="8533" y="5042"/>
                  </a:lnTo>
                  <a:cubicBezTo>
                    <a:pt x="8168" y="4534"/>
                    <a:pt x="7465" y="4561"/>
                    <a:pt x="6903" y="4472"/>
                  </a:cubicBezTo>
                  <a:cubicBezTo>
                    <a:pt x="7420" y="4374"/>
                    <a:pt x="7972" y="4205"/>
                    <a:pt x="8266" y="3742"/>
                  </a:cubicBezTo>
                  <a:cubicBezTo>
                    <a:pt x="8563" y="3209"/>
                    <a:pt x="7978" y="2770"/>
                    <a:pt x="7476" y="2770"/>
                  </a:cubicBezTo>
                  <a:cubicBezTo>
                    <a:pt x="7467" y="2770"/>
                    <a:pt x="7457" y="2770"/>
                    <a:pt x="7447" y="2771"/>
                  </a:cubicBezTo>
                  <a:cubicBezTo>
                    <a:pt x="6921" y="2788"/>
                    <a:pt x="6467" y="3100"/>
                    <a:pt x="6004" y="3305"/>
                  </a:cubicBezTo>
                  <a:cubicBezTo>
                    <a:pt x="6378" y="2851"/>
                    <a:pt x="6903" y="2281"/>
                    <a:pt x="6806" y="1657"/>
                  </a:cubicBezTo>
                  <a:cubicBezTo>
                    <a:pt x="6702" y="1320"/>
                    <a:pt x="6366" y="1058"/>
                    <a:pt x="6021" y="1058"/>
                  </a:cubicBezTo>
                  <a:cubicBezTo>
                    <a:pt x="5919" y="1058"/>
                    <a:pt x="5816" y="1081"/>
                    <a:pt x="5719" y="1132"/>
                  </a:cubicBezTo>
                  <a:cubicBezTo>
                    <a:pt x="5336" y="1301"/>
                    <a:pt x="5211" y="1746"/>
                    <a:pt x="5033" y="2085"/>
                  </a:cubicBezTo>
                  <a:cubicBezTo>
                    <a:pt x="4944" y="2316"/>
                    <a:pt x="4837" y="2539"/>
                    <a:pt x="4748" y="2771"/>
                  </a:cubicBezTo>
                  <a:cubicBezTo>
                    <a:pt x="4757" y="2699"/>
                    <a:pt x="4757" y="2628"/>
                    <a:pt x="4766" y="2557"/>
                  </a:cubicBezTo>
                  <a:cubicBezTo>
                    <a:pt x="4784" y="1809"/>
                    <a:pt x="5069" y="998"/>
                    <a:pt x="4721" y="286"/>
                  </a:cubicBezTo>
                  <a:cubicBezTo>
                    <a:pt x="4625" y="94"/>
                    <a:pt x="4431" y="1"/>
                    <a:pt x="42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95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" grpId="0"/>
      <p:bldP spid="75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6-1. </a:t>
            </a:r>
            <a:r>
              <a:rPr lang="ko-KR" altLang="en-US" dirty="0"/>
              <a:t>국가적 노력</a:t>
            </a:r>
            <a:endParaRPr dirty="0"/>
          </a:p>
        </p:txBody>
      </p:sp>
      <p:sp>
        <p:nvSpPr>
          <p:cNvPr id="754" name="Google Shape;754;p38"/>
          <p:cNvSpPr txBox="1">
            <a:spLocks noGrp="1"/>
          </p:cNvSpPr>
          <p:nvPr>
            <p:ph type="subTitle" idx="1"/>
          </p:nvPr>
        </p:nvSpPr>
        <p:spPr>
          <a:xfrm>
            <a:off x="405446" y="1128298"/>
            <a:ext cx="8333107" cy="10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/>
              <a:t>한국은 실효적 지배를 하는 것만으로 문제가 다 해결된다고 생각함</a:t>
            </a:r>
            <a:r>
              <a:rPr lang="en-US" altLang="ko-KR" sz="2000" dirty="0"/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/>
              <a:t>하지만</a:t>
            </a:r>
            <a:r>
              <a:rPr lang="en-US" altLang="ko-KR" sz="2000" dirty="0"/>
              <a:t>, </a:t>
            </a:r>
            <a:r>
              <a:rPr lang="ko-KR" altLang="en-US" sz="2000" dirty="0"/>
              <a:t>일본은 한국의 실효적 지배가 부당한 것이라 선전하고 있음</a:t>
            </a:r>
            <a:r>
              <a:rPr lang="en-US" altLang="ko-KR" sz="2000" dirty="0"/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-&gt; </a:t>
            </a:r>
            <a:r>
              <a:rPr lang="ko-KR" altLang="en-US" sz="2000" dirty="0">
                <a:solidFill>
                  <a:srgbClr val="FF0000"/>
                </a:solidFill>
              </a:rPr>
              <a:t>한국의 독도 영유가 역사적으로 정당하다는 것을 명확하게 밝혀야만 함</a:t>
            </a:r>
            <a:r>
              <a:rPr lang="en-US" altLang="ko-KR" sz="2000" dirty="0">
                <a:solidFill>
                  <a:srgbClr val="FF0000"/>
                </a:solidFill>
              </a:rPr>
              <a:t>.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755" name="Google Shape;755;p38"/>
          <p:cNvSpPr/>
          <p:nvPr/>
        </p:nvSpPr>
        <p:spPr>
          <a:xfrm rot="-5222268">
            <a:off x="-1225475" y="3411202"/>
            <a:ext cx="2877173" cy="2778139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56" name="Google Shape;756;p38"/>
          <p:cNvSpPr/>
          <p:nvPr/>
        </p:nvSpPr>
        <p:spPr>
          <a:xfrm rot="-7778643">
            <a:off x="7721792" y="3209143"/>
            <a:ext cx="1942871" cy="2789699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grpSp>
        <p:nvGrpSpPr>
          <p:cNvPr id="757" name="Google Shape;757;p38"/>
          <p:cNvGrpSpPr/>
          <p:nvPr/>
        </p:nvGrpSpPr>
        <p:grpSpPr>
          <a:xfrm rot="10800000" flipH="1">
            <a:off x="334218" y="4066266"/>
            <a:ext cx="546763" cy="569061"/>
            <a:chOff x="1455350" y="1464125"/>
            <a:chExt cx="220300" cy="229275"/>
          </a:xfrm>
        </p:grpSpPr>
        <p:sp>
          <p:nvSpPr>
            <p:cNvPr id="758" name="Google Shape;758;p38"/>
            <p:cNvSpPr/>
            <p:nvPr/>
          </p:nvSpPr>
          <p:spPr>
            <a:xfrm>
              <a:off x="1533950" y="1550075"/>
              <a:ext cx="58825" cy="55725"/>
            </a:xfrm>
            <a:custGeom>
              <a:avLst/>
              <a:gdLst/>
              <a:ahLst/>
              <a:cxnLst/>
              <a:rect l="l" t="t" r="r" b="b"/>
              <a:pathLst>
                <a:path w="2353" h="2229" extrusionOk="0">
                  <a:moveTo>
                    <a:pt x="985" y="1"/>
                  </a:moveTo>
                  <a:cubicBezTo>
                    <a:pt x="413" y="1"/>
                    <a:pt x="27" y="566"/>
                    <a:pt x="1" y="1096"/>
                  </a:cubicBezTo>
                  <a:cubicBezTo>
                    <a:pt x="18" y="1738"/>
                    <a:pt x="384" y="2174"/>
                    <a:pt x="1034" y="2227"/>
                  </a:cubicBezTo>
                  <a:cubicBezTo>
                    <a:pt x="1043" y="2228"/>
                    <a:pt x="1052" y="2228"/>
                    <a:pt x="1061" y="2228"/>
                  </a:cubicBezTo>
                  <a:cubicBezTo>
                    <a:pt x="1265" y="2228"/>
                    <a:pt x="1461" y="2134"/>
                    <a:pt x="1640" y="2040"/>
                  </a:cubicBezTo>
                  <a:cubicBezTo>
                    <a:pt x="1934" y="1898"/>
                    <a:pt x="2103" y="1613"/>
                    <a:pt x="2156" y="1310"/>
                  </a:cubicBezTo>
                  <a:cubicBezTo>
                    <a:pt x="2352" y="553"/>
                    <a:pt x="1711" y="1"/>
                    <a:pt x="998" y="1"/>
                  </a:cubicBezTo>
                  <a:cubicBezTo>
                    <a:pt x="994" y="1"/>
                    <a:pt x="989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1484750" y="1598175"/>
              <a:ext cx="68375" cy="67925"/>
            </a:xfrm>
            <a:custGeom>
              <a:avLst/>
              <a:gdLst/>
              <a:ahLst/>
              <a:cxnLst/>
              <a:rect l="l" t="t" r="r" b="b"/>
              <a:pathLst>
                <a:path w="2735" h="2717" extrusionOk="0">
                  <a:moveTo>
                    <a:pt x="2102" y="1"/>
                  </a:moveTo>
                  <a:cubicBezTo>
                    <a:pt x="1906" y="125"/>
                    <a:pt x="1693" y="223"/>
                    <a:pt x="1532" y="384"/>
                  </a:cubicBezTo>
                  <a:cubicBezTo>
                    <a:pt x="1060" y="838"/>
                    <a:pt x="0" y="1675"/>
                    <a:pt x="383" y="2406"/>
                  </a:cubicBezTo>
                  <a:cubicBezTo>
                    <a:pt x="446" y="2566"/>
                    <a:pt x="561" y="2700"/>
                    <a:pt x="731" y="2708"/>
                  </a:cubicBezTo>
                  <a:cubicBezTo>
                    <a:pt x="761" y="2714"/>
                    <a:pt x="792" y="2716"/>
                    <a:pt x="822" y="2716"/>
                  </a:cubicBezTo>
                  <a:cubicBezTo>
                    <a:pt x="1590" y="2716"/>
                    <a:pt x="2306" y="1046"/>
                    <a:pt x="2726" y="455"/>
                  </a:cubicBezTo>
                  <a:cubicBezTo>
                    <a:pt x="2726" y="455"/>
                    <a:pt x="2735" y="446"/>
                    <a:pt x="2735" y="437"/>
                  </a:cubicBezTo>
                  <a:cubicBezTo>
                    <a:pt x="2726" y="428"/>
                    <a:pt x="2735" y="419"/>
                    <a:pt x="2735" y="410"/>
                  </a:cubicBezTo>
                  <a:cubicBezTo>
                    <a:pt x="2467" y="339"/>
                    <a:pt x="2254" y="197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1455350" y="1579700"/>
              <a:ext cx="79750" cy="41850"/>
            </a:xfrm>
            <a:custGeom>
              <a:avLst/>
              <a:gdLst/>
              <a:ahLst/>
              <a:cxnLst/>
              <a:rect l="l" t="t" r="r" b="b"/>
              <a:pathLst>
                <a:path w="3190" h="1674" extrusionOk="0">
                  <a:moveTo>
                    <a:pt x="2949" y="0"/>
                  </a:moveTo>
                  <a:cubicBezTo>
                    <a:pt x="2103" y="18"/>
                    <a:pt x="0" y="161"/>
                    <a:pt x="339" y="1319"/>
                  </a:cubicBezTo>
                  <a:cubicBezTo>
                    <a:pt x="445" y="1566"/>
                    <a:pt x="696" y="1674"/>
                    <a:pt x="952" y="1674"/>
                  </a:cubicBezTo>
                  <a:cubicBezTo>
                    <a:pt x="1082" y="1674"/>
                    <a:pt x="1213" y="1646"/>
                    <a:pt x="1328" y="1595"/>
                  </a:cubicBezTo>
                  <a:cubicBezTo>
                    <a:pt x="1809" y="1381"/>
                    <a:pt x="2290" y="1140"/>
                    <a:pt x="2744" y="882"/>
                  </a:cubicBezTo>
                  <a:cubicBezTo>
                    <a:pt x="2886" y="820"/>
                    <a:pt x="3047" y="686"/>
                    <a:pt x="3189" y="624"/>
                  </a:cubicBezTo>
                  <a:cubicBezTo>
                    <a:pt x="3082" y="446"/>
                    <a:pt x="3020" y="241"/>
                    <a:pt x="3011" y="18"/>
                  </a:cubicBezTo>
                  <a:cubicBezTo>
                    <a:pt x="2984" y="18"/>
                    <a:pt x="2967" y="9"/>
                    <a:pt x="29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1462250" y="1528450"/>
              <a:ext cx="73500" cy="48150"/>
            </a:xfrm>
            <a:custGeom>
              <a:avLst/>
              <a:gdLst/>
              <a:ahLst/>
              <a:cxnLst/>
              <a:rect l="l" t="t" r="r" b="b"/>
              <a:pathLst>
                <a:path w="2940" h="1926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179" y="28"/>
                    <a:pt x="1" y="928"/>
                    <a:pt x="686" y="1293"/>
                  </a:cubicBezTo>
                  <a:lnTo>
                    <a:pt x="695" y="1293"/>
                  </a:lnTo>
                  <a:cubicBezTo>
                    <a:pt x="1123" y="1569"/>
                    <a:pt x="1639" y="1667"/>
                    <a:pt x="2129" y="1783"/>
                  </a:cubicBezTo>
                  <a:cubicBezTo>
                    <a:pt x="2334" y="1837"/>
                    <a:pt x="2530" y="1872"/>
                    <a:pt x="2735" y="1926"/>
                  </a:cubicBezTo>
                  <a:cubicBezTo>
                    <a:pt x="2735" y="1872"/>
                    <a:pt x="2744" y="1828"/>
                    <a:pt x="2753" y="1774"/>
                  </a:cubicBezTo>
                  <a:cubicBezTo>
                    <a:pt x="2780" y="1605"/>
                    <a:pt x="2842" y="1427"/>
                    <a:pt x="2940" y="1275"/>
                  </a:cubicBezTo>
                  <a:cubicBezTo>
                    <a:pt x="2886" y="1240"/>
                    <a:pt x="2851" y="1160"/>
                    <a:pt x="2797" y="1124"/>
                  </a:cubicBezTo>
                  <a:cubicBezTo>
                    <a:pt x="2303" y="647"/>
                    <a:pt x="1774" y="0"/>
                    <a:pt x="10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1503000" y="1484850"/>
              <a:ext cx="47000" cy="72375"/>
            </a:xfrm>
            <a:custGeom>
              <a:avLst/>
              <a:gdLst/>
              <a:ahLst/>
              <a:cxnLst/>
              <a:rect l="l" t="t" r="r" b="b"/>
              <a:pathLst>
                <a:path w="1880" h="2895" extrusionOk="0">
                  <a:moveTo>
                    <a:pt x="694" y="0"/>
                  </a:moveTo>
                  <a:cubicBezTo>
                    <a:pt x="428" y="0"/>
                    <a:pt x="181" y="186"/>
                    <a:pt x="116" y="516"/>
                  </a:cubicBezTo>
                  <a:cubicBezTo>
                    <a:pt x="1" y="962"/>
                    <a:pt x="312" y="1363"/>
                    <a:pt x="508" y="1737"/>
                  </a:cubicBezTo>
                  <a:cubicBezTo>
                    <a:pt x="749" y="2164"/>
                    <a:pt x="1087" y="2512"/>
                    <a:pt x="1399" y="2895"/>
                  </a:cubicBezTo>
                  <a:cubicBezTo>
                    <a:pt x="1524" y="2734"/>
                    <a:pt x="1693" y="2601"/>
                    <a:pt x="1880" y="2530"/>
                  </a:cubicBezTo>
                  <a:cubicBezTo>
                    <a:pt x="1871" y="2503"/>
                    <a:pt x="1871" y="2476"/>
                    <a:pt x="1862" y="2458"/>
                  </a:cubicBezTo>
                  <a:cubicBezTo>
                    <a:pt x="1773" y="2102"/>
                    <a:pt x="1639" y="1470"/>
                    <a:pt x="1604" y="846"/>
                  </a:cubicBezTo>
                  <a:cubicBezTo>
                    <a:pt x="1595" y="837"/>
                    <a:pt x="1586" y="828"/>
                    <a:pt x="1586" y="810"/>
                  </a:cubicBezTo>
                  <a:cubicBezTo>
                    <a:pt x="1479" y="606"/>
                    <a:pt x="1354" y="401"/>
                    <a:pt x="1185" y="240"/>
                  </a:cubicBezTo>
                  <a:cubicBezTo>
                    <a:pt x="1042" y="77"/>
                    <a:pt x="864" y="0"/>
                    <a:pt x="6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1538850" y="1467725"/>
              <a:ext cx="37650" cy="80375"/>
            </a:xfrm>
            <a:custGeom>
              <a:avLst/>
              <a:gdLst/>
              <a:ahLst/>
              <a:cxnLst/>
              <a:rect l="l" t="t" r="r" b="b"/>
              <a:pathLst>
                <a:path w="1506" h="3215" extrusionOk="0">
                  <a:moveTo>
                    <a:pt x="902" y="1"/>
                  </a:moveTo>
                  <a:cubicBezTo>
                    <a:pt x="865" y="1"/>
                    <a:pt x="826" y="6"/>
                    <a:pt x="784" y="17"/>
                  </a:cubicBezTo>
                  <a:cubicBezTo>
                    <a:pt x="1" y="213"/>
                    <a:pt x="384" y="2155"/>
                    <a:pt x="482" y="2751"/>
                  </a:cubicBezTo>
                  <a:cubicBezTo>
                    <a:pt x="517" y="2894"/>
                    <a:pt x="562" y="3027"/>
                    <a:pt x="589" y="3170"/>
                  </a:cubicBezTo>
                  <a:cubicBezTo>
                    <a:pt x="649" y="3159"/>
                    <a:pt x="713" y="3151"/>
                    <a:pt x="778" y="3151"/>
                  </a:cubicBezTo>
                  <a:cubicBezTo>
                    <a:pt x="819" y="3151"/>
                    <a:pt x="859" y="3154"/>
                    <a:pt x="900" y="3161"/>
                  </a:cubicBezTo>
                  <a:cubicBezTo>
                    <a:pt x="1016" y="3170"/>
                    <a:pt x="1123" y="3188"/>
                    <a:pt x="1221" y="3215"/>
                  </a:cubicBezTo>
                  <a:cubicBezTo>
                    <a:pt x="1221" y="3179"/>
                    <a:pt x="1230" y="3152"/>
                    <a:pt x="1230" y="3125"/>
                  </a:cubicBezTo>
                  <a:cubicBezTo>
                    <a:pt x="1239" y="2244"/>
                    <a:pt x="1506" y="1308"/>
                    <a:pt x="1346" y="435"/>
                  </a:cubicBezTo>
                  <a:cubicBezTo>
                    <a:pt x="1284" y="205"/>
                    <a:pt x="1136" y="1"/>
                    <a:pt x="9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1573600" y="1494350"/>
              <a:ext cx="49000" cy="63325"/>
            </a:xfrm>
            <a:custGeom>
              <a:avLst/>
              <a:gdLst/>
              <a:ahLst/>
              <a:cxnLst/>
              <a:rect l="l" t="t" r="r" b="b"/>
              <a:pathLst>
                <a:path w="1960" h="2533" extrusionOk="0">
                  <a:moveTo>
                    <a:pt x="1288" y="0"/>
                  </a:moveTo>
                  <a:cubicBezTo>
                    <a:pt x="1141" y="0"/>
                    <a:pt x="992" y="53"/>
                    <a:pt x="864" y="172"/>
                  </a:cubicBezTo>
                  <a:cubicBezTo>
                    <a:pt x="490" y="680"/>
                    <a:pt x="250" y="1339"/>
                    <a:pt x="54" y="1936"/>
                  </a:cubicBezTo>
                  <a:cubicBezTo>
                    <a:pt x="27" y="2025"/>
                    <a:pt x="18" y="2114"/>
                    <a:pt x="0" y="2203"/>
                  </a:cubicBezTo>
                  <a:cubicBezTo>
                    <a:pt x="205" y="2283"/>
                    <a:pt x="356" y="2399"/>
                    <a:pt x="481" y="2533"/>
                  </a:cubicBezTo>
                  <a:cubicBezTo>
                    <a:pt x="499" y="2524"/>
                    <a:pt x="526" y="2506"/>
                    <a:pt x="543" y="2497"/>
                  </a:cubicBezTo>
                  <a:cubicBezTo>
                    <a:pt x="1122" y="2185"/>
                    <a:pt x="1541" y="1606"/>
                    <a:pt x="1835" y="1027"/>
                  </a:cubicBezTo>
                  <a:cubicBezTo>
                    <a:pt x="1897" y="876"/>
                    <a:pt x="1960" y="724"/>
                    <a:pt x="1960" y="564"/>
                  </a:cubicBezTo>
                  <a:cubicBezTo>
                    <a:pt x="1888" y="228"/>
                    <a:pt x="1593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1587625" y="1537050"/>
              <a:ext cx="72825" cy="35725"/>
            </a:xfrm>
            <a:custGeom>
              <a:avLst/>
              <a:gdLst/>
              <a:ahLst/>
              <a:cxnLst/>
              <a:rect l="l" t="t" r="r" b="b"/>
              <a:pathLst>
                <a:path w="2913" h="1429" extrusionOk="0">
                  <a:moveTo>
                    <a:pt x="2143" y="1"/>
                  </a:moveTo>
                  <a:cubicBezTo>
                    <a:pt x="2069" y="1"/>
                    <a:pt x="1998" y="8"/>
                    <a:pt x="1933" y="23"/>
                  </a:cubicBezTo>
                  <a:cubicBezTo>
                    <a:pt x="1408" y="174"/>
                    <a:pt x="918" y="450"/>
                    <a:pt x="437" y="700"/>
                  </a:cubicBezTo>
                  <a:cubicBezTo>
                    <a:pt x="303" y="762"/>
                    <a:pt x="152" y="905"/>
                    <a:pt x="0" y="949"/>
                  </a:cubicBezTo>
                  <a:cubicBezTo>
                    <a:pt x="89" y="1083"/>
                    <a:pt x="143" y="1234"/>
                    <a:pt x="170" y="1395"/>
                  </a:cubicBezTo>
                  <a:cubicBezTo>
                    <a:pt x="383" y="1403"/>
                    <a:pt x="597" y="1412"/>
                    <a:pt x="802" y="1421"/>
                  </a:cubicBezTo>
                  <a:cubicBezTo>
                    <a:pt x="899" y="1426"/>
                    <a:pt x="997" y="1429"/>
                    <a:pt x="1095" y="1429"/>
                  </a:cubicBezTo>
                  <a:cubicBezTo>
                    <a:pt x="1581" y="1429"/>
                    <a:pt x="2070" y="1362"/>
                    <a:pt x="2485" y="1110"/>
                  </a:cubicBezTo>
                  <a:cubicBezTo>
                    <a:pt x="2690" y="958"/>
                    <a:pt x="2913" y="780"/>
                    <a:pt x="2904" y="495"/>
                  </a:cubicBezTo>
                  <a:cubicBezTo>
                    <a:pt x="2853" y="153"/>
                    <a:pt x="2474" y="1"/>
                    <a:pt x="214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1589175" y="1575475"/>
              <a:ext cx="85750" cy="38300"/>
            </a:xfrm>
            <a:custGeom>
              <a:avLst/>
              <a:gdLst/>
              <a:ahLst/>
              <a:cxnLst/>
              <a:rect l="l" t="t" r="r" b="b"/>
              <a:pathLst>
                <a:path w="3430" h="1532" extrusionOk="0">
                  <a:moveTo>
                    <a:pt x="125" y="0"/>
                  </a:moveTo>
                  <a:cubicBezTo>
                    <a:pt x="125" y="205"/>
                    <a:pt x="90" y="410"/>
                    <a:pt x="1" y="597"/>
                  </a:cubicBezTo>
                  <a:cubicBezTo>
                    <a:pt x="18" y="615"/>
                    <a:pt x="27" y="624"/>
                    <a:pt x="36" y="633"/>
                  </a:cubicBezTo>
                  <a:lnTo>
                    <a:pt x="45" y="641"/>
                  </a:lnTo>
                  <a:cubicBezTo>
                    <a:pt x="90" y="668"/>
                    <a:pt x="134" y="704"/>
                    <a:pt x="161" y="722"/>
                  </a:cubicBezTo>
                  <a:cubicBezTo>
                    <a:pt x="629" y="1037"/>
                    <a:pt x="1494" y="1531"/>
                    <a:pt x="2195" y="1531"/>
                  </a:cubicBezTo>
                  <a:cubicBezTo>
                    <a:pt x="2522" y="1531"/>
                    <a:pt x="2813" y="1424"/>
                    <a:pt x="3011" y="1140"/>
                  </a:cubicBezTo>
                  <a:cubicBezTo>
                    <a:pt x="3430" y="365"/>
                    <a:pt x="2210" y="232"/>
                    <a:pt x="1702" y="187"/>
                  </a:cubicBezTo>
                  <a:cubicBezTo>
                    <a:pt x="1176" y="89"/>
                    <a:pt x="651" y="36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1578050" y="1594175"/>
              <a:ext cx="54875" cy="73625"/>
            </a:xfrm>
            <a:custGeom>
              <a:avLst/>
              <a:gdLst/>
              <a:ahLst/>
              <a:cxnLst/>
              <a:rect l="l" t="t" r="r" b="b"/>
              <a:pathLst>
                <a:path w="2195" h="2945" extrusionOk="0">
                  <a:moveTo>
                    <a:pt x="374" y="0"/>
                  </a:moveTo>
                  <a:cubicBezTo>
                    <a:pt x="276" y="152"/>
                    <a:pt x="152" y="285"/>
                    <a:pt x="0" y="383"/>
                  </a:cubicBezTo>
                  <a:cubicBezTo>
                    <a:pt x="9" y="401"/>
                    <a:pt x="9" y="419"/>
                    <a:pt x="18" y="437"/>
                  </a:cubicBezTo>
                  <a:cubicBezTo>
                    <a:pt x="152" y="864"/>
                    <a:pt x="285" y="1292"/>
                    <a:pt x="463" y="1702"/>
                  </a:cubicBezTo>
                  <a:cubicBezTo>
                    <a:pt x="668" y="2111"/>
                    <a:pt x="793" y="2619"/>
                    <a:pt x="1221" y="2851"/>
                  </a:cubicBezTo>
                  <a:cubicBezTo>
                    <a:pt x="1356" y="2916"/>
                    <a:pt x="1476" y="2945"/>
                    <a:pt x="1580" y="2945"/>
                  </a:cubicBezTo>
                  <a:cubicBezTo>
                    <a:pt x="2057" y="2945"/>
                    <a:pt x="2195" y="2336"/>
                    <a:pt x="1924" y="1853"/>
                  </a:cubicBezTo>
                  <a:cubicBezTo>
                    <a:pt x="1550" y="1149"/>
                    <a:pt x="953" y="606"/>
                    <a:pt x="410" y="27"/>
                  </a:cubicBezTo>
                  <a:cubicBezTo>
                    <a:pt x="410" y="18"/>
                    <a:pt x="401" y="18"/>
                    <a:pt x="392" y="18"/>
                  </a:cubicBezTo>
                  <a:cubicBezTo>
                    <a:pt x="383" y="9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1545525" y="1605750"/>
              <a:ext cx="48125" cy="84200"/>
            </a:xfrm>
            <a:custGeom>
              <a:avLst/>
              <a:gdLst/>
              <a:ahLst/>
              <a:cxnLst/>
              <a:rect l="l" t="t" r="r" b="b"/>
              <a:pathLst>
                <a:path w="1925" h="3368" extrusionOk="0">
                  <a:moveTo>
                    <a:pt x="1159" y="0"/>
                  </a:moveTo>
                  <a:cubicBezTo>
                    <a:pt x="1159" y="2"/>
                    <a:pt x="1160" y="3"/>
                    <a:pt x="1160" y="4"/>
                  </a:cubicBezTo>
                  <a:lnTo>
                    <a:pt x="1160" y="4"/>
                  </a:lnTo>
                  <a:cubicBezTo>
                    <a:pt x="1163" y="3"/>
                    <a:pt x="1165" y="2"/>
                    <a:pt x="1168" y="0"/>
                  </a:cubicBezTo>
                  <a:close/>
                  <a:moveTo>
                    <a:pt x="1160" y="4"/>
                  </a:moveTo>
                  <a:cubicBezTo>
                    <a:pt x="974" y="91"/>
                    <a:pt x="754" y="143"/>
                    <a:pt x="500" y="143"/>
                  </a:cubicBezTo>
                  <a:lnTo>
                    <a:pt x="473" y="134"/>
                  </a:lnTo>
                  <a:cubicBezTo>
                    <a:pt x="473" y="143"/>
                    <a:pt x="473" y="143"/>
                    <a:pt x="473" y="152"/>
                  </a:cubicBezTo>
                  <a:cubicBezTo>
                    <a:pt x="464" y="161"/>
                    <a:pt x="455" y="179"/>
                    <a:pt x="446" y="188"/>
                  </a:cubicBezTo>
                  <a:cubicBezTo>
                    <a:pt x="437" y="259"/>
                    <a:pt x="428" y="330"/>
                    <a:pt x="428" y="392"/>
                  </a:cubicBezTo>
                  <a:cubicBezTo>
                    <a:pt x="304" y="1301"/>
                    <a:pt x="1" y="2397"/>
                    <a:pt x="624" y="3180"/>
                  </a:cubicBezTo>
                  <a:cubicBezTo>
                    <a:pt x="725" y="3307"/>
                    <a:pt x="879" y="3367"/>
                    <a:pt x="1036" y="3367"/>
                  </a:cubicBezTo>
                  <a:cubicBezTo>
                    <a:pt x="1198" y="3367"/>
                    <a:pt x="1362" y="3303"/>
                    <a:pt x="1471" y="3180"/>
                  </a:cubicBezTo>
                  <a:cubicBezTo>
                    <a:pt x="1925" y="2548"/>
                    <a:pt x="1479" y="1390"/>
                    <a:pt x="1346" y="677"/>
                  </a:cubicBezTo>
                  <a:cubicBezTo>
                    <a:pt x="1302" y="447"/>
                    <a:pt x="1231" y="226"/>
                    <a:pt x="1160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1455350" y="1464125"/>
              <a:ext cx="220300" cy="229275"/>
            </a:xfrm>
            <a:custGeom>
              <a:avLst/>
              <a:gdLst/>
              <a:ahLst/>
              <a:cxnLst/>
              <a:rect l="l" t="t" r="r" b="b"/>
              <a:pathLst>
                <a:path w="8812" h="9171" extrusionOk="0">
                  <a:moveTo>
                    <a:pt x="4242" y="145"/>
                  </a:moveTo>
                  <a:cubicBezTo>
                    <a:pt x="4476" y="145"/>
                    <a:pt x="4624" y="349"/>
                    <a:pt x="4686" y="579"/>
                  </a:cubicBezTo>
                  <a:cubicBezTo>
                    <a:pt x="4846" y="1452"/>
                    <a:pt x="4579" y="2388"/>
                    <a:pt x="4570" y="3269"/>
                  </a:cubicBezTo>
                  <a:cubicBezTo>
                    <a:pt x="4570" y="3296"/>
                    <a:pt x="4561" y="3323"/>
                    <a:pt x="4561" y="3359"/>
                  </a:cubicBezTo>
                  <a:cubicBezTo>
                    <a:pt x="4463" y="3332"/>
                    <a:pt x="4356" y="3314"/>
                    <a:pt x="4240" y="3305"/>
                  </a:cubicBezTo>
                  <a:cubicBezTo>
                    <a:pt x="4199" y="3298"/>
                    <a:pt x="4159" y="3295"/>
                    <a:pt x="4118" y="3295"/>
                  </a:cubicBezTo>
                  <a:cubicBezTo>
                    <a:pt x="4053" y="3295"/>
                    <a:pt x="3989" y="3303"/>
                    <a:pt x="3929" y="3314"/>
                  </a:cubicBezTo>
                  <a:cubicBezTo>
                    <a:pt x="3902" y="3171"/>
                    <a:pt x="3857" y="3038"/>
                    <a:pt x="3831" y="2895"/>
                  </a:cubicBezTo>
                  <a:cubicBezTo>
                    <a:pt x="3724" y="2299"/>
                    <a:pt x="3341" y="348"/>
                    <a:pt x="4124" y="161"/>
                  </a:cubicBezTo>
                  <a:cubicBezTo>
                    <a:pt x="4166" y="150"/>
                    <a:pt x="4205" y="145"/>
                    <a:pt x="4242" y="145"/>
                  </a:cubicBezTo>
                  <a:close/>
                  <a:moveTo>
                    <a:pt x="2598" y="829"/>
                  </a:moveTo>
                  <a:cubicBezTo>
                    <a:pt x="2769" y="829"/>
                    <a:pt x="2948" y="905"/>
                    <a:pt x="3091" y="1069"/>
                  </a:cubicBezTo>
                  <a:cubicBezTo>
                    <a:pt x="3260" y="1230"/>
                    <a:pt x="3385" y="1435"/>
                    <a:pt x="3492" y="1639"/>
                  </a:cubicBezTo>
                  <a:cubicBezTo>
                    <a:pt x="3501" y="1657"/>
                    <a:pt x="3501" y="1666"/>
                    <a:pt x="3510" y="1675"/>
                  </a:cubicBezTo>
                  <a:cubicBezTo>
                    <a:pt x="3554" y="2290"/>
                    <a:pt x="3688" y="2931"/>
                    <a:pt x="3777" y="3278"/>
                  </a:cubicBezTo>
                  <a:cubicBezTo>
                    <a:pt x="3777" y="3305"/>
                    <a:pt x="3786" y="3332"/>
                    <a:pt x="3786" y="3359"/>
                  </a:cubicBezTo>
                  <a:cubicBezTo>
                    <a:pt x="3599" y="3430"/>
                    <a:pt x="3430" y="3563"/>
                    <a:pt x="3305" y="3724"/>
                  </a:cubicBezTo>
                  <a:cubicBezTo>
                    <a:pt x="3002" y="3341"/>
                    <a:pt x="2655" y="2993"/>
                    <a:pt x="2414" y="2566"/>
                  </a:cubicBezTo>
                  <a:cubicBezTo>
                    <a:pt x="2218" y="2192"/>
                    <a:pt x="1907" y="1791"/>
                    <a:pt x="2022" y="1337"/>
                  </a:cubicBezTo>
                  <a:cubicBezTo>
                    <a:pt x="2087" y="1012"/>
                    <a:pt x="2333" y="829"/>
                    <a:pt x="2598" y="829"/>
                  </a:cubicBezTo>
                  <a:close/>
                  <a:moveTo>
                    <a:pt x="6018" y="1209"/>
                  </a:moveTo>
                  <a:cubicBezTo>
                    <a:pt x="6323" y="1209"/>
                    <a:pt x="6618" y="1437"/>
                    <a:pt x="6690" y="1773"/>
                  </a:cubicBezTo>
                  <a:cubicBezTo>
                    <a:pt x="6690" y="1933"/>
                    <a:pt x="6627" y="2085"/>
                    <a:pt x="6574" y="2236"/>
                  </a:cubicBezTo>
                  <a:cubicBezTo>
                    <a:pt x="6280" y="2815"/>
                    <a:pt x="5852" y="3385"/>
                    <a:pt x="5273" y="3706"/>
                  </a:cubicBezTo>
                  <a:cubicBezTo>
                    <a:pt x="5256" y="3715"/>
                    <a:pt x="5229" y="3733"/>
                    <a:pt x="5211" y="3742"/>
                  </a:cubicBezTo>
                  <a:cubicBezTo>
                    <a:pt x="5095" y="3608"/>
                    <a:pt x="4935" y="3492"/>
                    <a:pt x="4730" y="3412"/>
                  </a:cubicBezTo>
                  <a:cubicBezTo>
                    <a:pt x="4748" y="3314"/>
                    <a:pt x="4757" y="3234"/>
                    <a:pt x="4784" y="3136"/>
                  </a:cubicBezTo>
                  <a:cubicBezTo>
                    <a:pt x="4980" y="2548"/>
                    <a:pt x="5220" y="1889"/>
                    <a:pt x="5594" y="1381"/>
                  </a:cubicBezTo>
                  <a:cubicBezTo>
                    <a:pt x="5722" y="1262"/>
                    <a:pt x="5871" y="1209"/>
                    <a:pt x="6018" y="1209"/>
                  </a:cubicBezTo>
                  <a:close/>
                  <a:moveTo>
                    <a:pt x="7437" y="2918"/>
                  </a:moveTo>
                  <a:cubicBezTo>
                    <a:pt x="7771" y="2918"/>
                    <a:pt x="8144" y="3070"/>
                    <a:pt x="8195" y="3412"/>
                  </a:cubicBezTo>
                  <a:cubicBezTo>
                    <a:pt x="8204" y="3697"/>
                    <a:pt x="7981" y="3875"/>
                    <a:pt x="7776" y="4027"/>
                  </a:cubicBezTo>
                  <a:cubicBezTo>
                    <a:pt x="7361" y="4279"/>
                    <a:pt x="6872" y="4346"/>
                    <a:pt x="6386" y="4346"/>
                  </a:cubicBezTo>
                  <a:cubicBezTo>
                    <a:pt x="6288" y="4346"/>
                    <a:pt x="6190" y="4343"/>
                    <a:pt x="6093" y="4338"/>
                  </a:cubicBezTo>
                  <a:cubicBezTo>
                    <a:pt x="5888" y="4338"/>
                    <a:pt x="5674" y="4320"/>
                    <a:pt x="5461" y="4312"/>
                  </a:cubicBezTo>
                  <a:cubicBezTo>
                    <a:pt x="5434" y="4151"/>
                    <a:pt x="5380" y="4000"/>
                    <a:pt x="5291" y="3857"/>
                  </a:cubicBezTo>
                  <a:cubicBezTo>
                    <a:pt x="5443" y="3822"/>
                    <a:pt x="5594" y="3679"/>
                    <a:pt x="5728" y="3617"/>
                  </a:cubicBezTo>
                  <a:cubicBezTo>
                    <a:pt x="6209" y="3367"/>
                    <a:pt x="6699" y="3091"/>
                    <a:pt x="7224" y="2940"/>
                  </a:cubicBezTo>
                  <a:cubicBezTo>
                    <a:pt x="7291" y="2925"/>
                    <a:pt x="7363" y="2918"/>
                    <a:pt x="7437" y="2918"/>
                  </a:cubicBezTo>
                  <a:close/>
                  <a:moveTo>
                    <a:pt x="1316" y="2573"/>
                  </a:moveTo>
                  <a:cubicBezTo>
                    <a:pt x="2059" y="2573"/>
                    <a:pt x="2579" y="3220"/>
                    <a:pt x="3073" y="3697"/>
                  </a:cubicBezTo>
                  <a:cubicBezTo>
                    <a:pt x="3127" y="3733"/>
                    <a:pt x="3162" y="3804"/>
                    <a:pt x="3216" y="3848"/>
                  </a:cubicBezTo>
                  <a:cubicBezTo>
                    <a:pt x="3118" y="4000"/>
                    <a:pt x="3056" y="4169"/>
                    <a:pt x="3029" y="4347"/>
                  </a:cubicBezTo>
                  <a:cubicBezTo>
                    <a:pt x="3020" y="4392"/>
                    <a:pt x="3011" y="4445"/>
                    <a:pt x="3011" y="4499"/>
                  </a:cubicBezTo>
                  <a:cubicBezTo>
                    <a:pt x="3002" y="4499"/>
                    <a:pt x="3002" y="4490"/>
                    <a:pt x="2993" y="4490"/>
                  </a:cubicBezTo>
                  <a:cubicBezTo>
                    <a:pt x="2797" y="4445"/>
                    <a:pt x="2601" y="4410"/>
                    <a:pt x="2405" y="4356"/>
                  </a:cubicBezTo>
                  <a:cubicBezTo>
                    <a:pt x="1915" y="4240"/>
                    <a:pt x="1399" y="4142"/>
                    <a:pt x="971" y="3866"/>
                  </a:cubicBezTo>
                  <a:cubicBezTo>
                    <a:pt x="277" y="3501"/>
                    <a:pt x="455" y="2601"/>
                    <a:pt x="1256" y="2575"/>
                  </a:cubicBezTo>
                  <a:cubicBezTo>
                    <a:pt x="1276" y="2574"/>
                    <a:pt x="1296" y="2573"/>
                    <a:pt x="1316" y="2573"/>
                  </a:cubicBezTo>
                  <a:close/>
                  <a:moveTo>
                    <a:pt x="4129" y="3439"/>
                  </a:moveTo>
                  <a:cubicBezTo>
                    <a:pt x="4133" y="3439"/>
                    <a:pt x="4138" y="3439"/>
                    <a:pt x="4142" y="3439"/>
                  </a:cubicBezTo>
                  <a:cubicBezTo>
                    <a:pt x="4855" y="3439"/>
                    <a:pt x="5496" y="3991"/>
                    <a:pt x="5300" y="4748"/>
                  </a:cubicBezTo>
                  <a:cubicBezTo>
                    <a:pt x="5247" y="5060"/>
                    <a:pt x="5078" y="5336"/>
                    <a:pt x="4784" y="5478"/>
                  </a:cubicBezTo>
                  <a:cubicBezTo>
                    <a:pt x="4605" y="5580"/>
                    <a:pt x="4419" y="5666"/>
                    <a:pt x="4209" y="5666"/>
                  </a:cubicBezTo>
                  <a:cubicBezTo>
                    <a:pt x="4198" y="5666"/>
                    <a:pt x="4188" y="5666"/>
                    <a:pt x="4178" y="5665"/>
                  </a:cubicBezTo>
                  <a:cubicBezTo>
                    <a:pt x="3528" y="5612"/>
                    <a:pt x="3162" y="5176"/>
                    <a:pt x="3145" y="4534"/>
                  </a:cubicBezTo>
                  <a:cubicBezTo>
                    <a:pt x="3171" y="4004"/>
                    <a:pt x="3557" y="3439"/>
                    <a:pt x="4129" y="3439"/>
                  </a:cubicBezTo>
                  <a:close/>
                  <a:moveTo>
                    <a:pt x="5478" y="4454"/>
                  </a:moveTo>
                  <a:cubicBezTo>
                    <a:pt x="6004" y="4481"/>
                    <a:pt x="6529" y="4543"/>
                    <a:pt x="7055" y="4632"/>
                  </a:cubicBezTo>
                  <a:cubicBezTo>
                    <a:pt x="7572" y="4686"/>
                    <a:pt x="8792" y="4810"/>
                    <a:pt x="8373" y="5594"/>
                  </a:cubicBezTo>
                  <a:cubicBezTo>
                    <a:pt x="8176" y="5876"/>
                    <a:pt x="7886" y="5983"/>
                    <a:pt x="7560" y="5983"/>
                  </a:cubicBezTo>
                  <a:cubicBezTo>
                    <a:pt x="6856" y="5983"/>
                    <a:pt x="5986" y="5483"/>
                    <a:pt x="5523" y="5167"/>
                  </a:cubicBezTo>
                  <a:cubicBezTo>
                    <a:pt x="5487" y="5158"/>
                    <a:pt x="5443" y="5122"/>
                    <a:pt x="5398" y="5095"/>
                  </a:cubicBezTo>
                  <a:cubicBezTo>
                    <a:pt x="5398" y="5095"/>
                    <a:pt x="5398" y="5087"/>
                    <a:pt x="5389" y="5087"/>
                  </a:cubicBezTo>
                  <a:cubicBezTo>
                    <a:pt x="5380" y="5078"/>
                    <a:pt x="5371" y="5060"/>
                    <a:pt x="5363" y="5051"/>
                  </a:cubicBezTo>
                  <a:cubicBezTo>
                    <a:pt x="5443" y="4864"/>
                    <a:pt x="5487" y="4659"/>
                    <a:pt x="5478" y="4454"/>
                  </a:cubicBezTo>
                  <a:close/>
                  <a:moveTo>
                    <a:pt x="2949" y="4623"/>
                  </a:moveTo>
                  <a:cubicBezTo>
                    <a:pt x="2967" y="4632"/>
                    <a:pt x="2993" y="4632"/>
                    <a:pt x="3011" y="4641"/>
                  </a:cubicBezTo>
                  <a:cubicBezTo>
                    <a:pt x="3020" y="4864"/>
                    <a:pt x="3082" y="5069"/>
                    <a:pt x="3189" y="5247"/>
                  </a:cubicBezTo>
                  <a:cubicBezTo>
                    <a:pt x="3047" y="5309"/>
                    <a:pt x="2886" y="5443"/>
                    <a:pt x="2744" y="5496"/>
                  </a:cubicBezTo>
                  <a:cubicBezTo>
                    <a:pt x="2281" y="5755"/>
                    <a:pt x="1818" y="6004"/>
                    <a:pt x="1328" y="6218"/>
                  </a:cubicBezTo>
                  <a:cubicBezTo>
                    <a:pt x="1214" y="6268"/>
                    <a:pt x="1085" y="6296"/>
                    <a:pt x="956" y="6296"/>
                  </a:cubicBezTo>
                  <a:cubicBezTo>
                    <a:pt x="703" y="6296"/>
                    <a:pt x="454" y="6187"/>
                    <a:pt x="348" y="5933"/>
                  </a:cubicBezTo>
                  <a:cubicBezTo>
                    <a:pt x="0" y="4784"/>
                    <a:pt x="2103" y="4641"/>
                    <a:pt x="2949" y="4623"/>
                  </a:cubicBezTo>
                  <a:close/>
                  <a:moveTo>
                    <a:pt x="3278" y="5363"/>
                  </a:moveTo>
                  <a:cubicBezTo>
                    <a:pt x="3430" y="5559"/>
                    <a:pt x="3643" y="5701"/>
                    <a:pt x="3911" y="5763"/>
                  </a:cubicBezTo>
                  <a:cubicBezTo>
                    <a:pt x="3911" y="5772"/>
                    <a:pt x="3911" y="5781"/>
                    <a:pt x="3911" y="5790"/>
                  </a:cubicBezTo>
                  <a:cubicBezTo>
                    <a:pt x="3911" y="5799"/>
                    <a:pt x="3911" y="5808"/>
                    <a:pt x="3911" y="5817"/>
                  </a:cubicBezTo>
                  <a:cubicBezTo>
                    <a:pt x="3482" y="6408"/>
                    <a:pt x="2774" y="8078"/>
                    <a:pt x="2007" y="8078"/>
                  </a:cubicBezTo>
                  <a:cubicBezTo>
                    <a:pt x="1977" y="8078"/>
                    <a:pt x="1946" y="8076"/>
                    <a:pt x="1915" y="8070"/>
                  </a:cubicBezTo>
                  <a:cubicBezTo>
                    <a:pt x="1737" y="8062"/>
                    <a:pt x="1622" y="7928"/>
                    <a:pt x="1559" y="7768"/>
                  </a:cubicBezTo>
                  <a:cubicBezTo>
                    <a:pt x="1185" y="7037"/>
                    <a:pt x="2245" y="6200"/>
                    <a:pt x="2708" y="5737"/>
                  </a:cubicBezTo>
                  <a:cubicBezTo>
                    <a:pt x="2869" y="5576"/>
                    <a:pt x="3091" y="5478"/>
                    <a:pt x="3278" y="5363"/>
                  </a:cubicBezTo>
                  <a:close/>
                  <a:moveTo>
                    <a:pt x="5282" y="5193"/>
                  </a:moveTo>
                  <a:cubicBezTo>
                    <a:pt x="5291" y="5202"/>
                    <a:pt x="5291" y="5211"/>
                    <a:pt x="5300" y="5211"/>
                  </a:cubicBezTo>
                  <a:cubicBezTo>
                    <a:pt x="5309" y="5220"/>
                    <a:pt x="5318" y="5220"/>
                    <a:pt x="5327" y="5229"/>
                  </a:cubicBezTo>
                  <a:cubicBezTo>
                    <a:pt x="5861" y="5808"/>
                    <a:pt x="6458" y="6342"/>
                    <a:pt x="6832" y="7055"/>
                  </a:cubicBezTo>
                  <a:cubicBezTo>
                    <a:pt x="7103" y="7531"/>
                    <a:pt x="6965" y="8146"/>
                    <a:pt x="6486" y="8146"/>
                  </a:cubicBezTo>
                  <a:cubicBezTo>
                    <a:pt x="6382" y="8146"/>
                    <a:pt x="6263" y="8117"/>
                    <a:pt x="6129" y="8053"/>
                  </a:cubicBezTo>
                  <a:cubicBezTo>
                    <a:pt x="5701" y="7821"/>
                    <a:pt x="5585" y="7313"/>
                    <a:pt x="5380" y="6904"/>
                  </a:cubicBezTo>
                  <a:cubicBezTo>
                    <a:pt x="5193" y="6494"/>
                    <a:pt x="5069" y="6066"/>
                    <a:pt x="4926" y="5639"/>
                  </a:cubicBezTo>
                  <a:cubicBezTo>
                    <a:pt x="4917" y="5621"/>
                    <a:pt x="4917" y="5603"/>
                    <a:pt x="4908" y="5585"/>
                  </a:cubicBezTo>
                  <a:cubicBezTo>
                    <a:pt x="5069" y="5478"/>
                    <a:pt x="5193" y="5345"/>
                    <a:pt x="5282" y="5193"/>
                  </a:cubicBezTo>
                  <a:close/>
                  <a:moveTo>
                    <a:pt x="4766" y="5657"/>
                  </a:moveTo>
                  <a:cubicBezTo>
                    <a:pt x="4837" y="5888"/>
                    <a:pt x="4908" y="6111"/>
                    <a:pt x="4953" y="6334"/>
                  </a:cubicBezTo>
                  <a:cubicBezTo>
                    <a:pt x="5086" y="7055"/>
                    <a:pt x="5532" y="8204"/>
                    <a:pt x="5069" y="8845"/>
                  </a:cubicBezTo>
                  <a:lnTo>
                    <a:pt x="5078" y="8845"/>
                  </a:lnTo>
                  <a:cubicBezTo>
                    <a:pt x="4969" y="8968"/>
                    <a:pt x="4807" y="9032"/>
                    <a:pt x="4646" y="9032"/>
                  </a:cubicBezTo>
                  <a:cubicBezTo>
                    <a:pt x="4491" y="9032"/>
                    <a:pt x="4336" y="8972"/>
                    <a:pt x="4231" y="8845"/>
                  </a:cubicBezTo>
                  <a:cubicBezTo>
                    <a:pt x="3608" y="8062"/>
                    <a:pt x="3911" y="6966"/>
                    <a:pt x="4035" y="6057"/>
                  </a:cubicBezTo>
                  <a:cubicBezTo>
                    <a:pt x="4035" y="5986"/>
                    <a:pt x="4053" y="5924"/>
                    <a:pt x="4053" y="5853"/>
                  </a:cubicBezTo>
                  <a:cubicBezTo>
                    <a:pt x="4062" y="5835"/>
                    <a:pt x="4071" y="5826"/>
                    <a:pt x="4080" y="5808"/>
                  </a:cubicBezTo>
                  <a:cubicBezTo>
                    <a:pt x="4080" y="5808"/>
                    <a:pt x="4080" y="5799"/>
                    <a:pt x="4080" y="5799"/>
                  </a:cubicBezTo>
                  <a:lnTo>
                    <a:pt x="4107" y="5799"/>
                  </a:lnTo>
                  <a:cubicBezTo>
                    <a:pt x="4365" y="5799"/>
                    <a:pt x="4588" y="5755"/>
                    <a:pt x="4766" y="5657"/>
                  </a:cubicBezTo>
                  <a:close/>
                  <a:moveTo>
                    <a:pt x="4233" y="1"/>
                  </a:moveTo>
                  <a:cubicBezTo>
                    <a:pt x="4099" y="1"/>
                    <a:pt x="3965" y="43"/>
                    <a:pt x="3857" y="125"/>
                  </a:cubicBezTo>
                  <a:cubicBezTo>
                    <a:pt x="3581" y="348"/>
                    <a:pt x="3501" y="829"/>
                    <a:pt x="3501" y="1363"/>
                  </a:cubicBezTo>
                  <a:cubicBezTo>
                    <a:pt x="3305" y="1034"/>
                    <a:pt x="3029" y="713"/>
                    <a:pt x="2637" y="677"/>
                  </a:cubicBezTo>
                  <a:cubicBezTo>
                    <a:pt x="2621" y="676"/>
                    <a:pt x="2605" y="676"/>
                    <a:pt x="2590" y="676"/>
                  </a:cubicBezTo>
                  <a:cubicBezTo>
                    <a:pt x="2092" y="676"/>
                    <a:pt x="1793" y="1217"/>
                    <a:pt x="1862" y="1675"/>
                  </a:cubicBezTo>
                  <a:cubicBezTo>
                    <a:pt x="1942" y="2129"/>
                    <a:pt x="2236" y="2530"/>
                    <a:pt x="2477" y="2922"/>
                  </a:cubicBezTo>
                  <a:cubicBezTo>
                    <a:pt x="2197" y="2633"/>
                    <a:pt x="1723" y="2424"/>
                    <a:pt x="1292" y="2424"/>
                  </a:cubicBezTo>
                  <a:cubicBezTo>
                    <a:pt x="914" y="2424"/>
                    <a:pt x="569" y="2585"/>
                    <a:pt x="419" y="2993"/>
                  </a:cubicBezTo>
                  <a:cubicBezTo>
                    <a:pt x="339" y="3323"/>
                    <a:pt x="455" y="3697"/>
                    <a:pt x="740" y="3884"/>
                  </a:cubicBezTo>
                  <a:cubicBezTo>
                    <a:pt x="1230" y="4240"/>
                    <a:pt x="1826" y="4383"/>
                    <a:pt x="2423" y="4508"/>
                  </a:cubicBezTo>
                  <a:lnTo>
                    <a:pt x="2361" y="4508"/>
                  </a:lnTo>
                  <a:cubicBezTo>
                    <a:pt x="1987" y="4543"/>
                    <a:pt x="1595" y="4570"/>
                    <a:pt x="1239" y="4695"/>
                  </a:cubicBezTo>
                  <a:cubicBezTo>
                    <a:pt x="793" y="4819"/>
                    <a:pt x="259" y="5069"/>
                    <a:pt x="161" y="5576"/>
                  </a:cubicBezTo>
                  <a:cubicBezTo>
                    <a:pt x="77" y="6043"/>
                    <a:pt x="478" y="6455"/>
                    <a:pt x="923" y="6455"/>
                  </a:cubicBezTo>
                  <a:cubicBezTo>
                    <a:pt x="954" y="6455"/>
                    <a:pt x="985" y="6453"/>
                    <a:pt x="1016" y="6449"/>
                  </a:cubicBezTo>
                  <a:cubicBezTo>
                    <a:pt x="1497" y="6387"/>
                    <a:pt x="1889" y="6093"/>
                    <a:pt x="2325" y="5906"/>
                  </a:cubicBezTo>
                  <a:lnTo>
                    <a:pt x="2325" y="5906"/>
                  </a:lnTo>
                  <a:cubicBezTo>
                    <a:pt x="1862" y="6378"/>
                    <a:pt x="1158" y="6984"/>
                    <a:pt x="1372" y="7723"/>
                  </a:cubicBezTo>
                  <a:cubicBezTo>
                    <a:pt x="1477" y="8003"/>
                    <a:pt x="1668" y="8231"/>
                    <a:pt x="1986" y="8231"/>
                  </a:cubicBezTo>
                  <a:cubicBezTo>
                    <a:pt x="1992" y="8231"/>
                    <a:pt x="1998" y="8231"/>
                    <a:pt x="2005" y="8231"/>
                  </a:cubicBezTo>
                  <a:cubicBezTo>
                    <a:pt x="2771" y="8222"/>
                    <a:pt x="3403" y="6930"/>
                    <a:pt x="3866" y="6138"/>
                  </a:cubicBezTo>
                  <a:lnTo>
                    <a:pt x="3866" y="6138"/>
                  </a:lnTo>
                  <a:cubicBezTo>
                    <a:pt x="3733" y="7162"/>
                    <a:pt x="3412" y="8551"/>
                    <a:pt x="4401" y="9139"/>
                  </a:cubicBezTo>
                  <a:cubicBezTo>
                    <a:pt x="4499" y="9160"/>
                    <a:pt x="4589" y="9170"/>
                    <a:pt x="4671" y="9170"/>
                  </a:cubicBezTo>
                  <a:cubicBezTo>
                    <a:pt x="5663" y="9170"/>
                    <a:pt x="5437" y="7709"/>
                    <a:pt x="5256" y="6993"/>
                  </a:cubicBezTo>
                  <a:lnTo>
                    <a:pt x="5256" y="6993"/>
                  </a:lnTo>
                  <a:cubicBezTo>
                    <a:pt x="5452" y="7385"/>
                    <a:pt x="5585" y="7857"/>
                    <a:pt x="5959" y="8124"/>
                  </a:cubicBezTo>
                  <a:cubicBezTo>
                    <a:pt x="6122" y="8237"/>
                    <a:pt x="6301" y="8294"/>
                    <a:pt x="6469" y="8294"/>
                  </a:cubicBezTo>
                  <a:cubicBezTo>
                    <a:pt x="6790" y="8294"/>
                    <a:pt x="7070" y="8088"/>
                    <a:pt x="7117" y="7678"/>
                  </a:cubicBezTo>
                  <a:cubicBezTo>
                    <a:pt x="7162" y="7198"/>
                    <a:pt x="6859" y="6761"/>
                    <a:pt x="6574" y="6396"/>
                  </a:cubicBezTo>
                  <a:cubicBezTo>
                    <a:pt x="6333" y="6093"/>
                    <a:pt x="6075" y="5808"/>
                    <a:pt x="5808" y="5532"/>
                  </a:cubicBezTo>
                  <a:lnTo>
                    <a:pt x="5808" y="5532"/>
                  </a:lnTo>
                  <a:cubicBezTo>
                    <a:pt x="6342" y="5835"/>
                    <a:pt x="6903" y="6093"/>
                    <a:pt x="7518" y="6129"/>
                  </a:cubicBezTo>
                  <a:cubicBezTo>
                    <a:pt x="7550" y="6132"/>
                    <a:pt x="7582" y="6134"/>
                    <a:pt x="7615" y="6134"/>
                  </a:cubicBezTo>
                  <a:cubicBezTo>
                    <a:pt x="8181" y="6134"/>
                    <a:pt x="8812" y="5632"/>
                    <a:pt x="8542" y="5042"/>
                  </a:cubicBezTo>
                  <a:lnTo>
                    <a:pt x="8533" y="5042"/>
                  </a:lnTo>
                  <a:cubicBezTo>
                    <a:pt x="8168" y="4534"/>
                    <a:pt x="7465" y="4561"/>
                    <a:pt x="6903" y="4472"/>
                  </a:cubicBezTo>
                  <a:cubicBezTo>
                    <a:pt x="7420" y="4374"/>
                    <a:pt x="7972" y="4205"/>
                    <a:pt x="8266" y="3742"/>
                  </a:cubicBezTo>
                  <a:cubicBezTo>
                    <a:pt x="8563" y="3209"/>
                    <a:pt x="7978" y="2770"/>
                    <a:pt x="7476" y="2770"/>
                  </a:cubicBezTo>
                  <a:cubicBezTo>
                    <a:pt x="7467" y="2770"/>
                    <a:pt x="7457" y="2770"/>
                    <a:pt x="7447" y="2771"/>
                  </a:cubicBezTo>
                  <a:cubicBezTo>
                    <a:pt x="6921" y="2788"/>
                    <a:pt x="6467" y="3100"/>
                    <a:pt x="6004" y="3305"/>
                  </a:cubicBezTo>
                  <a:cubicBezTo>
                    <a:pt x="6378" y="2851"/>
                    <a:pt x="6903" y="2281"/>
                    <a:pt x="6806" y="1657"/>
                  </a:cubicBezTo>
                  <a:cubicBezTo>
                    <a:pt x="6702" y="1320"/>
                    <a:pt x="6366" y="1058"/>
                    <a:pt x="6021" y="1058"/>
                  </a:cubicBezTo>
                  <a:cubicBezTo>
                    <a:pt x="5919" y="1058"/>
                    <a:pt x="5816" y="1081"/>
                    <a:pt x="5719" y="1132"/>
                  </a:cubicBezTo>
                  <a:cubicBezTo>
                    <a:pt x="5336" y="1301"/>
                    <a:pt x="5211" y="1746"/>
                    <a:pt x="5033" y="2085"/>
                  </a:cubicBezTo>
                  <a:cubicBezTo>
                    <a:pt x="4944" y="2316"/>
                    <a:pt x="4837" y="2539"/>
                    <a:pt x="4748" y="2771"/>
                  </a:cubicBezTo>
                  <a:cubicBezTo>
                    <a:pt x="4757" y="2699"/>
                    <a:pt x="4757" y="2628"/>
                    <a:pt x="4766" y="2557"/>
                  </a:cubicBezTo>
                  <a:cubicBezTo>
                    <a:pt x="4784" y="1809"/>
                    <a:pt x="5069" y="998"/>
                    <a:pt x="4721" y="286"/>
                  </a:cubicBezTo>
                  <a:cubicBezTo>
                    <a:pt x="4625" y="94"/>
                    <a:pt x="4431" y="1"/>
                    <a:pt x="42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pic>
        <p:nvPicPr>
          <p:cNvPr id="2" name="그림 1">
            <a:extLst>
              <a:ext uri="{FF2B5EF4-FFF2-40B4-BE49-F238E27FC236}">
                <a16:creationId xmlns:a16="http://schemas.microsoft.com/office/drawing/2014/main" id="{9A791F97-E3D5-70B8-D7AF-628C1AEF4D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027" y="2292532"/>
            <a:ext cx="3625943" cy="2419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" grpId="0"/>
      <p:bldP spid="75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6-1. </a:t>
            </a:r>
            <a:r>
              <a:rPr lang="ko-KR" altLang="en-US" dirty="0"/>
              <a:t>국가적 노력</a:t>
            </a:r>
            <a:endParaRPr dirty="0"/>
          </a:p>
        </p:txBody>
      </p:sp>
      <p:sp>
        <p:nvSpPr>
          <p:cNvPr id="754" name="Google Shape;754;p38"/>
          <p:cNvSpPr txBox="1">
            <a:spLocks noGrp="1"/>
          </p:cNvSpPr>
          <p:nvPr>
            <p:ph type="subTitle" idx="1"/>
          </p:nvPr>
        </p:nvSpPr>
        <p:spPr>
          <a:xfrm>
            <a:off x="-123198" y="1842009"/>
            <a:ext cx="6380875" cy="21198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400" dirty="0"/>
              <a:t>대한민국은 일본에 비해 홍보가 적은 편</a:t>
            </a:r>
            <a:r>
              <a:rPr lang="en-US" altLang="ko-KR" sz="2400" dirty="0"/>
              <a:t>… 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è"/>
            </a:pPr>
            <a:r>
              <a:rPr lang="ko-KR" altLang="en-US" sz="2400" dirty="0">
                <a:solidFill>
                  <a:srgbClr val="FF0000"/>
                </a:solidFill>
              </a:rPr>
              <a:t>세계적으로 더욱더</a:t>
            </a: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>
                <a:solidFill>
                  <a:srgbClr val="FF0000"/>
                </a:solidFill>
              </a:rPr>
              <a:t>독도가</a:t>
            </a: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>
                <a:solidFill>
                  <a:srgbClr val="FF0000"/>
                </a:solidFill>
              </a:rPr>
              <a:t>대한민국의 땅이라고 알려</a:t>
            </a:r>
            <a:r>
              <a:rPr lang="en-US" altLang="ko-KR" sz="2400" dirty="0">
                <a:solidFill>
                  <a:srgbClr val="FF0000"/>
                </a:solidFill>
              </a:rPr>
              <a:t> </a:t>
            </a:r>
            <a:r>
              <a:rPr lang="ko-KR" altLang="en-US" sz="2400" dirty="0"/>
              <a:t>더 많은 사람이</a:t>
            </a:r>
            <a:endParaRPr lang="en-US" altLang="ko-KR"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400" dirty="0"/>
              <a:t>이 사실을 알 수 있게 해야함</a:t>
            </a:r>
            <a:r>
              <a:rPr lang="en-US" altLang="ko-KR" sz="2400" dirty="0"/>
              <a:t>.</a:t>
            </a:r>
            <a:endParaRPr sz="2400" dirty="0"/>
          </a:p>
        </p:txBody>
      </p:sp>
      <p:sp>
        <p:nvSpPr>
          <p:cNvPr id="755" name="Google Shape;755;p38"/>
          <p:cNvSpPr/>
          <p:nvPr/>
        </p:nvSpPr>
        <p:spPr>
          <a:xfrm rot="-5222268">
            <a:off x="-1225475" y="3411202"/>
            <a:ext cx="2877173" cy="2778139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56" name="Google Shape;756;p38"/>
          <p:cNvSpPr/>
          <p:nvPr/>
        </p:nvSpPr>
        <p:spPr>
          <a:xfrm rot="-7778643">
            <a:off x="7721792" y="3209143"/>
            <a:ext cx="1942871" cy="2789699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grpSp>
        <p:nvGrpSpPr>
          <p:cNvPr id="757" name="Google Shape;757;p38"/>
          <p:cNvGrpSpPr/>
          <p:nvPr/>
        </p:nvGrpSpPr>
        <p:grpSpPr>
          <a:xfrm rot="10800000" flipH="1">
            <a:off x="334218" y="4066266"/>
            <a:ext cx="546763" cy="569061"/>
            <a:chOff x="1455350" y="1464125"/>
            <a:chExt cx="220300" cy="229275"/>
          </a:xfrm>
        </p:grpSpPr>
        <p:sp>
          <p:nvSpPr>
            <p:cNvPr id="758" name="Google Shape;758;p38"/>
            <p:cNvSpPr/>
            <p:nvPr/>
          </p:nvSpPr>
          <p:spPr>
            <a:xfrm>
              <a:off x="1533950" y="1550075"/>
              <a:ext cx="58825" cy="55725"/>
            </a:xfrm>
            <a:custGeom>
              <a:avLst/>
              <a:gdLst/>
              <a:ahLst/>
              <a:cxnLst/>
              <a:rect l="l" t="t" r="r" b="b"/>
              <a:pathLst>
                <a:path w="2353" h="2229" extrusionOk="0">
                  <a:moveTo>
                    <a:pt x="985" y="1"/>
                  </a:moveTo>
                  <a:cubicBezTo>
                    <a:pt x="413" y="1"/>
                    <a:pt x="27" y="566"/>
                    <a:pt x="1" y="1096"/>
                  </a:cubicBezTo>
                  <a:cubicBezTo>
                    <a:pt x="18" y="1738"/>
                    <a:pt x="384" y="2174"/>
                    <a:pt x="1034" y="2227"/>
                  </a:cubicBezTo>
                  <a:cubicBezTo>
                    <a:pt x="1043" y="2228"/>
                    <a:pt x="1052" y="2228"/>
                    <a:pt x="1061" y="2228"/>
                  </a:cubicBezTo>
                  <a:cubicBezTo>
                    <a:pt x="1265" y="2228"/>
                    <a:pt x="1461" y="2134"/>
                    <a:pt x="1640" y="2040"/>
                  </a:cubicBezTo>
                  <a:cubicBezTo>
                    <a:pt x="1934" y="1898"/>
                    <a:pt x="2103" y="1613"/>
                    <a:pt x="2156" y="1310"/>
                  </a:cubicBezTo>
                  <a:cubicBezTo>
                    <a:pt x="2352" y="553"/>
                    <a:pt x="1711" y="1"/>
                    <a:pt x="998" y="1"/>
                  </a:cubicBezTo>
                  <a:cubicBezTo>
                    <a:pt x="994" y="1"/>
                    <a:pt x="989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1484750" y="1598175"/>
              <a:ext cx="68375" cy="67925"/>
            </a:xfrm>
            <a:custGeom>
              <a:avLst/>
              <a:gdLst/>
              <a:ahLst/>
              <a:cxnLst/>
              <a:rect l="l" t="t" r="r" b="b"/>
              <a:pathLst>
                <a:path w="2735" h="2717" extrusionOk="0">
                  <a:moveTo>
                    <a:pt x="2102" y="1"/>
                  </a:moveTo>
                  <a:cubicBezTo>
                    <a:pt x="1906" y="125"/>
                    <a:pt x="1693" y="223"/>
                    <a:pt x="1532" y="384"/>
                  </a:cubicBezTo>
                  <a:cubicBezTo>
                    <a:pt x="1060" y="838"/>
                    <a:pt x="0" y="1675"/>
                    <a:pt x="383" y="2406"/>
                  </a:cubicBezTo>
                  <a:cubicBezTo>
                    <a:pt x="446" y="2566"/>
                    <a:pt x="561" y="2700"/>
                    <a:pt x="731" y="2708"/>
                  </a:cubicBezTo>
                  <a:cubicBezTo>
                    <a:pt x="761" y="2714"/>
                    <a:pt x="792" y="2716"/>
                    <a:pt x="822" y="2716"/>
                  </a:cubicBezTo>
                  <a:cubicBezTo>
                    <a:pt x="1590" y="2716"/>
                    <a:pt x="2306" y="1046"/>
                    <a:pt x="2726" y="455"/>
                  </a:cubicBezTo>
                  <a:cubicBezTo>
                    <a:pt x="2726" y="455"/>
                    <a:pt x="2735" y="446"/>
                    <a:pt x="2735" y="437"/>
                  </a:cubicBezTo>
                  <a:cubicBezTo>
                    <a:pt x="2726" y="428"/>
                    <a:pt x="2735" y="419"/>
                    <a:pt x="2735" y="410"/>
                  </a:cubicBezTo>
                  <a:cubicBezTo>
                    <a:pt x="2467" y="339"/>
                    <a:pt x="2254" y="197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1455350" y="1579700"/>
              <a:ext cx="79750" cy="41850"/>
            </a:xfrm>
            <a:custGeom>
              <a:avLst/>
              <a:gdLst/>
              <a:ahLst/>
              <a:cxnLst/>
              <a:rect l="l" t="t" r="r" b="b"/>
              <a:pathLst>
                <a:path w="3190" h="1674" extrusionOk="0">
                  <a:moveTo>
                    <a:pt x="2949" y="0"/>
                  </a:moveTo>
                  <a:cubicBezTo>
                    <a:pt x="2103" y="18"/>
                    <a:pt x="0" y="161"/>
                    <a:pt x="339" y="1319"/>
                  </a:cubicBezTo>
                  <a:cubicBezTo>
                    <a:pt x="445" y="1566"/>
                    <a:pt x="696" y="1674"/>
                    <a:pt x="952" y="1674"/>
                  </a:cubicBezTo>
                  <a:cubicBezTo>
                    <a:pt x="1082" y="1674"/>
                    <a:pt x="1213" y="1646"/>
                    <a:pt x="1328" y="1595"/>
                  </a:cubicBezTo>
                  <a:cubicBezTo>
                    <a:pt x="1809" y="1381"/>
                    <a:pt x="2290" y="1140"/>
                    <a:pt x="2744" y="882"/>
                  </a:cubicBezTo>
                  <a:cubicBezTo>
                    <a:pt x="2886" y="820"/>
                    <a:pt x="3047" y="686"/>
                    <a:pt x="3189" y="624"/>
                  </a:cubicBezTo>
                  <a:cubicBezTo>
                    <a:pt x="3082" y="446"/>
                    <a:pt x="3020" y="241"/>
                    <a:pt x="3011" y="18"/>
                  </a:cubicBezTo>
                  <a:cubicBezTo>
                    <a:pt x="2984" y="18"/>
                    <a:pt x="2967" y="9"/>
                    <a:pt x="29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1462250" y="1528450"/>
              <a:ext cx="73500" cy="48150"/>
            </a:xfrm>
            <a:custGeom>
              <a:avLst/>
              <a:gdLst/>
              <a:ahLst/>
              <a:cxnLst/>
              <a:rect l="l" t="t" r="r" b="b"/>
              <a:pathLst>
                <a:path w="2940" h="1926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179" y="28"/>
                    <a:pt x="1" y="928"/>
                    <a:pt x="686" y="1293"/>
                  </a:cubicBezTo>
                  <a:lnTo>
                    <a:pt x="695" y="1293"/>
                  </a:lnTo>
                  <a:cubicBezTo>
                    <a:pt x="1123" y="1569"/>
                    <a:pt x="1639" y="1667"/>
                    <a:pt x="2129" y="1783"/>
                  </a:cubicBezTo>
                  <a:cubicBezTo>
                    <a:pt x="2334" y="1837"/>
                    <a:pt x="2530" y="1872"/>
                    <a:pt x="2735" y="1926"/>
                  </a:cubicBezTo>
                  <a:cubicBezTo>
                    <a:pt x="2735" y="1872"/>
                    <a:pt x="2744" y="1828"/>
                    <a:pt x="2753" y="1774"/>
                  </a:cubicBezTo>
                  <a:cubicBezTo>
                    <a:pt x="2780" y="1605"/>
                    <a:pt x="2842" y="1427"/>
                    <a:pt x="2940" y="1275"/>
                  </a:cubicBezTo>
                  <a:cubicBezTo>
                    <a:pt x="2886" y="1240"/>
                    <a:pt x="2851" y="1160"/>
                    <a:pt x="2797" y="1124"/>
                  </a:cubicBezTo>
                  <a:cubicBezTo>
                    <a:pt x="2303" y="647"/>
                    <a:pt x="1774" y="0"/>
                    <a:pt x="10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1503000" y="1484850"/>
              <a:ext cx="47000" cy="72375"/>
            </a:xfrm>
            <a:custGeom>
              <a:avLst/>
              <a:gdLst/>
              <a:ahLst/>
              <a:cxnLst/>
              <a:rect l="l" t="t" r="r" b="b"/>
              <a:pathLst>
                <a:path w="1880" h="2895" extrusionOk="0">
                  <a:moveTo>
                    <a:pt x="694" y="0"/>
                  </a:moveTo>
                  <a:cubicBezTo>
                    <a:pt x="428" y="0"/>
                    <a:pt x="181" y="186"/>
                    <a:pt x="116" y="516"/>
                  </a:cubicBezTo>
                  <a:cubicBezTo>
                    <a:pt x="1" y="962"/>
                    <a:pt x="312" y="1363"/>
                    <a:pt x="508" y="1737"/>
                  </a:cubicBezTo>
                  <a:cubicBezTo>
                    <a:pt x="749" y="2164"/>
                    <a:pt x="1087" y="2512"/>
                    <a:pt x="1399" y="2895"/>
                  </a:cubicBezTo>
                  <a:cubicBezTo>
                    <a:pt x="1524" y="2734"/>
                    <a:pt x="1693" y="2601"/>
                    <a:pt x="1880" y="2530"/>
                  </a:cubicBezTo>
                  <a:cubicBezTo>
                    <a:pt x="1871" y="2503"/>
                    <a:pt x="1871" y="2476"/>
                    <a:pt x="1862" y="2458"/>
                  </a:cubicBezTo>
                  <a:cubicBezTo>
                    <a:pt x="1773" y="2102"/>
                    <a:pt x="1639" y="1470"/>
                    <a:pt x="1604" y="846"/>
                  </a:cubicBezTo>
                  <a:cubicBezTo>
                    <a:pt x="1595" y="837"/>
                    <a:pt x="1586" y="828"/>
                    <a:pt x="1586" y="810"/>
                  </a:cubicBezTo>
                  <a:cubicBezTo>
                    <a:pt x="1479" y="606"/>
                    <a:pt x="1354" y="401"/>
                    <a:pt x="1185" y="240"/>
                  </a:cubicBezTo>
                  <a:cubicBezTo>
                    <a:pt x="1042" y="77"/>
                    <a:pt x="864" y="0"/>
                    <a:pt x="6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1538850" y="1467725"/>
              <a:ext cx="37650" cy="80375"/>
            </a:xfrm>
            <a:custGeom>
              <a:avLst/>
              <a:gdLst/>
              <a:ahLst/>
              <a:cxnLst/>
              <a:rect l="l" t="t" r="r" b="b"/>
              <a:pathLst>
                <a:path w="1506" h="3215" extrusionOk="0">
                  <a:moveTo>
                    <a:pt x="902" y="1"/>
                  </a:moveTo>
                  <a:cubicBezTo>
                    <a:pt x="865" y="1"/>
                    <a:pt x="826" y="6"/>
                    <a:pt x="784" y="17"/>
                  </a:cubicBezTo>
                  <a:cubicBezTo>
                    <a:pt x="1" y="213"/>
                    <a:pt x="384" y="2155"/>
                    <a:pt x="482" y="2751"/>
                  </a:cubicBezTo>
                  <a:cubicBezTo>
                    <a:pt x="517" y="2894"/>
                    <a:pt x="562" y="3027"/>
                    <a:pt x="589" y="3170"/>
                  </a:cubicBezTo>
                  <a:cubicBezTo>
                    <a:pt x="649" y="3159"/>
                    <a:pt x="713" y="3151"/>
                    <a:pt x="778" y="3151"/>
                  </a:cubicBezTo>
                  <a:cubicBezTo>
                    <a:pt x="819" y="3151"/>
                    <a:pt x="859" y="3154"/>
                    <a:pt x="900" y="3161"/>
                  </a:cubicBezTo>
                  <a:cubicBezTo>
                    <a:pt x="1016" y="3170"/>
                    <a:pt x="1123" y="3188"/>
                    <a:pt x="1221" y="3215"/>
                  </a:cubicBezTo>
                  <a:cubicBezTo>
                    <a:pt x="1221" y="3179"/>
                    <a:pt x="1230" y="3152"/>
                    <a:pt x="1230" y="3125"/>
                  </a:cubicBezTo>
                  <a:cubicBezTo>
                    <a:pt x="1239" y="2244"/>
                    <a:pt x="1506" y="1308"/>
                    <a:pt x="1346" y="435"/>
                  </a:cubicBezTo>
                  <a:cubicBezTo>
                    <a:pt x="1284" y="205"/>
                    <a:pt x="1136" y="1"/>
                    <a:pt x="9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1573600" y="1494350"/>
              <a:ext cx="49000" cy="63325"/>
            </a:xfrm>
            <a:custGeom>
              <a:avLst/>
              <a:gdLst/>
              <a:ahLst/>
              <a:cxnLst/>
              <a:rect l="l" t="t" r="r" b="b"/>
              <a:pathLst>
                <a:path w="1960" h="2533" extrusionOk="0">
                  <a:moveTo>
                    <a:pt x="1288" y="0"/>
                  </a:moveTo>
                  <a:cubicBezTo>
                    <a:pt x="1141" y="0"/>
                    <a:pt x="992" y="53"/>
                    <a:pt x="864" y="172"/>
                  </a:cubicBezTo>
                  <a:cubicBezTo>
                    <a:pt x="490" y="680"/>
                    <a:pt x="250" y="1339"/>
                    <a:pt x="54" y="1936"/>
                  </a:cubicBezTo>
                  <a:cubicBezTo>
                    <a:pt x="27" y="2025"/>
                    <a:pt x="18" y="2114"/>
                    <a:pt x="0" y="2203"/>
                  </a:cubicBezTo>
                  <a:cubicBezTo>
                    <a:pt x="205" y="2283"/>
                    <a:pt x="356" y="2399"/>
                    <a:pt x="481" y="2533"/>
                  </a:cubicBezTo>
                  <a:cubicBezTo>
                    <a:pt x="499" y="2524"/>
                    <a:pt x="526" y="2506"/>
                    <a:pt x="543" y="2497"/>
                  </a:cubicBezTo>
                  <a:cubicBezTo>
                    <a:pt x="1122" y="2185"/>
                    <a:pt x="1541" y="1606"/>
                    <a:pt x="1835" y="1027"/>
                  </a:cubicBezTo>
                  <a:cubicBezTo>
                    <a:pt x="1897" y="876"/>
                    <a:pt x="1960" y="724"/>
                    <a:pt x="1960" y="564"/>
                  </a:cubicBezTo>
                  <a:cubicBezTo>
                    <a:pt x="1888" y="228"/>
                    <a:pt x="1593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1587625" y="1537050"/>
              <a:ext cx="72825" cy="35725"/>
            </a:xfrm>
            <a:custGeom>
              <a:avLst/>
              <a:gdLst/>
              <a:ahLst/>
              <a:cxnLst/>
              <a:rect l="l" t="t" r="r" b="b"/>
              <a:pathLst>
                <a:path w="2913" h="1429" extrusionOk="0">
                  <a:moveTo>
                    <a:pt x="2143" y="1"/>
                  </a:moveTo>
                  <a:cubicBezTo>
                    <a:pt x="2069" y="1"/>
                    <a:pt x="1998" y="8"/>
                    <a:pt x="1933" y="23"/>
                  </a:cubicBezTo>
                  <a:cubicBezTo>
                    <a:pt x="1408" y="174"/>
                    <a:pt x="918" y="450"/>
                    <a:pt x="437" y="700"/>
                  </a:cubicBezTo>
                  <a:cubicBezTo>
                    <a:pt x="303" y="762"/>
                    <a:pt x="152" y="905"/>
                    <a:pt x="0" y="949"/>
                  </a:cubicBezTo>
                  <a:cubicBezTo>
                    <a:pt x="89" y="1083"/>
                    <a:pt x="143" y="1234"/>
                    <a:pt x="170" y="1395"/>
                  </a:cubicBezTo>
                  <a:cubicBezTo>
                    <a:pt x="383" y="1403"/>
                    <a:pt x="597" y="1412"/>
                    <a:pt x="802" y="1421"/>
                  </a:cubicBezTo>
                  <a:cubicBezTo>
                    <a:pt x="899" y="1426"/>
                    <a:pt x="997" y="1429"/>
                    <a:pt x="1095" y="1429"/>
                  </a:cubicBezTo>
                  <a:cubicBezTo>
                    <a:pt x="1581" y="1429"/>
                    <a:pt x="2070" y="1362"/>
                    <a:pt x="2485" y="1110"/>
                  </a:cubicBezTo>
                  <a:cubicBezTo>
                    <a:pt x="2690" y="958"/>
                    <a:pt x="2913" y="780"/>
                    <a:pt x="2904" y="495"/>
                  </a:cubicBezTo>
                  <a:cubicBezTo>
                    <a:pt x="2853" y="153"/>
                    <a:pt x="2474" y="1"/>
                    <a:pt x="214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1589175" y="1575475"/>
              <a:ext cx="85750" cy="38300"/>
            </a:xfrm>
            <a:custGeom>
              <a:avLst/>
              <a:gdLst/>
              <a:ahLst/>
              <a:cxnLst/>
              <a:rect l="l" t="t" r="r" b="b"/>
              <a:pathLst>
                <a:path w="3430" h="1532" extrusionOk="0">
                  <a:moveTo>
                    <a:pt x="125" y="0"/>
                  </a:moveTo>
                  <a:cubicBezTo>
                    <a:pt x="125" y="205"/>
                    <a:pt x="90" y="410"/>
                    <a:pt x="1" y="597"/>
                  </a:cubicBezTo>
                  <a:cubicBezTo>
                    <a:pt x="18" y="615"/>
                    <a:pt x="27" y="624"/>
                    <a:pt x="36" y="633"/>
                  </a:cubicBezTo>
                  <a:lnTo>
                    <a:pt x="45" y="641"/>
                  </a:lnTo>
                  <a:cubicBezTo>
                    <a:pt x="90" y="668"/>
                    <a:pt x="134" y="704"/>
                    <a:pt x="161" y="722"/>
                  </a:cubicBezTo>
                  <a:cubicBezTo>
                    <a:pt x="629" y="1037"/>
                    <a:pt x="1494" y="1531"/>
                    <a:pt x="2195" y="1531"/>
                  </a:cubicBezTo>
                  <a:cubicBezTo>
                    <a:pt x="2522" y="1531"/>
                    <a:pt x="2813" y="1424"/>
                    <a:pt x="3011" y="1140"/>
                  </a:cubicBezTo>
                  <a:cubicBezTo>
                    <a:pt x="3430" y="365"/>
                    <a:pt x="2210" y="232"/>
                    <a:pt x="1702" y="187"/>
                  </a:cubicBezTo>
                  <a:cubicBezTo>
                    <a:pt x="1176" y="89"/>
                    <a:pt x="651" y="36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1578050" y="1594175"/>
              <a:ext cx="54875" cy="73625"/>
            </a:xfrm>
            <a:custGeom>
              <a:avLst/>
              <a:gdLst/>
              <a:ahLst/>
              <a:cxnLst/>
              <a:rect l="l" t="t" r="r" b="b"/>
              <a:pathLst>
                <a:path w="2195" h="2945" extrusionOk="0">
                  <a:moveTo>
                    <a:pt x="374" y="0"/>
                  </a:moveTo>
                  <a:cubicBezTo>
                    <a:pt x="276" y="152"/>
                    <a:pt x="152" y="285"/>
                    <a:pt x="0" y="383"/>
                  </a:cubicBezTo>
                  <a:cubicBezTo>
                    <a:pt x="9" y="401"/>
                    <a:pt x="9" y="419"/>
                    <a:pt x="18" y="437"/>
                  </a:cubicBezTo>
                  <a:cubicBezTo>
                    <a:pt x="152" y="864"/>
                    <a:pt x="285" y="1292"/>
                    <a:pt x="463" y="1702"/>
                  </a:cubicBezTo>
                  <a:cubicBezTo>
                    <a:pt x="668" y="2111"/>
                    <a:pt x="793" y="2619"/>
                    <a:pt x="1221" y="2851"/>
                  </a:cubicBezTo>
                  <a:cubicBezTo>
                    <a:pt x="1356" y="2916"/>
                    <a:pt x="1476" y="2945"/>
                    <a:pt x="1580" y="2945"/>
                  </a:cubicBezTo>
                  <a:cubicBezTo>
                    <a:pt x="2057" y="2945"/>
                    <a:pt x="2195" y="2336"/>
                    <a:pt x="1924" y="1853"/>
                  </a:cubicBezTo>
                  <a:cubicBezTo>
                    <a:pt x="1550" y="1149"/>
                    <a:pt x="953" y="606"/>
                    <a:pt x="410" y="27"/>
                  </a:cubicBezTo>
                  <a:cubicBezTo>
                    <a:pt x="410" y="18"/>
                    <a:pt x="401" y="18"/>
                    <a:pt x="392" y="18"/>
                  </a:cubicBezTo>
                  <a:cubicBezTo>
                    <a:pt x="383" y="9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1545525" y="1605750"/>
              <a:ext cx="48125" cy="84200"/>
            </a:xfrm>
            <a:custGeom>
              <a:avLst/>
              <a:gdLst/>
              <a:ahLst/>
              <a:cxnLst/>
              <a:rect l="l" t="t" r="r" b="b"/>
              <a:pathLst>
                <a:path w="1925" h="3368" extrusionOk="0">
                  <a:moveTo>
                    <a:pt x="1159" y="0"/>
                  </a:moveTo>
                  <a:cubicBezTo>
                    <a:pt x="1159" y="2"/>
                    <a:pt x="1160" y="3"/>
                    <a:pt x="1160" y="4"/>
                  </a:cubicBezTo>
                  <a:lnTo>
                    <a:pt x="1160" y="4"/>
                  </a:lnTo>
                  <a:cubicBezTo>
                    <a:pt x="1163" y="3"/>
                    <a:pt x="1165" y="2"/>
                    <a:pt x="1168" y="0"/>
                  </a:cubicBezTo>
                  <a:close/>
                  <a:moveTo>
                    <a:pt x="1160" y="4"/>
                  </a:moveTo>
                  <a:cubicBezTo>
                    <a:pt x="974" y="91"/>
                    <a:pt x="754" y="143"/>
                    <a:pt x="500" y="143"/>
                  </a:cubicBezTo>
                  <a:lnTo>
                    <a:pt x="473" y="134"/>
                  </a:lnTo>
                  <a:cubicBezTo>
                    <a:pt x="473" y="143"/>
                    <a:pt x="473" y="143"/>
                    <a:pt x="473" y="152"/>
                  </a:cubicBezTo>
                  <a:cubicBezTo>
                    <a:pt x="464" y="161"/>
                    <a:pt x="455" y="179"/>
                    <a:pt x="446" y="188"/>
                  </a:cubicBezTo>
                  <a:cubicBezTo>
                    <a:pt x="437" y="259"/>
                    <a:pt x="428" y="330"/>
                    <a:pt x="428" y="392"/>
                  </a:cubicBezTo>
                  <a:cubicBezTo>
                    <a:pt x="304" y="1301"/>
                    <a:pt x="1" y="2397"/>
                    <a:pt x="624" y="3180"/>
                  </a:cubicBezTo>
                  <a:cubicBezTo>
                    <a:pt x="725" y="3307"/>
                    <a:pt x="879" y="3367"/>
                    <a:pt x="1036" y="3367"/>
                  </a:cubicBezTo>
                  <a:cubicBezTo>
                    <a:pt x="1198" y="3367"/>
                    <a:pt x="1362" y="3303"/>
                    <a:pt x="1471" y="3180"/>
                  </a:cubicBezTo>
                  <a:cubicBezTo>
                    <a:pt x="1925" y="2548"/>
                    <a:pt x="1479" y="1390"/>
                    <a:pt x="1346" y="677"/>
                  </a:cubicBezTo>
                  <a:cubicBezTo>
                    <a:pt x="1302" y="447"/>
                    <a:pt x="1231" y="226"/>
                    <a:pt x="1160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1455350" y="1464125"/>
              <a:ext cx="220300" cy="229275"/>
            </a:xfrm>
            <a:custGeom>
              <a:avLst/>
              <a:gdLst/>
              <a:ahLst/>
              <a:cxnLst/>
              <a:rect l="l" t="t" r="r" b="b"/>
              <a:pathLst>
                <a:path w="8812" h="9171" extrusionOk="0">
                  <a:moveTo>
                    <a:pt x="4242" y="145"/>
                  </a:moveTo>
                  <a:cubicBezTo>
                    <a:pt x="4476" y="145"/>
                    <a:pt x="4624" y="349"/>
                    <a:pt x="4686" y="579"/>
                  </a:cubicBezTo>
                  <a:cubicBezTo>
                    <a:pt x="4846" y="1452"/>
                    <a:pt x="4579" y="2388"/>
                    <a:pt x="4570" y="3269"/>
                  </a:cubicBezTo>
                  <a:cubicBezTo>
                    <a:pt x="4570" y="3296"/>
                    <a:pt x="4561" y="3323"/>
                    <a:pt x="4561" y="3359"/>
                  </a:cubicBezTo>
                  <a:cubicBezTo>
                    <a:pt x="4463" y="3332"/>
                    <a:pt x="4356" y="3314"/>
                    <a:pt x="4240" y="3305"/>
                  </a:cubicBezTo>
                  <a:cubicBezTo>
                    <a:pt x="4199" y="3298"/>
                    <a:pt x="4159" y="3295"/>
                    <a:pt x="4118" y="3295"/>
                  </a:cubicBezTo>
                  <a:cubicBezTo>
                    <a:pt x="4053" y="3295"/>
                    <a:pt x="3989" y="3303"/>
                    <a:pt x="3929" y="3314"/>
                  </a:cubicBezTo>
                  <a:cubicBezTo>
                    <a:pt x="3902" y="3171"/>
                    <a:pt x="3857" y="3038"/>
                    <a:pt x="3831" y="2895"/>
                  </a:cubicBezTo>
                  <a:cubicBezTo>
                    <a:pt x="3724" y="2299"/>
                    <a:pt x="3341" y="348"/>
                    <a:pt x="4124" y="161"/>
                  </a:cubicBezTo>
                  <a:cubicBezTo>
                    <a:pt x="4166" y="150"/>
                    <a:pt x="4205" y="145"/>
                    <a:pt x="4242" y="145"/>
                  </a:cubicBezTo>
                  <a:close/>
                  <a:moveTo>
                    <a:pt x="2598" y="829"/>
                  </a:moveTo>
                  <a:cubicBezTo>
                    <a:pt x="2769" y="829"/>
                    <a:pt x="2948" y="905"/>
                    <a:pt x="3091" y="1069"/>
                  </a:cubicBezTo>
                  <a:cubicBezTo>
                    <a:pt x="3260" y="1230"/>
                    <a:pt x="3385" y="1435"/>
                    <a:pt x="3492" y="1639"/>
                  </a:cubicBezTo>
                  <a:cubicBezTo>
                    <a:pt x="3501" y="1657"/>
                    <a:pt x="3501" y="1666"/>
                    <a:pt x="3510" y="1675"/>
                  </a:cubicBezTo>
                  <a:cubicBezTo>
                    <a:pt x="3554" y="2290"/>
                    <a:pt x="3688" y="2931"/>
                    <a:pt x="3777" y="3278"/>
                  </a:cubicBezTo>
                  <a:cubicBezTo>
                    <a:pt x="3777" y="3305"/>
                    <a:pt x="3786" y="3332"/>
                    <a:pt x="3786" y="3359"/>
                  </a:cubicBezTo>
                  <a:cubicBezTo>
                    <a:pt x="3599" y="3430"/>
                    <a:pt x="3430" y="3563"/>
                    <a:pt x="3305" y="3724"/>
                  </a:cubicBezTo>
                  <a:cubicBezTo>
                    <a:pt x="3002" y="3341"/>
                    <a:pt x="2655" y="2993"/>
                    <a:pt x="2414" y="2566"/>
                  </a:cubicBezTo>
                  <a:cubicBezTo>
                    <a:pt x="2218" y="2192"/>
                    <a:pt x="1907" y="1791"/>
                    <a:pt x="2022" y="1337"/>
                  </a:cubicBezTo>
                  <a:cubicBezTo>
                    <a:pt x="2087" y="1012"/>
                    <a:pt x="2333" y="829"/>
                    <a:pt x="2598" y="829"/>
                  </a:cubicBezTo>
                  <a:close/>
                  <a:moveTo>
                    <a:pt x="6018" y="1209"/>
                  </a:moveTo>
                  <a:cubicBezTo>
                    <a:pt x="6323" y="1209"/>
                    <a:pt x="6618" y="1437"/>
                    <a:pt x="6690" y="1773"/>
                  </a:cubicBezTo>
                  <a:cubicBezTo>
                    <a:pt x="6690" y="1933"/>
                    <a:pt x="6627" y="2085"/>
                    <a:pt x="6574" y="2236"/>
                  </a:cubicBezTo>
                  <a:cubicBezTo>
                    <a:pt x="6280" y="2815"/>
                    <a:pt x="5852" y="3385"/>
                    <a:pt x="5273" y="3706"/>
                  </a:cubicBezTo>
                  <a:cubicBezTo>
                    <a:pt x="5256" y="3715"/>
                    <a:pt x="5229" y="3733"/>
                    <a:pt x="5211" y="3742"/>
                  </a:cubicBezTo>
                  <a:cubicBezTo>
                    <a:pt x="5095" y="3608"/>
                    <a:pt x="4935" y="3492"/>
                    <a:pt x="4730" y="3412"/>
                  </a:cubicBezTo>
                  <a:cubicBezTo>
                    <a:pt x="4748" y="3314"/>
                    <a:pt x="4757" y="3234"/>
                    <a:pt x="4784" y="3136"/>
                  </a:cubicBezTo>
                  <a:cubicBezTo>
                    <a:pt x="4980" y="2548"/>
                    <a:pt x="5220" y="1889"/>
                    <a:pt x="5594" y="1381"/>
                  </a:cubicBezTo>
                  <a:cubicBezTo>
                    <a:pt x="5722" y="1262"/>
                    <a:pt x="5871" y="1209"/>
                    <a:pt x="6018" y="1209"/>
                  </a:cubicBezTo>
                  <a:close/>
                  <a:moveTo>
                    <a:pt x="7437" y="2918"/>
                  </a:moveTo>
                  <a:cubicBezTo>
                    <a:pt x="7771" y="2918"/>
                    <a:pt x="8144" y="3070"/>
                    <a:pt x="8195" y="3412"/>
                  </a:cubicBezTo>
                  <a:cubicBezTo>
                    <a:pt x="8204" y="3697"/>
                    <a:pt x="7981" y="3875"/>
                    <a:pt x="7776" y="4027"/>
                  </a:cubicBezTo>
                  <a:cubicBezTo>
                    <a:pt x="7361" y="4279"/>
                    <a:pt x="6872" y="4346"/>
                    <a:pt x="6386" y="4346"/>
                  </a:cubicBezTo>
                  <a:cubicBezTo>
                    <a:pt x="6288" y="4346"/>
                    <a:pt x="6190" y="4343"/>
                    <a:pt x="6093" y="4338"/>
                  </a:cubicBezTo>
                  <a:cubicBezTo>
                    <a:pt x="5888" y="4338"/>
                    <a:pt x="5674" y="4320"/>
                    <a:pt x="5461" y="4312"/>
                  </a:cubicBezTo>
                  <a:cubicBezTo>
                    <a:pt x="5434" y="4151"/>
                    <a:pt x="5380" y="4000"/>
                    <a:pt x="5291" y="3857"/>
                  </a:cubicBezTo>
                  <a:cubicBezTo>
                    <a:pt x="5443" y="3822"/>
                    <a:pt x="5594" y="3679"/>
                    <a:pt x="5728" y="3617"/>
                  </a:cubicBezTo>
                  <a:cubicBezTo>
                    <a:pt x="6209" y="3367"/>
                    <a:pt x="6699" y="3091"/>
                    <a:pt x="7224" y="2940"/>
                  </a:cubicBezTo>
                  <a:cubicBezTo>
                    <a:pt x="7291" y="2925"/>
                    <a:pt x="7363" y="2918"/>
                    <a:pt x="7437" y="2918"/>
                  </a:cubicBezTo>
                  <a:close/>
                  <a:moveTo>
                    <a:pt x="1316" y="2573"/>
                  </a:moveTo>
                  <a:cubicBezTo>
                    <a:pt x="2059" y="2573"/>
                    <a:pt x="2579" y="3220"/>
                    <a:pt x="3073" y="3697"/>
                  </a:cubicBezTo>
                  <a:cubicBezTo>
                    <a:pt x="3127" y="3733"/>
                    <a:pt x="3162" y="3804"/>
                    <a:pt x="3216" y="3848"/>
                  </a:cubicBezTo>
                  <a:cubicBezTo>
                    <a:pt x="3118" y="4000"/>
                    <a:pt x="3056" y="4169"/>
                    <a:pt x="3029" y="4347"/>
                  </a:cubicBezTo>
                  <a:cubicBezTo>
                    <a:pt x="3020" y="4392"/>
                    <a:pt x="3011" y="4445"/>
                    <a:pt x="3011" y="4499"/>
                  </a:cubicBezTo>
                  <a:cubicBezTo>
                    <a:pt x="3002" y="4499"/>
                    <a:pt x="3002" y="4490"/>
                    <a:pt x="2993" y="4490"/>
                  </a:cubicBezTo>
                  <a:cubicBezTo>
                    <a:pt x="2797" y="4445"/>
                    <a:pt x="2601" y="4410"/>
                    <a:pt x="2405" y="4356"/>
                  </a:cubicBezTo>
                  <a:cubicBezTo>
                    <a:pt x="1915" y="4240"/>
                    <a:pt x="1399" y="4142"/>
                    <a:pt x="971" y="3866"/>
                  </a:cubicBezTo>
                  <a:cubicBezTo>
                    <a:pt x="277" y="3501"/>
                    <a:pt x="455" y="2601"/>
                    <a:pt x="1256" y="2575"/>
                  </a:cubicBezTo>
                  <a:cubicBezTo>
                    <a:pt x="1276" y="2574"/>
                    <a:pt x="1296" y="2573"/>
                    <a:pt x="1316" y="2573"/>
                  </a:cubicBezTo>
                  <a:close/>
                  <a:moveTo>
                    <a:pt x="4129" y="3439"/>
                  </a:moveTo>
                  <a:cubicBezTo>
                    <a:pt x="4133" y="3439"/>
                    <a:pt x="4138" y="3439"/>
                    <a:pt x="4142" y="3439"/>
                  </a:cubicBezTo>
                  <a:cubicBezTo>
                    <a:pt x="4855" y="3439"/>
                    <a:pt x="5496" y="3991"/>
                    <a:pt x="5300" y="4748"/>
                  </a:cubicBezTo>
                  <a:cubicBezTo>
                    <a:pt x="5247" y="5060"/>
                    <a:pt x="5078" y="5336"/>
                    <a:pt x="4784" y="5478"/>
                  </a:cubicBezTo>
                  <a:cubicBezTo>
                    <a:pt x="4605" y="5580"/>
                    <a:pt x="4419" y="5666"/>
                    <a:pt x="4209" y="5666"/>
                  </a:cubicBezTo>
                  <a:cubicBezTo>
                    <a:pt x="4198" y="5666"/>
                    <a:pt x="4188" y="5666"/>
                    <a:pt x="4178" y="5665"/>
                  </a:cubicBezTo>
                  <a:cubicBezTo>
                    <a:pt x="3528" y="5612"/>
                    <a:pt x="3162" y="5176"/>
                    <a:pt x="3145" y="4534"/>
                  </a:cubicBezTo>
                  <a:cubicBezTo>
                    <a:pt x="3171" y="4004"/>
                    <a:pt x="3557" y="3439"/>
                    <a:pt x="4129" y="3439"/>
                  </a:cubicBezTo>
                  <a:close/>
                  <a:moveTo>
                    <a:pt x="5478" y="4454"/>
                  </a:moveTo>
                  <a:cubicBezTo>
                    <a:pt x="6004" y="4481"/>
                    <a:pt x="6529" y="4543"/>
                    <a:pt x="7055" y="4632"/>
                  </a:cubicBezTo>
                  <a:cubicBezTo>
                    <a:pt x="7572" y="4686"/>
                    <a:pt x="8792" y="4810"/>
                    <a:pt x="8373" y="5594"/>
                  </a:cubicBezTo>
                  <a:cubicBezTo>
                    <a:pt x="8176" y="5876"/>
                    <a:pt x="7886" y="5983"/>
                    <a:pt x="7560" y="5983"/>
                  </a:cubicBezTo>
                  <a:cubicBezTo>
                    <a:pt x="6856" y="5983"/>
                    <a:pt x="5986" y="5483"/>
                    <a:pt x="5523" y="5167"/>
                  </a:cubicBezTo>
                  <a:cubicBezTo>
                    <a:pt x="5487" y="5158"/>
                    <a:pt x="5443" y="5122"/>
                    <a:pt x="5398" y="5095"/>
                  </a:cubicBezTo>
                  <a:cubicBezTo>
                    <a:pt x="5398" y="5095"/>
                    <a:pt x="5398" y="5087"/>
                    <a:pt x="5389" y="5087"/>
                  </a:cubicBezTo>
                  <a:cubicBezTo>
                    <a:pt x="5380" y="5078"/>
                    <a:pt x="5371" y="5060"/>
                    <a:pt x="5363" y="5051"/>
                  </a:cubicBezTo>
                  <a:cubicBezTo>
                    <a:pt x="5443" y="4864"/>
                    <a:pt x="5487" y="4659"/>
                    <a:pt x="5478" y="4454"/>
                  </a:cubicBezTo>
                  <a:close/>
                  <a:moveTo>
                    <a:pt x="2949" y="4623"/>
                  </a:moveTo>
                  <a:cubicBezTo>
                    <a:pt x="2967" y="4632"/>
                    <a:pt x="2993" y="4632"/>
                    <a:pt x="3011" y="4641"/>
                  </a:cubicBezTo>
                  <a:cubicBezTo>
                    <a:pt x="3020" y="4864"/>
                    <a:pt x="3082" y="5069"/>
                    <a:pt x="3189" y="5247"/>
                  </a:cubicBezTo>
                  <a:cubicBezTo>
                    <a:pt x="3047" y="5309"/>
                    <a:pt x="2886" y="5443"/>
                    <a:pt x="2744" y="5496"/>
                  </a:cubicBezTo>
                  <a:cubicBezTo>
                    <a:pt x="2281" y="5755"/>
                    <a:pt x="1818" y="6004"/>
                    <a:pt x="1328" y="6218"/>
                  </a:cubicBezTo>
                  <a:cubicBezTo>
                    <a:pt x="1214" y="6268"/>
                    <a:pt x="1085" y="6296"/>
                    <a:pt x="956" y="6296"/>
                  </a:cubicBezTo>
                  <a:cubicBezTo>
                    <a:pt x="703" y="6296"/>
                    <a:pt x="454" y="6187"/>
                    <a:pt x="348" y="5933"/>
                  </a:cubicBezTo>
                  <a:cubicBezTo>
                    <a:pt x="0" y="4784"/>
                    <a:pt x="2103" y="4641"/>
                    <a:pt x="2949" y="4623"/>
                  </a:cubicBezTo>
                  <a:close/>
                  <a:moveTo>
                    <a:pt x="3278" y="5363"/>
                  </a:moveTo>
                  <a:cubicBezTo>
                    <a:pt x="3430" y="5559"/>
                    <a:pt x="3643" y="5701"/>
                    <a:pt x="3911" y="5763"/>
                  </a:cubicBezTo>
                  <a:cubicBezTo>
                    <a:pt x="3911" y="5772"/>
                    <a:pt x="3911" y="5781"/>
                    <a:pt x="3911" y="5790"/>
                  </a:cubicBezTo>
                  <a:cubicBezTo>
                    <a:pt x="3911" y="5799"/>
                    <a:pt x="3911" y="5808"/>
                    <a:pt x="3911" y="5817"/>
                  </a:cubicBezTo>
                  <a:cubicBezTo>
                    <a:pt x="3482" y="6408"/>
                    <a:pt x="2774" y="8078"/>
                    <a:pt x="2007" y="8078"/>
                  </a:cubicBezTo>
                  <a:cubicBezTo>
                    <a:pt x="1977" y="8078"/>
                    <a:pt x="1946" y="8076"/>
                    <a:pt x="1915" y="8070"/>
                  </a:cubicBezTo>
                  <a:cubicBezTo>
                    <a:pt x="1737" y="8062"/>
                    <a:pt x="1622" y="7928"/>
                    <a:pt x="1559" y="7768"/>
                  </a:cubicBezTo>
                  <a:cubicBezTo>
                    <a:pt x="1185" y="7037"/>
                    <a:pt x="2245" y="6200"/>
                    <a:pt x="2708" y="5737"/>
                  </a:cubicBezTo>
                  <a:cubicBezTo>
                    <a:pt x="2869" y="5576"/>
                    <a:pt x="3091" y="5478"/>
                    <a:pt x="3278" y="5363"/>
                  </a:cubicBezTo>
                  <a:close/>
                  <a:moveTo>
                    <a:pt x="5282" y="5193"/>
                  </a:moveTo>
                  <a:cubicBezTo>
                    <a:pt x="5291" y="5202"/>
                    <a:pt x="5291" y="5211"/>
                    <a:pt x="5300" y="5211"/>
                  </a:cubicBezTo>
                  <a:cubicBezTo>
                    <a:pt x="5309" y="5220"/>
                    <a:pt x="5318" y="5220"/>
                    <a:pt x="5327" y="5229"/>
                  </a:cubicBezTo>
                  <a:cubicBezTo>
                    <a:pt x="5861" y="5808"/>
                    <a:pt x="6458" y="6342"/>
                    <a:pt x="6832" y="7055"/>
                  </a:cubicBezTo>
                  <a:cubicBezTo>
                    <a:pt x="7103" y="7531"/>
                    <a:pt x="6965" y="8146"/>
                    <a:pt x="6486" y="8146"/>
                  </a:cubicBezTo>
                  <a:cubicBezTo>
                    <a:pt x="6382" y="8146"/>
                    <a:pt x="6263" y="8117"/>
                    <a:pt x="6129" y="8053"/>
                  </a:cubicBezTo>
                  <a:cubicBezTo>
                    <a:pt x="5701" y="7821"/>
                    <a:pt x="5585" y="7313"/>
                    <a:pt x="5380" y="6904"/>
                  </a:cubicBezTo>
                  <a:cubicBezTo>
                    <a:pt x="5193" y="6494"/>
                    <a:pt x="5069" y="6066"/>
                    <a:pt x="4926" y="5639"/>
                  </a:cubicBezTo>
                  <a:cubicBezTo>
                    <a:pt x="4917" y="5621"/>
                    <a:pt x="4917" y="5603"/>
                    <a:pt x="4908" y="5585"/>
                  </a:cubicBezTo>
                  <a:cubicBezTo>
                    <a:pt x="5069" y="5478"/>
                    <a:pt x="5193" y="5345"/>
                    <a:pt x="5282" y="5193"/>
                  </a:cubicBezTo>
                  <a:close/>
                  <a:moveTo>
                    <a:pt x="4766" y="5657"/>
                  </a:moveTo>
                  <a:cubicBezTo>
                    <a:pt x="4837" y="5888"/>
                    <a:pt x="4908" y="6111"/>
                    <a:pt x="4953" y="6334"/>
                  </a:cubicBezTo>
                  <a:cubicBezTo>
                    <a:pt x="5086" y="7055"/>
                    <a:pt x="5532" y="8204"/>
                    <a:pt x="5069" y="8845"/>
                  </a:cubicBezTo>
                  <a:lnTo>
                    <a:pt x="5078" y="8845"/>
                  </a:lnTo>
                  <a:cubicBezTo>
                    <a:pt x="4969" y="8968"/>
                    <a:pt x="4807" y="9032"/>
                    <a:pt x="4646" y="9032"/>
                  </a:cubicBezTo>
                  <a:cubicBezTo>
                    <a:pt x="4491" y="9032"/>
                    <a:pt x="4336" y="8972"/>
                    <a:pt x="4231" y="8845"/>
                  </a:cubicBezTo>
                  <a:cubicBezTo>
                    <a:pt x="3608" y="8062"/>
                    <a:pt x="3911" y="6966"/>
                    <a:pt x="4035" y="6057"/>
                  </a:cubicBezTo>
                  <a:cubicBezTo>
                    <a:pt x="4035" y="5986"/>
                    <a:pt x="4053" y="5924"/>
                    <a:pt x="4053" y="5853"/>
                  </a:cubicBezTo>
                  <a:cubicBezTo>
                    <a:pt x="4062" y="5835"/>
                    <a:pt x="4071" y="5826"/>
                    <a:pt x="4080" y="5808"/>
                  </a:cubicBezTo>
                  <a:cubicBezTo>
                    <a:pt x="4080" y="5808"/>
                    <a:pt x="4080" y="5799"/>
                    <a:pt x="4080" y="5799"/>
                  </a:cubicBezTo>
                  <a:lnTo>
                    <a:pt x="4107" y="5799"/>
                  </a:lnTo>
                  <a:cubicBezTo>
                    <a:pt x="4365" y="5799"/>
                    <a:pt x="4588" y="5755"/>
                    <a:pt x="4766" y="5657"/>
                  </a:cubicBezTo>
                  <a:close/>
                  <a:moveTo>
                    <a:pt x="4233" y="1"/>
                  </a:moveTo>
                  <a:cubicBezTo>
                    <a:pt x="4099" y="1"/>
                    <a:pt x="3965" y="43"/>
                    <a:pt x="3857" y="125"/>
                  </a:cubicBezTo>
                  <a:cubicBezTo>
                    <a:pt x="3581" y="348"/>
                    <a:pt x="3501" y="829"/>
                    <a:pt x="3501" y="1363"/>
                  </a:cubicBezTo>
                  <a:cubicBezTo>
                    <a:pt x="3305" y="1034"/>
                    <a:pt x="3029" y="713"/>
                    <a:pt x="2637" y="677"/>
                  </a:cubicBezTo>
                  <a:cubicBezTo>
                    <a:pt x="2621" y="676"/>
                    <a:pt x="2605" y="676"/>
                    <a:pt x="2590" y="676"/>
                  </a:cubicBezTo>
                  <a:cubicBezTo>
                    <a:pt x="2092" y="676"/>
                    <a:pt x="1793" y="1217"/>
                    <a:pt x="1862" y="1675"/>
                  </a:cubicBezTo>
                  <a:cubicBezTo>
                    <a:pt x="1942" y="2129"/>
                    <a:pt x="2236" y="2530"/>
                    <a:pt x="2477" y="2922"/>
                  </a:cubicBezTo>
                  <a:cubicBezTo>
                    <a:pt x="2197" y="2633"/>
                    <a:pt x="1723" y="2424"/>
                    <a:pt x="1292" y="2424"/>
                  </a:cubicBezTo>
                  <a:cubicBezTo>
                    <a:pt x="914" y="2424"/>
                    <a:pt x="569" y="2585"/>
                    <a:pt x="419" y="2993"/>
                  </a:cubicBezTo>
                  <a:cubicBezTo>
                    <a:pt x="339" y="3323"/>
                    <a:pt x="455" y="3697"/>
                    <a:pt x="740" y="3884"/>
                  </a:cubicBezTo>
                  <a:cubicBezTo>
                    <a:pt x="1230" y="4240"/>
                    <a:pt x="1826" y="4383"/>
                    <a:pt x="2423" y="4508"/>
                  </a:cubicBezTo>
                  <a:lnTo>
                    <a:pt x="2361" y="4508"/>
                  </a:lnTo>
                  <a:cubicBezTo>
                    <a:pt x="1987" y="4543"/>
                    <a:pt x="1595" y="4570"/>
                    <a:pt x="1239" y="4695"/>
                  </a:cubicBezTo>
                  <a:cubicBezTo>
                    <a:pt x="793" y="4819"/>
                    <a:pt x="259" y="5069"/>
                    <a:pt x="161" y="5576"/>
                  </a:cubicBezTo>
                  <a:cubicBezTo>
                    <a:pt x="77" y="6043"/>
                    <a:pt x="478" y="6455"/>
                    <a:pt x="923" y="6455"/>
                  </a:cubicBezTo>
                  <a:cubicBezTo>
                    <a:pt x="954" y="6455"/>
                    <a:pt x="985" y="6453"/>
                    <a:pt x="1016" y="6449"/>
                  </a:cubicBezTo>
                  <a:cubicBezTo>
                    <a:pt x="1497" y="6387"/>
                    <a:pt x="1889" y="6093"/>
                    <a:pt x="2325" y="5906"/>
                  </a:cubicBezTo>
                  <a:lnTo>
                    <a:pt x="2325" y="5906"/>
                  </a:lnTo>
                  <a:cubicBezTo>
                    <a:pt x="1862" y="6378"/>
                    <a:pt x="1158" y="6984"/>
                    <a:pt x="1372" y="7723"/>
                  </a:cubicBezTo>
                  <a:cubicBezTo>
                    <a:pt x="1477" y="8003"/>
                    <a:pt x="1668" y="8231"/>
                    <a:pt x="1986" y="8231"/>
                  </a:cubicBezTo>
                  <a:cubicBezTo>
                    <a:pt x="1992" y="8231"/>
                    <a:pt x="1998" y="8231"/>
                    <a:pt x="2005" y="8231"/>
                  </a:cubicBezTo>
                  <a:cubicBezTo>
                    <a:pt x="2771" y="8222"/>
                    <a:pt x="3403" y="6930"/>
                    <a:pt x="3866" y="6138"/>
                  </a:cubicBezTo>
                  <a:lnTo>
                    <a:pt x="3866" y="6138"/>
                  </a:lnTo>
                  <a:cubicBezTo>
                    <a:pt x="3733" y="7162"/>
                    <a:pt x="3412" y="8551"/>
                    <a:pt x="4401" y="9139"/>
                  </a:cubicBezTo>
                  <a:cubicBezTo>
                    <a:pt x="4499" y="9160"/>
                    <a:pt x="4589" y="9170"/>
                    <a:pt x="4671" y="9170"/>
                  </a:cubicBezTo>
                  <a:cubicBezTo>
                    <a:pt x="5663" y="9170"/>
                    <a:pt x="5437" y="7709"/>
                    <a:pt x="5256" y="6993"/>
                  </a:cubicBezTo>
                  <a:lnTo>
                    <a:pt x="5256" y="6993"/>
                  </a:lnTo>
                  <a:cubicBezTo>
                    <a:pt x="5452" y="7385"/>
                    <a:pt x="5585" y="7857"/>
                    <a:pt x="5959" y="8124"/>
                  </a:cubicBezTo>
                  <a:cubicBezTo>
                    <a:pt x="6122" y="8237"/>
                    <a:pt x="6301" y="8294"/>
                    <a:pt x="6469" y="8294"/>
                  </a:cubicBezTo>
                  <a:cubicBezTo>
                    <a:pt x="6790" y="8294"/>
                    <a:pt x="7070" y="8088"/>
                    <a:pt x="7117" y="7678"/>
                  </a:cubicBezTo>
                  <a:cubicBezTo>
                    <a:pt x="7162" y="7198"/>
                    <a:pt x="6859" y="6761"/>
                    <a:pt x="6574" y="6396"/>
                  </a:cubicBezTo>
                  <a:cubicBezTo>
                    <a:pt x="6333" y="6093"/>
                    <a:pt x="6075" y="5808"/>
                    <a:pt x="5808" y="5532"/>
                  </a:cubicBezTo>
                  <a:lnTo>
                    <a:pt x="5808" y="5532"/>
                  </a:lnTo>
                  <a:cubicBezTo>
                    <a:pt x="6342" y="5835"/>
                    <a:pt x="6903" y="6093"/>
                    <a:pt x="7518" y="6129"/>
                  </a:cubicBezTo>
                  <a:cubicBezTo>
                    <a:pt x="7550" y="6132"/>
                    <a:pt x="7582" y="6134"/>
                    <a:pt x="7615" y="6134"/>
                  </a:cubicBezTo>
                  <a:cubicBezTo>
                    <a:pt x="8181" y="6134"/>
                    <a:pt x="8812" y="5632"/>
                    <a:pt x="8542" y="5042"/>
                  </a:cubicBezTo>
                  <a:lnTo>
                    <a:pt x="8533" y="5042"/>
                  </a:lnTo>
                  <a:cubicBezTo>
                    <a:pt x="8168" y="4534"/>
                    <a:pt x="7465" y="4561"/>
                    <a:pt x="6903" y="4472"/>
                  </a:cubicBezTo>
                  <a:cubicBezTo>
                    <a:pt x="7420" y="4374"/>
                    <a:pt x="7972" y="4205"/>
                    <a:pt x="8266" y="3742"/>
                  </a:cubicBezTo>
                  <a:cubicBezTo>
                    <a:pt x="8563" y="3209"/>
                    <a:pt x="7978" y="2770"/>
                    <a:pt x="7476" y="2770"/>
                  </a:cubicBezTo>
                  <a:cubicBezTo>
                    <a:pt x="7467" y="2770"/>
                    <a:pt x="7457" y="2770"/>
                    <a:pt x="7447" y="2771"/>
                  </a:cubicBezTo>
                  <a:cubicBezTo>
                    <a:pt x="6921" y="2788"/>
                    <a:pt x="6467" y="3100"/>
                    <a:pt x="6004" y="3305"/>
                  </a:cubicBezTo>
                  <a:cubicBezTo>
                    <a:pt x="6378" y="2851"/>
                    <a:pt x="6903" y="2281"/>
                    <a:pt x="6806" y="1657"/>
                  </a:cubicBezTo>
                  <a:cubicBezTo>
                    <a:pt x="6702" y="1320"/>
                    <a:pt x="6366" y="1058"/>
                    <a:pt x="6021" y="1058"/>
                  </a:cubicBezTo>
                  <a:cubicBezTo>
                    <a:pt x="5919" y="1058"/>
                    <a:pt x="5816" y="1081"/>
                    <a:pt x="5719" y="1132"/>
                  </a:cubicBezTo>
                  <a:cubicBezTo>
                    <a:pt x="5336" y="1301"/>
                    <a:pt x="5211" y="1746"/>
                    <a:pt x="5033" y="2085"/>
                  </a:cubicBezTo>
                  <a:cubicBezTo>
                    <a:pt x="4944" y="2316"/>
                    <a:pt x="4837" y="2539"/>
                    <a:pt x="4748" y="2771"/>
                  </a:cubicBezTo>
                  <a:cubicBezTo>
                    <a:pt x="4757" y="2699"/>
                    <a:pt x="4757" y="2628"/>
                    <a:pt x="4766" y="2557"/>
                  </a:cubicBezTo>
                  <a:cubicBezTo>
                    <a:pt x="4784" y="1809"/>
                    <a:pt x="5069" y="998"/>
                    <a:pt x="4721" y="286"/>
                  </a:cubicBezTo>
                  <a:cubicBezTo>
                    <a:pt x="4625" y="94"/>
                    <a:pt x="4431" y="1"/>
                    <a:pt x="42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85B2424-5ADA-498D-A0EC-BA891F3B3FD1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6206" y="1208110"/>
            <a:ext cx="2815314" cy="345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45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6-2.</a:t>
            </a:r>
            <a:r>
              <a:rPr lang="ko-KR" altLang="en-US" dirty="0"/>
              <a:t> 개인적 노력</a:t>
            </a:r>
            <a:endParaRPr dirty="0"/>
          </a:p>
        </p:txBody>
      </p:sp>
      <p:sp>
        <p:nvSpPr>
          <p:cNvPr id="754" name="Google Shape;754;p38"/>
          <p:cNvSpPr txBox="1">
            <a:spLocks noGrp="1"/>
          </p:cNvSpPr>
          <p:nvPr>
            <p:ph type="subTitle" idx="1"/>
          </p:nvPr>
        </p:nvSpPr>
        <p:spPr>
          <a:xfrm>
            <a:off x="716550" y="1156363"/>
            <a:ext cx="7710900" cy="10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/>
              <a:t>독도가 대한민국의 땅임을 </a:t>
            </a:r>
            <a:r>
              <a:rPr lang="ko-KR" altLang="en-US" sz="2000" dirty="0">
                <a:solidFill>
                  <a:srgbClr val="FF0000"/>
                </a:solidFill>
              </a:rPr>
              <a:t>지리적</a:t>
            </a:r>
            <a:r>
              <a:rPr lang="en-US" altLang="ko-KR" sz="2000" dirty="0">
                <a:solidFill>
                  <a:srgbClr val="FF0000"/>
                </a:solidFill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</a:rPr>
              <a:t>역사적</a:t>
            </a:r>
            <a:r>
              <a:rPr lang="en-US" altLang="ko-KR" sz="2000" dirty="0">
                <a:solidFill>
                  <a:srgbClr val="FF0000"/>
                </a:solidFill>
              </a:rPr>
              <a:t>, </a:t>
            </a:r>
            <a:r>
              <a:rPr lang="ko-KR" altLang="en-US" sz="2000" dirty="0">
                <a:solidFill>
                  <a:srgbClr val="FF0000"/>
                </a:solidFill>
              </a:rPr>
              <a:t>국제법적인 근거를 대</a:t>
            </a:r>
            <a:endParaRPr lang="en-US" altLang="ko-KR" sz="2000" dirty="0">
              <a:solidFill>
                <a:srgbClr val="FF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000" dirty="0"/>
              <a:t>당당하게 말할 수 있게 </a:t>
            </a:r>
            <a:r>
              <a:rPr lang="ko-KR" altLang="en-US" sz="2000" dirty="0" err="1"/>
              <a:t>해야한다</a:t>
            </a:r>
            <a:r>
              <a:rPr lang="en-US" altLang="ko-KR" sz="2000" dirty="0"/>
              <a:t>.</a:t>
            </a:r>
            <a:endParaRPr sz="2000" dirty="0"/>
          </a:p>
        </p:txBody>
      </p:sp>
      <p:sp>
        <p:nvSpPr>
          <p:cNvPr id="755" name="Google Shape;755;p38"/>
          <p:cNvSpPr/>
          <p:nvPr/>
        </p:nvSpPr>
        <p:spPr>
          <a:xfrm rot="-5222268">
            <a:off x="-1225475" y="3411202"/>
            <a:ext cx="2877173" cy="2778139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56" name="Google Shape;756;p38"/>
          <p:cNvSpPr/>
          <p:nvPr/>
        </p:nvSpPr>
        <p:spPr>
          <a:xfrm rot="-7778643">
            <a:off x="7721792" y="3209143"/>
            <a:ext cx="1942871" cy="2789699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grpSp>
        <p:nvGrpSpPr>
          <p:cNvPr id="757" name="Google Shape;757;p38"/>
          <p:cNvGrpSpPr/>
          <p:nvPr/>
        </p:nvGrpSpPr>
        <p:grpSpPr>
          <a:xfrm rot="10800000" flipH="1">
            <a:off x="334218" y="4066266"/>
            <a:ext cx="546763" cy="569061"/>
            <a:chOff x="1455350" y="1464125"/>
            <a:chExt cx="220300" cy="229275"/>
          </a:xfrm>
        </p:grpSpPr>
        <p:sp>
          <p:nvSpPr>
            <p:cNvPr id="758" name="Google Shape;758;p38"/>
            <p:cNvSpPr/>
            <p:nvPr/>
          </p:nvSpPr>
          <p:spPr>
            <a:xfrm>
              <a:off x="1533950" y="1550075"/>
              <a:ext cx="58825" cy="55725"/>
            </a:xfrm>
            <a:custGeom>
              <a:avLst/>
              <a:gdLst/>
              <a:ahLst/>
              <a:cxnLst/>
              <a:rect l="l" t="t" r="r" b="b"/>
              <a:pathLst>
                <a:path w="2353" h="2229" extrusionOk="0">
                  <a:moveTo>
                    <a:pt x="985" y="1"/>
                  </a:moveTo>
                  <a:cubicBezTo>
                    <a:pt x="413" y="1"/>
                    <a:pt x="27" y="566"/>
                    <a:pt x="1" y="1096"/>
                  </a:cubicBezTo>
                  <a:cubicBezTo>
                    <a:pt x="18" y="1738"/>
                    <a:pt x="384" y="2174"/>
                    <a:pt x="1034" y="2227"/>
                  </a:cubicBezTo>
                  <a:cubicBezTo>
                    <a:pt x="1043" y="2228"/>
                    <a:pt x="1052" y="2228"/>
                    <a:pt x="1061" y="2228"/>
                  </a:cubicBezTo>
                  <a:cubicBezTo>
                    <a:pt x="1265" y="2228"/>
                    <a:pt x="1461" y="2134"/>
                    <a:pt x="1640" y="2040"/>
                  </a:cubicBezTo>
                  <a:cubicBezTo>
                    <a:pt x="1934" y="1898"/>
                    <a:pt x="2103" y="1613"/>
                    <a:pt x="2156" y="1310"/>
                  </a:cubicBezTo>
                  <a:cubicBezTo>
                    <a:pt x="2352" y="553"/>
                    <a:pt x="1711" y="1"/>
                    <a:pt x="998" y="1"/>
                  </a:cubicBezTo>
                  <a:cubicBezTo>
                    <a:pt x="994" y="1"/>
                    <a:pt x="989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1484750" y="1598175"/>
              <a:ext cx="68375" cy="67925"/>
            </a:xfrm>
            <a:custGeom>
              <a:avLst/>
              <a:gdLst/>
              <a:ahLst/>
              <a:cxnLst/>
              <a:rect l="l" t="t" r="r" b="b"/>
              <a:pathLst>
                <a:path w="2735" h="2717" extrusionOk="0">
                  <a:moveTo>
                    <a:pt x="2102" y="1"/>
                  </a:moveTo>
                  <a:cubicBezTo>
                    <a:pt x="1906" y="125"/>
                    <a:pt x="1693" y="223"/>
                    <a:pt x="1532" y="384"/>
                  </a:cubicBezTo>
                  <a:cubicBezTo>
                    <a:pt x="1060" y="838"/>
                    <a:pt x="0" y="1675"/>
                    <a:pt x="383" y="2406"/>
                  </a:cubicBezTo>
                  <a:cubicBezTo>
                    <a:pt x="446" y="2566"/>
                    <a:pt x="561" y="2700"/>
                    <a:pt x="731" y="2708"/>
                  </a:cubicBezTo>
                  <a:cubicBezTo>
                    <a:pt x="761" y="2714"/>
                    <a:pt x="792" y="2716"/>
                    <a:pt x="822" y="2716"/>
                  </a:cubicBezTo>
                  <a:cubicBezTo>
                    <a:pt x="1590" y="2716"/>
                    <a:pt x="2306" y="1046"/>
                    <a:pt x="2726" y="455"/>
                  </a:cubicBezTo>
                  <a:cubicBezTo>
                    <a:pt x="2726" y="455"/>
                    <a:pt x="2735" y="446"/>
                    <a:pt x="2735" y="437"/>
                  </a:cubicBezTo>
                  <a:cubicBezTo>
                    <a:pt x="2726" y="428"/>
                    <a:pt x="2735" y="419"/>
                    <a:pt x="2735" y="410"/>
                  </a:cubicBezTo>
                  <a:cubicBezTo>
                    <a:pt x="2467" y="339"/>
                    <a:pt x="2254" y="197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1455350" y="1579700"/>
              <a:ext cx="79750" cy="41850"/>
            </a:xfrm>
            <a:custGeom>
              <a:avLst/>
              <a:gdLst/>
              <a:ahLst/>
              <a:cxnLst/>
              <a:rect l="l" t="t" r="r" b="b"/>
              <a:pathLst>
                <a:path w="3190" h="1674" extrusionOk="0">
                  <a:moveTo>
                    <a:pt x="2949" y="0"/>
                  </a:moveTo>
                  <a:cubicBezTo>
                    <a:pt x="2103" y="18"/>
                    <a:pt x="0" y="161"/>
                    <a:pt x="339" y="1319"/>
                  </a:cubicBezTo>
                  <a:cubicBezTo>
                    <a:pt x="445" y="1566"/>
                    <a:pt x="696" y="1674"/>
                    <a:pt x="952" y="1674"/>
                  </a:cubicBezTo>
                  <a:cubicBezTo>
                    <a:pt x="1082" y="1674"/>
                    <a:pt x="1213" y="1646"/>
                    <a:pt x="1328" y="1595"/>
                  </a:cubicBezTo>
                  <a:cubicBezTo>
                    <a:pt x="1809" y="1381"/>
                    <a:pt x="2290" y="1140"/>
                    <a:pt x="2744" y="882"/>
                  </a:cubicBezTo>
                  <a:cubicBezTo>
                    <a:pt x="2886" y="820"/>
                    <a:pt x="3047" y="686"/>
                    <a:pt x="3189" y="624"/>
                  </a:cubicBezTo>
                  <a:cubicBezTo>
                    <a:pt x="3082" y="446"/>
                    <a:pt x="3020" y="241"/>
                    <a:pt x="3011" y="18"/>
                  </a:cubicBezTo>
                  <a:cubicBezTo>
                    <a:pt x="2984" y="18"/>
                    <a:pt x="2967" y="9"/>
                    <a:pt x="29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1462250" y="1528450"/>
              <a:ext cx="73500" cy="48150"/>
            </a:xfrm>
            <a:custGeom>
              <a:avLst/>
              <a:gdLst/>
              <a:ahLst/>
              <a:cxnLst/>
              <a:rect l="l" t="t" r="r" b="b"/>
              <a:pathLst>
                <a:path w="2940" h="1926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179" y="28"/>
                    <a:pt x="1" y="928"/>
                    <a:pt x="686" y="1293"/>
                  </a:cubicBezTo>
                  <a:lnTo>
                    <a:pt x="695" y="1293"/>
                  </a:lnTo>
                  <a:cubicBezTo>
                    <a:pt x="1123" y="1569"/>
                    <a:pt x="1639" y="1667"/>
                    <a:pt x="2129" y="1783"/>
                  </a:cubicBezTo>
                  <a:cubicBezTo>
                    <a:pt x="2334" y="1837"/>
                    <a:pt x="2530" y="1872"/>
                    <a:pt x="2735" y="1926"/>
                  </a:cubicBezTo>
                  <a:cubicBezTo>
                    <a:pt x="2735" y="1872"/>
                    <a:pt x="2744" y="1828"/>
                    <a:pt x="2753" y="1774"/>
                  </a:cubicBezTo>
                  <a:cubicBezTo>
                    <a:pt x="2780" y="1605"/>
                    <a:pt x="2842" y="1427"/>
                    <a:pt x="2940" y="1275"/>
                  </a:cubicBezTo>
                  <a:cubicBezTo>
                    <a:pt x="2886" y="1240"/>
                    <a:pt x="2851" y="1160"/>
                    <a:pt x="2797" y="1124"/>
                  </a:cubicBezTo>
                  <a:cubicBezTo>
                    <a:pt x="2303" y="647"/>
                    <a:pt x="1774" y="0"/>
                    <a:pt x="10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1503000" y="1484850"/>
              <a:ext cx="47000" cy="72375"/>
            </a:xfrm>
            <a:custGeom>
              <a:avLst/>
              <a:gdLst/>
              <a:ahLst/>
              <a:cxnLst/>
              <a:rect l="l" t="t" r="r" b="b"/>
              <a:pathLst>
                <a:path w="1880" h="2895" extrusionOk="0">
                  <a:moveTo>
                    <a:pt x="694" y="0"/>
                  </a:moveTo>
                  <a:cubicBezTo>
                    <a:pt x="428" y="0"/>
                    <a:pt x="181" y="186"/>
                    <a:pt x="116" y="516"/>
                  </a:cubicBezTo>
                  <a:cubicBezTo>
                    <a:pt x="1" y="962"/>
                    <a:pt x="312" y="1363"/>
                    <a:pt x="508" y="1737"/>
                  </a:cubicBezTo>
                  <a:cubicBezTo>
                    <a:pt x="749" y="2164"/>
                    <a:pt x="1087" y="2512"/>
                    <a:pt x="1399" y="2895"/>
                  </a:cubicBezTo>
                  <a:cubicBezTo>
                    <a:pt x="1524" y="2734"/>
                    <a:pt x="1693" y="2601"/>
                    <a:pt x="1880" y="2530"/>
                  </a:cubicBezTo>
                  <a:cubicBezTo>
                    <a:pt x="1871" y="2503"/>
                    <a:pt x="1871" y="2476"/>
                    <a:pt x="1862" y="2458"/>
                  </a:cubicBezTo>
                  <a:cubicBezTo>
                    <a:pt x="1773" y="2102"/>
                    <a:pt x="1639" y="1470"/>
                    <a:pt x="1604" y="846"/>
                  </a:cubicBezTo>
                  <a:cubicBezTo>
                    <a:pt x="1595" y="837"/>
                    <a:pt x="1586" y="828"/>
                    <a:pt x="1586" y="810"/>
                  </a:cubicBezTo>
                  <a:cubicBezTo>
                    <a:pt x="1479" y="606"/>
                    <a:pt x="1354" y="401"/>
                    <a:pt x="1185" y="240"/>
                  </a:cubicBezTo>
                  <a:cubicBezTo>
                    <a:pt x="1042" y="77"/>
                    <a:pt x="864" y="0"/>
                    <a:pt x="6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1538850" y="1467725"/>
              <a:ext cx="37650" cy="80375"/>
            </a:xfrm>
            <a:custGeom>
              <a:avLst/>
              <a:gdLst/>
              <a:ahLst/>
              <a:cxnLst/>
              <a:rect l="l" t="t" r="r" b="b"/>
              <a:pathLst>
                <a:path w="1506" h="3215" extrusionOk="0">
                  <a:moveTo>
                    <a:pt x="902" y="1"/>
                  </a:moveTo>
                  <a:cubicBezTo>
                    <a:pt x="865" y="1"/>
                    <a:pt x="826" y="6"/>
                    <a:pt x="784" y="17"/>
                  </a:cubicBezTo>
                  <a:cubicBezTo>
                    <a:pt x="1" y="213"/>
                    <a:pt x="384" y="2155"/>
                    <a:pt x="482" y="2751"/>
                  </a:cubicBezTo>
                  <a:cubicBezTo>
                    <a:pt x="517" y="2894"/>
                    <a:pt x="562" y="3027"/>
                    <a:pt x="589" y="3170"/>
                  </a:cubicBezTo>
                  <a:cubicBezTo>
                    <a:pt x="649" y="3159"/>
                    <a:pt x="713" y="3151"/>
                    <a:pt x="778" y="3151"/>
                  </a:cubicBezTo>
                  <a:cubicBezTo>
                    <a:pt x="819" y="3151"/>
                    <a:pt x="859" y="3154"/>
                    <a:pt x="900" y="3161"/>
                  </a:cubicBezTo>
                  <a:cubicBezTo>
                    <a:pt x="1016" y="3170"/>
                    <a:pt x="1123" y="3188"/>
                    <a:pt x="1221" y="3215"/>
                  </a:cubicBezTo>
                  <a:cubicBezTo>
                    <a:pt x="1221" y="3179"/>
                    <a:pt x="1230" y="3152"/>
                    <a:pt x="1230" y="3125"/>
                  </a:cubicBezTo>
                  <a:cubicBezTo>
                    <a:pt x="1239" y="2244"/>
                    <a:pt x="1506" y="1308"/>
                    <a:pt x="1346" y="435"/>
                  </a:cubicBezTo>
                  <a:cubicBezTo>
                    <a:pt x="1284" y="205"/>
                    <a:pt x="1136" y="1"/>
                    <a:pt x="9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1573600" y="1494350"/>
              <a:ext cx="49000" cy="63325"/>
            </a:xfrm>
            <a:custGeom>
              <a:avLst/>
              <a:gdLst/>
              <a:ahLst/>
              <a:cxnLst/>
              <a:rect l="l" t="t" r="r" b="b"/>
              <a:pathLst>
                <a:path w="1960" h="2533" extrusionOk="0">
                  <a:moveTo>
                    <a:pt x="1288" y="0"/>
                  </a:moveTo>
                  <a:cubicBezTo>
                    <a:pt x="1141" y="0"/>
                    <a:pt x="992" y="53"/>
                    <a:pt x="864" y="172"/>
                  </a:cubicBezTo>
                  <a:cubicBezTo>
                    <a:pt x="490" y="680"/>
                    <a:pt x="250" y="1339"/>
                    <a:pt x="54" y="1936"/>
                  </a:cubicBezTo>
                  <a:cubicBezTo>
                    <a:pt x="27" y="2025"/>
                    <a:pt x="18" y="2114"/>
                    <a:pt x="0" y="2203"/>
                  </a:cubicBezTo>
                  <a:cubicBezTo>
                    <a:pt x="205" y="2283"/>
                    <a:pt x="356" y="2399"/>
                    <a:pt x="481" y="2533"/>
                  </a:cubicBezTo>
                  <a:cubicBezTo>
                    <a:pt x="499" y="2524"/>
                    <a:pt x="526" y="2506"/>
                    <a:pt x="543" y="2497"/>
                  </a:cubicBezTo>
                  <a:cubicBezTo>
                    <a:pt x="1122" y="2185"/>
                    <a:pt x="1541" y="1606"/>
                    <a:pt x="1835" y="1027"/>
                  </a:cubicBezTo>
                  <a:cubicBezTo>
                    <a:pt x="1897" y="876"/>
                    <a:pt x="1960" y="724"/>
                    <a:pt x="1960" y="564"/>
                  </a:cubicBezTo>
                  <a:cubicBezTo>
                    <a:pt x="1888" y="228"/>
                    <a:pt x="1593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1587625" y="1537050"/>
              <a:ext cx="72825" cy="35725"/>
            </a:xfrm>
            <a:custGeom>
              <a:avLst/>
              <a:gdLst/>
              <a:ahLst/>
              <a:cxnLst/>
              <a:rect l="l" t="t" r="r" b="b"/>
              <a:pathLst>
                <a:path w="2913" h="1429" extrusionOk="0">
                  <a:moveTo>
                    <a:pt x="2143" y="1"/>
                  </a:moveTo>
                  <a:cubicBezTo>
                    <a:pt x="2069" y="1"/>
                    <a:pt x="1998" y="8"/>
                    <a:pt x="1933" y="23"/>
                  </a:cubicBezTo>
                  <a:cubicBezTo>
                    <a:pt x="1408" y="174"/>
                    <a:pt x="918" y="450"/>
                    <a:pt x="437" y="700"/>
                  </a:cubicBezTo>
                  <a:cubicBezTo>
                    <a:pt x="303" y="762"/>
                    <a:pt x="152" y="905"/>
                    <a:pt x="0" y="949"/>
                  </a:cubicBezTo>
                  <a:cubicBezTo>
                    <a:pt x="89" y="1083"/>
                    <a:pt x="143" y="1234"/>
                    <a:pt x="170" y="1395"/>
                  </a:cubicBezTo>
                  <a:cubicBezTo>
                    <a:pt x="383" y="1403"/>
                    <a:pt x="597" y="1412"/>
                    <a:pt x="802" y="1421"/>
                  </a:cubicBezTo>
                  <a:cubicBezTo>
                    <a:pt x="899" y="1426"/>
                    <a:pt x="997" y="1429"/>
                    <a:pt x="1095" y="1429"/>
                  </a:cubicBezTo>
                  <a:cubicBezTo>
                    <a:pt x="1581" y="1429"/>
                    <a:pt x="2070" y="1362"/>
                    <a:pt x="2485" y="1110"/>
                  </a:cubicBezTo>
                  <a:cubicBezTo>
                    <a:pt x="2690" y="958"/>
                    <a:pt x="2913" y="780"/>
                    <a:pt x="2904" y="495"/>
                  </a:cubicBezTo>
                  <a:cubicBezTo>
                    <a:pt x="2853" y="153"/>
                    <a:pt x="2474" y="1"/>
                    <a:pt x="214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1589175" y="1575475"/>
              <a:ext cx="85750" cy="38300"/>
            </a:xfrm>
            <a:custGeom>
              <a:avLst/>
              <a:gdLst/>
              <a:ahLst/>
              <a:cxnLst/>
              <a:rect l="l" t="t" r="r" b="b"/>
              <a:pathLst>
                <a:path w="3430" h="1532" extrusionOk="0">
                  <a:moveTo>
                    <a:pt x="125" y="0"/>
                  </a:moveTo>
                  <a:cubicBezTo>
                    <a:pt x="125" y="205"/>
                    <a:pt x="90" y="410"/>
                    <a:pt x="1" y="597"/>
                  </a:cubicBezTo>
                  <a:cubicBezTo>
                    <a:pt x="18" y="615"/>
                    <a:pt x="27" y="624"/>
                    <a:pt x="36" y="633"/>
                  </a:cubicBezTo>
                  <a:lnTo>
                    <a:pt x="45" y="641"/>
                  </a:lnTo>
                  <a:cubicBezTo>
                    <a:pt x="90" y="668"/>
                    <a:pt x="134" y="704"/>
                    <a:pt x="161" y="722"/>
                  </a:cubicBezTo>
                  <a:cubicBezTo>
                    <a:pt x="629" y="1037"/>
                    <a:pt x="1494" y="1531"/>
                    <a:pt x="2195" y="1531"/>
                  </a:cubicBezTo>
                  <a:cubicBezTo>
                    <a:pt x="2522" y="1531"/>
                    <a:pt x="2813" y="1424"/>
                    <a:pt x="3011" y="1140"/>
                  </a:cubicBezTo>
                  <a:cubicBezTo>
                    <a:pt x="3430" y="365"/>
                    <a:pt x="2210" y="232"/>
                    <a:pt x="1702" y="187"/>
                  </a:cubicBezTo>
                  <a:cubicBezTo>
                    <a:pt x="1176" y="89"/>
                    <a:pt x="651" y="36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1578050" y="1594175"/>
              <a:ext cx="54875" cy="73625"/>
            </a:xfrm>
            <a:custGeom>
              <a:avLst/>
              <a:gdLst/>
              <a:ahLst/>
              <a:cxnLst/>
              <a:rect l="l" t="t" r="r" b="b"/>
              <a:pathLst>
                <a:path w="2195" h="2945" extrusionOk="0">
                  <a:moveTo>
                    <a:pt x="374" y="0"/>
                  </a:moveTo>
                  <a:cubicBezTo>
                    <a:pt x="276" y="152"/>
                    <a:pt x="152" y="285"/>
                    <a:pt x="0" y="383"/>
                  </a:cubicBezTo>
                  <a:cubicBezTo>
                    <a:pt x="9" y="401"/>
                    <a:pt x="9" y="419"/>
                    <a:pt x="18" y="437"/>
                  </a:cubicBezTo>
                  <a:cubicBezTo>
                    <a:pt x="152" y="864"/>
                    <a:pt x="285" y="1292"/>
                    <a:pt x="463" y="1702"/>
                  </a:cubicBezTo>
                  <a:cubicBezTo>
                    <a:pt x="668" y="2111"/>
                    <a:pt x="793" y="2619"/>
                    <a:pt x="1221" y="2851"/>
                  </a:cubicBezTo>
                  <a:cubicBezTo>
                    <a:pt x="1356" y="2916"/>
                    <a:pt x="1476" y="2945"/>
                    <a:pt x="1580" y="2945"/>
                  </a:cubicBezTo>
                  <a:cubicBezTo>
                    <a:pt x="2057" y="2945"/>
                    <a:pt x="2195" y="2336"/>
                    <a:pt x="1924" y="1853"/>
                  </a:cubicBezTo>
                  <a:cubicBezTo>
                    <a:pt x="1550" y="1149"/>
                    <a:pt x="953" y="606"/>
                    <a:pt x="410" y="27"/>
                  </a:cubicBezTo>
                  <a:cubicBezTo>
                    <a:pt x="410" y="18"/>
                    <a:pt x="401" y="18"/>
                    <a:pt x="392" y="18"/>
                  </a:cubicBezTo>
                  <a:cubicBezTo>
                    <a:pt x="383" y="9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1545525" y="1605750"/>
              <a:ext cx="48125" cy="84200"/>
            </a:xfrm>
            <a:custGeom>
              <a:avLst/>
              <a:gdLst/>
              <a:ahLst/>
              <a:cxnLst/>
              <a:rect l="l" t="t" r="r" b="b"/>
              <a:pathLst>
                <a:path w="1925" h="3368" extrusionOk="0">
                  <a:moveTo>
                    <a:pt x="1159" y="0"/>
                  </a:moveTo>
                  <a:cubicBezTo>
                    <a:pt x="1159" y="2"/>
                    <a:pt x="1160" y="3"/>
                    <a:pt x="1160" y="4"/>
                  </a:cubicBezTo>
                  <a:lnTo>
                    <a:pt x="1160" y="4"/>
                  </a:lnTo>
                  <a:cubicBezTo>
                    <a:pt x="1163" y="3"/>
                    <a:pt x="1165" y="2"/>
                    <a:pt x="1168" y="0"/>
                  </a:cubicBezTo>
                  <a:close/>
                  <a:moveTo>
                    <a:pt x="1160" y="4"/>
                  </a:moveTo>
                  <a:cubicBezTo>
                    <a:pt x="974" y="91"/>
                    <a:pt x="754" y="143"/>
                    <a:pt x="500" y="143"/>
                  </a:cubicBezTo>
                  <a:lnTo>
                    <a:pt x="473" y="134"/>
                  </a:lnTo>
                  <a:cubicBezTo>
                    <a:pt x="473" y="143"/>
                    <a:pt x="473" y="143"/>
                    <a:pt x="473" y="152"/>
                  </a:cubicBezTo>
                  <a:cubicBezTo>
                    <a:pt x="464" y="161"/>
                    <a:pt x="455" y="179"/>
                    <a:pt x="446" y="188"/>
                  </a:cubicBezTo>
                  <a:cubicBezTo>
                    <a:pt x="437" y="259"/>
                    <a:pt x="428" y="330"/>
                    <a:pt x="428" y="392"/>
                  </a:cubicBezTo>
                  <a:cubicBezTo>
                    <a:pt x="304" y="1301"/>
                    <a:pt x="1" y="2397"/>
                    <a:pt x="624" y="3180"/>
                  </a:cubicBezTo>
                  <a:cubicBezTo>
                    <a:pt x="725" y="3307"/>
                    <a:pt x="879" y="3367"/>
                    <a:pt x="1036" y="3367"/>
                  </a:cubicBezTo>
                  <a:cubicBezTo>
                    <a:pt x="1198" y="3367"/>
                    <a:pt x="1362" y="3303"/>
                    <a:pt x="1471" y="3180"/>
                  </a:cubicBezTo>
                  <a:cubicBezTo>
                    <a:pt x="1925" y="2548"/>
                    <a:pt x="1479" y="1390"/>
                    <a:pt x="1346" y="677"/>
                  </a:cubicBezTo>
                  <a:cubicBezTo>
                    <a:pt x="1302" y="447"/>
                    <a:pt x="1231" y="226"/>
                    <a:pt x="1160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1455350" y="1464125"/>
              <a:ext cx="220300" cy="229275"/>
            </a:xfrm>
            <a:custGeom>
              <a:avLst/>
              <a:gdLst/>
              <a:ahLst/>
              <a:cxnLst/>
              <a:rect l="l" t="t" r="r" b="b"/>
              <a:pathLst>
                <a:path w="8812" h="9171" extrusionOk="0">
                  <a:moveTo>
                    <a:pt x="4242" y="145"/>
                  </a:moveTo>
                  <a:cubicBezTo>
                    <a:pt x="4476" y="145"/>
                    <a:pt x="4624" y="349"/>
                    <a:pt x="4686" y="579"/>
                  </a:cubicBezTo>
                  <a:cubicBezTo>
                    <a:pt x="4846" y="1452"/>
                    <a:pt x="4579" y="2388"/>
                    <a:pt x="4570" y="3269"/>
                  </a:cubicBezTo>
                  <a:cubicBezTo>
                    <a:pt x="4570" y="3296"/>
                    <a:pt x="4561" y="3323"/>
                    <a:pt x="4561" y="3359"/>
                  </a:cubicBezTo>
                  <a:cubicBezTo>
                    <a:pt x="4463" y="3332"/>
                    <a:pt x="4356" y="3314"/>
                    <a:pt x="4240" y="3305"/>
                  </a:cubicBezTo>
                  <a:cubicBezTo>
                    <a:pt x="4199" y="3298"/>
                    <a:pt x="4159" y="3295"/>
                    <a:pt x="4118" y="3295"/>
                  </a:cubicBezTo>
                  <a:cubicBezTo>
                    <a:pt x="4053" y="3295"/>
                    <a:pt x="3989" y="3303"/>
                    <a:pt x="3929" y="3314"/>
                  </a:cubicBezTo>
                  <a:cubicBezTo>
                    <a:pt x="3902" y="3171"/>
                    <a:pt x="3857" y="3038"/>
                    <a:pt x="3831" y="2895"/>
                  </a:cubicBezTo>
                  <a:cubicBezTo>
                    <a:pt x="3724" y="2299"/>
                    <a:pt x="3341" y="348"/>
                    <a:pt x="4124" y="161"/>
                  </a:cubicBezTo>
                  <a:cubicBezTo>
                    <a:pt x="4166" y="150"/>
                    <a:pt x="4205" y="145"/>
                    <a:pt x="4242" y="145"/>
                  </a:cubicBezTo>
                  <a:close/>
                  <a:moveTo>
                    <a:pt x="2598" y="829"/>
                  </a:moveTo>
                  <a:cubicBezTo>
                    <a:pt x="2769" y="829"/>
                    <a:pt x="2948" y="905"/>
                    <a:pt x="3091" y="1069"/>
                  </a:cubicBezTo>
                  <a:cubicBezTo>
                    <a:pt x="3260" y="1230"/>
                    <a:pt x="3385" y="1435"/>
                    <a:pt x="3492" y="1639"/>
                  </a:cubicBezTo>
                  <a:cubicBezTo>
                    <a:pt x="3501" y="1657"/>
                    <a:pt x="3501" y="1666"/>
                    <a:pt x="3510" y="1675"/>
                  </a:cubicBezTo>
                  <a:cubicBezTo>
                    <a:pt x="3554" y="2290"/>
                    <a:pt x="3688" y="2931"/>
                    <a:pt x="3777" y="3278"/>
                  </a:cubicBezTo>
                  <a:cubicBezTo>
                    <a:pt x="3777" y="3305"/>
                    <a:pt x="3786" y="3332"/>
                    <a:pt x="3786" y="3359"/>
                  </a:cubicBezTo>
                  <a:cubicBezTo>
                    <a:pt x="3599" y="3430"/>
                    <a:pt x="3430" y="3563"/>
                    <a:pt x="3305" y="3724"/>
                  </a:cubicBezTo>
                  <a:cubicBezTo>
                    <a:pt x="3002" y="3341"/>
                    <a:pt x="2655" y="2993"/>
                    <a:pt x="2414" y="2566"/>
                  </a:cubicBezTo>
                  <a:cubicBezTo>
                    <a:pt x="2218" y="2192"/>
                    <a:pt x="1907" y="1791"/>
                    <a:pt x="2022" y="1337"/>
                  </a:cubicBezTo>
                  <a:cubicBezTo>
                    <a:pt x="2087" y="1012"/>
                    <a:pt x="2333" y="829"/>
                    <a:pt x="2598" y="829"/>
                  </a:cubicBezTo>
                  <a:close/>
                  <a:moveTo>
                    <a:pt x="6018" y="1209"/>
                  </a:moveTo>
                  <a:cubicBezTo>
                    <a:pt x="6323" y="1209"/>
                    <a:pt x="6618" y="1437"/>
                    <a:pt x="6690" y="1773"/>
                  </a:cubicBezTo>
                  <a:cubicBezTo>
                    <a:pt x="6690" y="1933"/>
                    <a:pt x="6627" y="2085"/>
                    <a:pt x="6574" y="2236"/>
                  </a:cubicBezTo>
                  <a:cubicBezTo>
                    <a:pt x="6280" y="2815"/>
                    <a:pt x="5852" y="3385"/>
                    <a:pt x="5273" y="3706"/>
                  </a:cubicBezTo>
                  <a:cubicBezTo>
                    <a:pt x="5256" y="3715"/>
                    <a:pt x="5229" y="3733"/>
                    <a:pt x="5211" y="3742"/>
                  </a:cubicBezTo>
                  <a:cubicBezTo>
                    <a:pt x="5095" y="3608"/>
                    <a:pt x="4935" y="3492"/>
                    <a:pt x="4730" y="3412"/>
                  </a:cubicBezTo>
                  <a:cubicBezTo>
                    <a:pt x="4748" y="3314"/>
                    <a:pt x="4757" y="3234"/>
                    <a:pt x="4784" y="3136"/>
                  </a:cubicBezTo>
                  <a:cubicBezTo>
                    <a:pt x="4980" y="2548"/>
                    <a:pt x="5220" y="1889"/>
                    <a:pt x="5594" y="1381"/>
                  </a:cubicBezTo>
                  <a:cubicBezTo>
                    <a:pt x="5722" y="1262"/>
                    <a:pt x="5871" y="1209"/>
                    <a:pt x="6018" y="1209"/>
                  </a:cubicBezTo>
                  <a:close/>
                  <a:moveTo>
                    <a:pt x="7437" y="2918"/>
                  </a:moveTo>
                  <a:cubicBezTo>
                    <a:pt x="7771" y="2918"/>
                    <a:pt x="8144" y="3070"/>
                    <a:pt x="8195" y="3412"/>
                  </a:cubicBezTo>
                  <a:cubicBezTo>
                    <a:pt x="8204" y="3697"/>
                    <a:pt x="7981" y="3875"/>
                    <a:pt x="7776" y="4027"/>
                  </a:cubicBezTo>
                  <a:cubicBezTo>
                    <a:pt x="7361" y="4279"/>
                    <a:pt x="6872" y="4346"/>
                    <a:pt x="6386" y="4346"/>
                  </a:cubicBezTo>
                  <a:cubicBezTo>
                    <a:pt x="6288" y="4346"/>
                    <a:pt x="6190" y="4343"/>
                    <a:pt x="6093" y="4338"/>
                  </a:cubicBezTo>
                  <a:cubicBezTo>
                    <a:pt x="5888" y="4338"/>
                    <a:pt x="5674" y="4320"/>
                    <a:pt x="5461" y="4312"/>
                  </a:cubicBezTo>
                  <a:cubicBezTo>
                    <a:pt x="5434" y="4151"/>
                    <a:pt x="5380" y="4000"/>
                    <a:pt x="5291" y="3857"/>
                  </a:cubicBezTo>
                  <a:cubicBezTo>
                    <a:pt x="5443" y="3822"/>
                    <a:pt x="5594" y="3679"/>
                    <a:pt x="5728" y="3617"/>
                  </a:cubicBezTo>
                  <a:cubicBezTo>
                    <a:pt x="6209" y="3367"/>
                    <a:pt x="6699" y="3091"/>
                    <a:pt x="7224" y="2940"/>
                  </a:cubicBezTo>
                  <a:cubicBezTo>
                    <a:pt x="7291" y="2925"/>
                    <a:pt x="7363" y="2918"/>
                    <a:pt x="7437" y="2918"/>
                  </a:cubicBezTo>
                  <a:close/>
                  <a:moveTo>
                    <a:pt x="1316" y="2573"/>
                  </a:moveTo>
                  <a:cubicBezTo>
                    <a:pt x="2059" y="2573"/>
                    <a:pt x="2579" y="3220"/>
                    <a:pt x="3073" y="3697"/>
                  </a:cubicBezTo>
                  <a:cubicBezTo>
                    <a:pt x="3127" y="3733"/>
                    <a:pt x="3162" y="3804"/>
                    <a:pt x="3216" y="3848"/>
                  </a:cubicBezTo>
                  <a:cubicBezTo>
                    <a:pt x="3118" y="4000"/>
                    <a:pt x="3056" y="4169"/>
                    <a:pt x="3029" y="4347"/>
                  </a:cubicBezTo>
                  <a:cubicBezTo>
                    <a:pt x="3020" y="4392"/>
                    <a:pt x="3011" y="4445"/>
                    <a:pt x="3011" y="4499"/>
                  </a:cubicBezTo>
                  <a:cubicBezTo>
                    <a:pt x="3002" y="4499"/>
                    <a:pt x="3002" y="4490"/>
                    <a:pt x="2993" y="4490"/>
                  </a:cubicBezTo>
                  <a:cubicBezTo>
                    <a:pt x="2797" y="4445"/>
                    <a:pt x="2601" y="4410"/>
                    <a:pt x="2405" y="4356"/>
                  </a:cubicBezTo>
                  <a:cubicBezTo>
                    <a:pt x="1915" y="4240"/>
                    <a:pt x="1399" y="4142"/>
                    <a:pt x="971" y="3866"/>
                  </a:cubicBezTo>
                  <a:cubicBezTo>
                    <a:pt x="277" y="3501"/>
                    <a:pt x="455" y="2601"/>
                    <a:pt x="1256" y="2575"/>
                  </a:cubicBezTo>
                  <a:cubicBezTo>
                    <a:pt x="1276" y="2574"/>
                    <a:pt x="1296" y="2573"/>
                    <a:pt x="1316" y="2573"/>
                  </a:cubicBezTo>
                  <a:close/>
                  <a:moveTo>
                    <a:pt x="4129" y="3439"/>
                  </a:moveTo>
                  <a:cubicBezTo>
                    <a:pt x="4133" y="3439"/>
                    <a:pt x="4138" y="3439"/>
                    <a:pt x="4142" y="3439"/>
                  </a:cubicBezTo>
                  <a:cubicBezTo>
                    <a:pt x="4855" y="3439"/>
                    <a:pt x="5496" y="3991"/>
                    <a:pt x="5300" y="4748"/>
                  </a:cubicBezTo>
                  <a:cubicBezTo>
                    <a:pt x="5247" y="5060"/>
                    <a:pt x="5078" y="5336"/>
                    <a:pt x="4784" y="5478"/>
                  </a:cubicBezTo>
                  <a:cubicBezTo>
                    <a:pt x="4605" y="5580"/>
                    <a:pt x="4419" y="5666"/>
                    <a:pt x="4209" y="5666"/>
                  </a:cubicBezTo>
                  <a:cubicBezTo>
                    <a:pt x="4198" y="5666"/>
                    <a:pt x="4188" y="5666"/>
                    <a:pt x="4178" y="5665"/>
                  </a:cubicBezTo>
                  <a:cubicBezTo>
                    <a:pt x="3528" y="5612"/>
                    <a:pt x="3162" y="5176"/>
                    <a:pt x="3145" y="4534"/>
                  </a:cubicBezTo>
                  <a:cubicBezTo>
                    <a:pt x="3171" y="4004"/>
                    <a:pt x="3557" y="3439"/>
                    <a:pt x="4129" y="3439"/>
                  </a:cubicBezTo>
                  <a:close/>
                  <a:moveTo>
                    <a:pt x="5478" y="4454"/>
                  </a:moveTo>
                  <a:cubicBezTo>
                    <a:pt x="6004" y="4481"/>
                    <a:pt x="6529" y="4543"/>
                    <a:pt x="7055" y="4632"/>
                  </a:cubicBezTo>
                  <a:cubicBezTo>
                    <a:pt x="7572" y="4686"/>
                    <a:pt x="8792" y="4810"/>
                    <a:pt x="8373" y="5594"/>
                  </a:cubicBezTo>
                  <a:cubicBezTo>
                    <a:pt x="8176" y="5876"/>
                    <a:pt x="7886" y="5983"/>
                    <a:pt x="7560" y="5983"/>
                  </a:cubicBezTo>
                  <a:cubicBezTo>
                    <a:pt x="6856" y="5983"/>
                    <a:pt x="5986" y="5483"/>
                    <a:pt x="5523" y="5167"/>
                  </a:cubicBezTo>
                  <a:cubicBezTo>
                    <a:pt x="5487" y="5158"/>
                    <a:pt x="5443" y="5122"/>
                    <a:pt x="5398" y="5095"/>
                  </a:cubicBezTo>
                  <a:cubicBezTo>
                    <a:pt x="5398" y="5095"/>
                    <a:pt x="5398" y="5087"/>
                    <a:pt x="5389" y="5087"/>
                  </a:cubicBezTo>
                  <a:cubicBezTo>
                    <a:pt x="5380" y="5078"/>
                    <a:pt x="5371" y="5060"/>
                    <a:pt x="5363" y="5051"/>
                  </a:cubicBezTo>
                  <a:cubicBezTo>
                    <a:pt x="5443" y="4864"/>
                    <a:pt x="5487" y="4659"/>
                    <a:pt x="5478" y="4454"/>
                  </a:cubicBezTo>
                  <a:close/>
                  <a:moveTo>
                    <a:pt x="2949" y="4623"/>
                  </a:moveTo>
                  <a:cubicBezTo>
                    <a:pt x="2967" y="4632"/>
                    <a:pt x="2993" y="4632"/>
                    <a:pt x="3011" y="4641"/>
                  </a:cubicBezTo>
                  <a:cubicBezTo>
                    <a:pt x="3020" y="4864"/>
                    <a:pt x="3082" y="5069"/>
                    <a:pt x="3189" y="5247"/>
                  </a:cubicBezTo>
                  <a:cubicBezTo>
                    <a:pt x="3047" y="5309"/>
                    <a:pt x="2886" y="5443"/>
                    <a:pt x="2744" y="5496"/>
                  </a:cubicBezTo>
                  <a:cubicBezTo>
                    <a:pt x="2281" y="5755"/>
                    <a:pt x="1818" y="6004"/>
                    <a:pt x="1328" y="6218"/>
                  </a:cubicBezTo>
                  <a:cubicBezTo>
                    <a:pt x="1214" y="6268"/>
                    <a:pt x="1085" y="6296"/>
                    <a:pt x="956" y="6296"/>
                  </a:cubicBezTo>
                  <a:cubicBezTo>
                    <a:pt x="703" y="6296"/>
                    <a:pt x="454" y="6187"/>
                    <a:pt x="348" y="5933"/>
                  </a:cubicBezTo>
                  <a:cubicBezTo>
                    <a:pt x="0" y="4784"/>
                    <a:pt x="2103" y="4641"/>
                    <a:pt x="2949" y="4623"/>
                  </a:cubicBezTo>
                  <a:close/>
                  <a:moveTo>
                    <a:pt x="3278" y="5363"/>
                  </a:moveTo>
                  <a:cubicBezTo>
                    <a:pt x="3430" y="5559"/>
                    <a:pt x="3643" y="5701"/>
                    <a:pt x="3911" y="5763"/>
                  </a:cubicBezTo>
                  <a:cubicBezTo>
                    <a:pt x="3911" y="5772"/>
                    <a:pt x="3911" y="5781"/>
                    <a:pt x="3911" y="5790"/>
                  </a:cubicBezTo>
                  <a:cubicBezTo>
                    <a:pt x="3911" y="5799"/>
                    <a:pt x="3911" y="5808"/>
                    <a:pt x="3911" y="5817"/>
                  </a:cubicBezTo>
                  <a:cubicBezTo>
                    <a:pt x="3482" y="6408"/>
                    <a:pt x="2774" y="8078"/>
                    <a:pt x="2007" y="8078"/>
                  </a:cubicBezTo>
                  <a:cubicBezTo>
                    <a:pt x="1977" y="8078"/>
                    <a:pt x="1946" y="8076"/>
                    <a:pt x="1915" y="8070"/>
                  </a:cubicBezTo>
                  <a:cubicBezTo>
                    <a:pt x="1737" y="8062"/>
                    <a:pt x="1622" y="7928"/>
                    <a:pt x="1559" y="7768"/>
                  </a:cubicBezTo>
                  <a:cubicBezTo>
                    <a:pt x="1185" y="7037"/>
                    <a:pt x="2245" y="6200"/>
                    <a:pt x="2708" y="5737"/>
                  </a:cubicBezTo>
                  <a:cubicBezTo>
                    <a:pt x="2869" y="5576"/>
                    <a:pt x="3091" y="5478"/>
                    <a:pt x="3278" y="5363"/>
                  </a:cubicBezTo>
                  <a:close/>
                  <a:moveTo>
                    <a:pt x="5282" y="5193"/>
                  </a:moveTo>
                  <a:cubicBezTo>
                    <a:pt x="5291" y="5202"/>
                    <a:pt x="5291" y="5211"/>
                    <a:pt x="5300" y="5211"/>
                  </a:cubicBezTo>
                  <a:cubicBezTo>
                    <a:pt x="5309" y="5220"/>
                    <a:pt x="5318" y="5220"/>
                    <a:pt x="5327" y="5229"/>
                  </a:cubicBezTo>
                  <a:cubicBezTo>
                    <a:pt x="5861" y="5808"/>
                    <a:pt x="6458" y="6342"/>
                    <a:pt x="6832" y="7055"/>
                  </a:cubicBezTo>
                  <a:cubicBezTo>
                    <a:pt x="7103" y="7531"/>
                    <a:pt x="6965" y="8146"/>
                    <a:pt x="6486" y="8146"/>
                  </a:cubicBezTo>
                  <a:cubicBezTo>
                    <a:pt x="6382" y="8146"/>
                    <a:pt x="6263" y="8117"/>
                    <a:pt x="6129" y="8053"/>
                  </a:cubicBezTo>
                  <a:cubicBezTo>
                    <a:pt x="5701" y="7821"/>
                    <a:pt x="5585" y="7313"/>
                    <a:pt x="5380" y="6904"/>
                  </a:cubicBezTo>
                  <a:cubicBezTo>
                    <a:pt x="5193" y="6494"/>
                    <a:pt x="5069" y="6066"/>
                    <a:pt x="4926" y="5639"/>
                  </a:cubicBezTo>
                  <a:cubicBezTo>
                    <a:pt x="4917" y="5621"/>
                    <a:pt x="4917" y="5603"/>
                    <a:pt x="4908" y="5585"/>
                  </a:cubicBezTo>
                  <a:cubicBezTo>
                    <a:pt x="5069" y="5478"/>
                    <a:pt x="5193" y="5345"/>
                    <a:pt x="5282" y="5193"/>
                  </a:cubicBezTo>
                  <a:close/>
                  <a:moveTo>
                    <a:pt x="4766" y="5657"/>
                  </a:moveTo>
                  <a:cubicBezTo>
                    <a:pt x="4837" y="5888"/>
                    <a:pt x="4908" y="6111"/>
                    <a:pt x="4953" y="6334"/>
                  </a:cubicBezTo>
                  <a:cubicBezTo>
                    <a:pt x="5086" y="7055"/>
                    <a:pt x="5532" y="8204"/>
                    <a:pt x="5069" y="8845"/>
                  </a:cubicBezTo>
                  <a:lnTo>
                    <a:pt x="5078" y="8845"/>
                  </a:lnTo>
                  <a:cubicBezTo>
                    <a:pt x="4969" y="8968"/>
                    <a:pt x="4807" y="9032"/>
                    <a:pt x="4646" y="9032"/>
                  </a:cubicBezTo>
                  <a:cubicBezTo>
                    <a:pt x="4491" y="9032"/>
                    <a:pt x="4336" y="8972"/>
                    <a:pt x="4231" y="8845"/>
                  </a:cubicBezTo>
                  <a:cubicBezTo>
                    <a:pt x="3608" y="8062"/>
                    <a:pt x="3911" y="6966"/>
                    <a:pt x="4035" y="6057"/>
                  </a:cubicBezTo>
                  <a:cubicBezTo>
                    <a:pt x="4035" y="5986"/>
                    <a:pt x="4053" y="5924"/>
                    <a:pt x="4053" y="5853"/>
                  </a:cubicBezTo>
                  <a:cubicBezTo>
                    <a:pt x="4062" y="5835"/>
                    <a:pt x="4071" y="5826"/>
                    <a:pt x="4080" y="5808"/>
                  </a:cubicBezTo>
                  <a:cubicBezTo>
                    <a:pt x="4080" y="5808"/>
                    <a:pt x="4080" y="5799"/>
                    <a:pt x="4080" y="5799"/>
                  </a:cubicBezTo>
                  <a:lnTo>
                    <a:pt x="4107" y="5799"/>
                  </a:lnTo>
                  <a:cubicBezTo>
                    <a:pt x="4365" y="5799"/>
                    <a:pt x="4588" y="5755"/>
                    <a:pt x="4766" y="5657"/>
                  </a:cubicBezTo>
                  <a:close/>
                  <a:moveTo>
                    <a:pt x="4233" y="1"/>
                  </a:moveTo>
                  <a:cubicBezTo>
                    <a:pt x="4099" y="1"/>
                    <a:pt x="3965" y="43"/>
                    <a:pt x="3857" y="125"/>
                  </a:cubicBezTo>
                  <a:cubicBezTo>
                    <a:pt x="3581" y="348"/>
                    <a:pt x="3501" y="829"/>
                    <a:pt x="3501" y="1363"/>
                  </a:cubicBezTo>
                  <a:cubicBezTo>
                    <a:pt x="3305" y="1034"/>
                    <a:pt x="3029" y="713"/>
                    <a:pt x="2637" y="677"/>
                  </a:cubicBezTo>
                  <a:cubicBezTo>
                    <a:pt x="2621" y="676"/>
                    <a:pt x="2605" y="676"/>
                    <a:pt x="2590" y="676"/>
                  </a:cubicBezTo>
                  <a:cubicBezTo>
                    <a:pt x="2092" y="676"/>
                    <a:pt x="1793" y="1217"/>
                    <a:pt x="1862" y="1675"/>
                  </a:cubicBezTo>
                  <a:cubicBezTo>
                    <a:pt x="1942" y="2129"/>
                    <a:pt x="2236" y="2530"/>
                    <a:pt x="2477" y="2922"/>
                  </a:cubicBezTo>
                  <a:cubicBezTo>
                    <a:pt x="2197" y="2633"/>
                    <a:pt x="1723" y="2424"/>
                    <a:pt x="1292" y="2424"/>
                  </a:cubicBezTo>
                  <a:cubicBezTo>
                    <a:pt x="914" y="2424"/>
                    <a:pt x="569" y="2585"/>
                    <a:pt x="419" y="2993"/>
                  </a:cubicBezTo>
                  <a:cubicBezTo>
                    <a:pt x="339" y="3323"/>
                    <a:pt x="455" y="3697"/>
                    <a:pt x="740" y="3884"/>
                  </a:cubicBezTo>
                  <a:cubicBezTo>
                    <a:pt x="1230" y="4240"/>
                    <a:pt x="1826" y="4383"/>
                    <a:pt x="2423" y="4508"/>
                  </a:cubicBezTo>
                  <a:lnTo>
                    <a:pt x="2361" y="4508"/>
                  </a:lnTo>
                  <a:cubicBezTo>
                    <a:pt x="1987" y="4543"/>
                    <a:pt x="1595" y="4570"/>
                    <a:pt x="1239" y="4695"/>
                  </a:cubicBezTo>
                  <a:cubicBezTo>
                    <a:pt x="793" y="4819"/>
                    <a:pt x="259" y="5069"/>
                    <a:pt x="161" y="5576"/>
                  </a:cubicBezTo>
                  <a:cubicBezTo>
                    <a:pt x="77" y="6043"/>
                    <a:pt x="478" y="6455"/>
                    <a:pt x="923" y="6455"/>
                  </a:cubicBezTo>
                  <a:cubicBezTo>
                    <a:pt x="954" y="6455"/>
                    <a:pt x="985" y="6453"/>
                    <a:pt x="1016" y="6449"/>
                  </a:cubicBezTo>
                  <a:cubicBezTo>
                    <a:pt x="1497" y="6387"/>
                    <a:pt x="1889" y="6093"/>
                    <a:pt x="2325" y="5906"/>
                  </a:cubicBezTo>
                  <a:lnTo>
                    <a:pt x="2325" y="5906"/>
                  </a:lnTo>
                  <a:cubicBezTo>
                    <a:pt x="1862" y="6378"/>
                    <a:pt x="1158" y="6984"/>
                    <a:pt x="1372" y="7723"/>
                  </a:cubicBezTo>
                  <a:cubicBezTo>
                    <a:pt x="1477" y="8003"/>
                    <a:pt x="1668" y="8231"/>
                    <a:pt x="1986" y="8231"/>
                  </a:cubicBezTo>
                  <a:cubicBezTo>
                    <a:pt x="1992" y="8231"/>
                    <a:pt x="1998" y="8231"/>
                    <a:pt x="2005" y="8231"/>
                  </a:cubicBezTo>
                  <a:cubicBezTo>
                    <a:pt x="2771" y="8222"/>
                    <a:pt x="3403" y="6930"/>
                    <a:pt x="3866" y="6138"/>
                  </a:cubicBezTo>
                  <a:lnTo>
                    <a:pt x="3866" y="6138"/>
                  </a:lnTo>
                  <a:cubicBezTo>
                    <a:pt x="3733" y="7162"/>
                    <a:pt x="3412" y="8551"/>
                    <a:pt x="4401" y="9139"/>
                  </a:cubicBezTo>
                  <a:cubicBezTo>
                    <a:pt x="4499" y="9160"/>
                    <a:pt x="4589" y="9170"/>
                    <a:pt x="4671" y="9170"/>
                  </a:cubicBezTo>
                  <a:cubicBezTo>
                    <a:pt x="5663" y="9170"/>
                    <a:pt x="5437" y="7709"/>
                    <a:pt x="5256" y="6993"/>
                  </a:cubicBezTo>
                  <a:lnTo>
                    <a:pt x="5256" y="6993"/>
                  </a:lnTo>
                  <a:cubicBezTo>
                    <a:pt x="5452" y="7385"/>
                    <a:pt x="5585" y="7857"/>
                    <a:pt x="5959" y="8124"/>
                  </a:cubicBezTo>
                  <a:cubicBezTo>
                    <a:pt x="6122" y="8237"/>
                    <a:pt x="6301" y="8294"/>
                    <a:pt x="6469" y="8294"/>
                  </a:cubicBezTo>
                  <a:cubicBezTo>
                    <a:pt x="6790" y="8294"/>
                    <a:pt x="7070" y="8088"/>
                    <a:pt x="7117" y="7678"/>
                  </a:cubicBezTo>
                  <a:cubicBezTo>
                    <a:pt x="7162" y="7198"/>
                    <a:pt x="6859" y="6761"/>
                    <a:pt x="6574" y="6396"/>
                  </a:cubicBezTo>
                  <a:cubicBezTo>
                    <a:pt x="6333" y="6093"/>
                    <a:pt x="6075" y="5808"/>
                    <a:pt x="5808" y="5532"/>
                  </a:cubicBezTo>
                  <a:lnTo>
                    <a:pt x="5808" y="5532"/>
                  </a:lnTo>
                  <a:cubicBezTo>
                    <a:pt x="6342" y="5835"/>
                    <a:pt x="6903" y="6093"/>
                    <a:pt x="7518" y="6129"/>
                  </a:cubicBezTo>
                  <a:cubicBezTo>
                    <a:pt x="7550" y="6132"/>
                    <a:pt x="7582" y="6134"/>
                    <a:pt x="7615" y="6134"/>
                  </a:cubicBezTo>
                  <a:cubicBezTo>
                    <a:pt x="8181" y="6134"/>
                    <a:pt x="8812" y="5632"/>
                    <a:pt x="8542" y="5042"/>
                  </a:cubicBezTo>
                  <a:lnTo>
                    <a:pt x="8533" y="5042"/>
                  </a:lnTo>
                  <a:cubicBezTo>
                    <a:pt x="8168" y="4534"/>
                    <a:pt x="7465" y="4561"/>
                    <a:pt x="6903" y="4472"/>
                  </a:cubicBezTo>
                  <a:cubicBezTo>
                    <a:pt x="7420" y="4374"/>
                    <a:pt x="7972" y="4205"/>
                    <a:pt x="8266" y="3742"/>
                  </a:cubicBezTo>
                  <a:cubicBezTo>
                    <a:pt x="8563" y="3209"/>
                    <a:pt x="7978" y="2770"/>
                    <a:pt x="7476" y="2770"/>
                  </a:cubicBezTo>
                  <a:cubicBezTo>
                    <a:pt x="7467" y="2770"/>
                    <a:pt x="7457" y="2770"/>
                    <a:pt x="7447" y="2771"/>
                  </a:cubicBezTo>
                  <a:cubicBezTo>
                    <a:pt x="6921" y="2788"/>
                    <a:pt x="6467" y="3100"/>
                    <a:pt x="6004" y="3305"/>
                  </a:cubicBezTo>
                  <a:cubicBezTo>
                    <a:pt x="6378" y="2851"/>
                    <a:pt x="6903" y="2281"/>
                    <a:pt x="6806" y="1657"/>
                  </a:cubicBezTo>
                  <a:cubicBezTo>
                    <a:pt x="6702" y="1320"/>
                    <a:pt x="6366" y="1058"/>
                    <a:pt x="6021" y="1058"/>
                  </a:cubicBezTo>
                  <a:cubicBezTo>
                    <a:pt x="5919" y="1058"/>
                    <a:pt x="5816" y="1081"/>
                    <a:pt x="5719" y="1132"/>
                  </a:cubicBezTo>
                  <a:cubicBezTo>
                    <a:pt x="5336" y="1301"/>
                    <a:pt x="5211" y="1746"/>
                    <a:pt x="5033" y="2085"/>
                  </a:cubicBezTo>
                  <a:cubicBezTo>
                    <a:pt x="4944" y="2316"/>
                    <a:pt x="4837" y="2539"/>
                    <a:pt x="4748" y="2771"/>
                  </a:cubicBezTo>
                  <a:cubicBezTo>
                    <a:pt x="4757" y="2699"/>
                    <a:pt x="4757" y="2628"/>
                    <a:pt x="4766" y="2557"/>
                  </a:cubicBezTo>
                  <a:cubicBezTo>
                    <a:pt x="4784" y="1809"/>
                    <a:pt x="5069" y="998"/>
                    <a:pt x="4721" y="286"/>
                  </a:cubicBezTo>
                  <a:cubicBezTo>
                    <a:pt x="4625" y="94"/>
                    <a:pt x="4431" y="1"/>
                    <a:pt x="42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FD504CB8-A948-E765-396D-B00235DCA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518" y="2043353"/>
            <a:ext cx="4140425" cy="276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6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" grpId="0"/>
      <p:bldP spid="75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ko-KR" dirty="0"/>
              <a:t>-</a:t>
            </a:r>
            <a:r>
              <a:rPr lang="ko-KR" altLang="en-US" dirty="0"/>
              <a:t>출처</a:t>
            </a:r>
            <a:r>
              <a:rPr lang="en-US" altLang="ko-KR" dirty="0"/>
              <a:t>-</a:t>
            </a:r>
            <a:endParaRPr dirty="0"/>
          </a:p>
        </p:txBody>
      </p:sp>
      <p:sp>
        <p:nvSpPr>
          <p:cNvPr id="755" name="Google Shape;755;p38"/>
          <p:cNvSpPr/>
          <p:nvPr/>
        </p:nvSpPr>
        <p:spPr>
          <a:xfrm rot="-5222268">
            <a:off x="-1225475" y="3411202"/>
            <a:ext cx="2877173" cy="2778139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56" name="Google Shape;756;p38"/>
          <p:cNvSpPr/>
          <p:nvPr/>
        </p:nvSpPr>
        <p:spPr>
          <a:xfrm rot="-7778643">
            <a:off x="7721792" y="3209143"/>
            <a:ext cx="1942871" cy="2789699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grpSp>
        <p:nvGrpSpPr>
          <p:cNvPr id="757" name="Google Shape;757;p38"/>
          <p:cNvGrpSpPr/>
          <p:nvPr/>
        </p:nvGrpSpPr>
        <p:grpSpPr>
          <a:xfrm rot="10800000" flipH="1">
            <a:off x="334218" y="4066266"/>
            <a:ext cx="546763" cy="569061"/>
            <a:chOff x="1455350" y="1464125"/>
            <a:chExt cx="220300" cy="229275"/>
          </a:xfrm>
        </p:grpSpPr>
        <p:sp>
          <p:nvSpPr>
            <p:cNvPr id="758" name="Google Shape;758;p38"/>
            <p:cNvSpPr/>
            <p:nvPr/>
          </p:nvSpPr>
          <p:spPr>
            <a:xfrm>
              <a:off x="1533950" y="1550075"/>
              <a:ext cx="58825" cy="55725"/>
            </a:xfrm>
            <a:custGeom>
              <a:avLst/>
              <a:gdLst/>
              <a:ahLst/>
              <a:cxnLst/>
              <a:rect l="l" t="t" r="r" b="b"/>
              <a:pathLst>
                <a:path w="2353" h="2229" extrusionOk="0">
                  <a:moveTo>
                    <a:pt x="985" y="1"/>
                  </a:moveTo>
                  <a:cubicBezTo>
                    <a:pt x="413" y="1"/>
                    <a:pt x="27" y="566"/>
                    <a:pt x="1" y="1096"/>
                  </a:cubicBezTo>
                  <a:cubicBezTo>
                    <a:pt x="18" y="1738"/>
                    <a:pt x="384" y="2174"/>
                    <a:pt x="1034" y="2227"/>
                  </a:cubicBezTo>
                  <a:cubicBezTo>
                    <a:pt x="1043" y="2228"/>
                    <a:pt x="1052" y="2228"/>
                    <a:pt x="1061" y="2228"/>
                  </a:cubicBezTo>
                  <a:cubicBezTo>
                    <a:pt x="1265" y="2228"/>
                    <a:pt x="1461" y="2134"/>
                    <a:pt x="1640" y="2040"/>
                  </a:cubicBezTo>
                  <a:cubicBezTo>
                    <a:pt x="1934" y="1898"/>
                    <a:pt x="2103" y="1613"/>
                    <a:pt x="2156" y="1310"/>
                  </a:cubicBezTo>
                  <a:cubicBezTo>
                    <a:pt x="2352" y="553"/>
                    <a:pt x="1711" y="1"/>
                    <a:pt x="998" y="1"/>
                  </a:cubicBezTo>
                  <a:cubicBezTo>
                    <a:pt x="994" y="1"/>
                    <a:pt x="989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1484750" y="1598175"/>
              <a:ext cx="68375" cy="67925"/>
            </a:xfrm>
            <a:custGeom>
              <a:avLst/>
              <a:gdLst/>
              <a:ahLst/>
              <a:cxnLst/>
              <a:rect l="l" t="t" r="r" b="b"/>
              <a:pathLst>
                <a:path w="2735" h="2717" extrusionOk="0">
                  <a:moveTo>
                    <a:pt x="2102" y="1"/>
                  </a:moveTo>
                  <a:cubicBezTo>
                    <a:pt x="1906" y="125"/>
                    <a:pt x="1693" y="223"/>
                    <a:pt x="1532" y="384"/>
                  </a:cubicBezTo>
                  <a:cubicBezTo>
                    <a:pt x="1060" y="838"/>
                    <a:pt x="0" y="1675"/>
                    <a:pt x="383" y="2406"/>
                  </a:cubicBezTo>
                  <a:cubicBezTo>
                    <a:pt x="446" y="2566"/>
                    <a:pt x="561" y="2700"/>
                    <a:pt x="731" y="2708"/>
                  </a:cubicBezTo>
                  <a:cubicBezTo>
                    <a:pt x="761" y="2714"/>
                    <a:pt x="792" y="2716"/>
                    <a:pt x="822" y="2716"/>
                  </a:cubicBezTo>
                  <a:cubicBezTo>
                    <a:pt x="1590" y="2716"/>
                    <a:pt x="2306" y="1046"/>
                    <a:pt x="2726" y="455"/>
                  </a:cubicBezTo>
                  <a:cubicBezTo>
                    <a:pt x="2726" y="455"/>
                    <a:pt x="2735" y="446"/>
                    <a:pt x="2735" y="437"/>
                  </a:cubicBezTo>
                  <a:cubicBezTo>
                    <a:pt x="2726" y="428"/>
                    <a:pt x="2735" y="419"/>
                    <a:pt x="2735" y="410"/>
                  </a:cubicBezTo>
                  <a:cubicBezTo>
                    <a:pt x="2467" y="339"/>
                    <a:pt x="2254" y="197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1455350" y="1579700"/>
              <a:ext cx="79750" cy="41850"/>
            </a:xfrm>
            <a:custGeom>
              <a:avLst/>
              <a:gdLst/>
              <a:ahLst/>
              <a:cxnLst/>
              <a:rect l="l" t="t" r="r" b="b"/>
              <a:pathLst>
                <a:path w="3190" h="1674" extrusionOk="0">
                  <a:moveTo>
                    <a:pt x="2949" y="0"/>
                  </a:moveTo>
                  <a:cubicBezTo>
                    <a:pt x="2103" y="18"/>
                    <a:pt x="0" y="161"/>
                    <a:pt x="339" y="1319"/>
                  </a:cubicBezTo>
                  <a:cubicBezTo>
                    <a:pt x="445" y="1566"/>
                    <a:pt x="696" y="1674"/>
                    <a:pt x="952" y="1674"/>
                  </a:cubicBezTo>
                  <a:cubicBezTo>
                    <a:pt x="1082" y="1674"/>
                    <a:pt x="1213" y="1646"/>
                    <a:pt x="1328" y="1595"/>
                  </a:cubicBezTo>
                  <a:cubicBezTo>
                    <a:pt x="1809" y="1381"/>
                    <a:pt x="2290" y="1140"/>
                    <a:pt x="2744" y="882"/>
                  </a:cubicBezTo>
                  <a:cubicBezTo>
                    <a:pt x="2886" y="820"/>
                    <a:pt x="3047" y="686"/>
                    <a:pt x="3189" y="624"/>
                  </a:cubicBezTo>
                  <a:cubicBezTo>
                    <a:pt x="3082" y="446"/>
                    <a:pt x="3020" y="241"/>
                    <a:pt x="3011" y="18"/>
                  </a:cubicBezTo>
                  <a:cubicBezTo>
                    <a:pt x="2984" y="18"/>
                    <a:pt x="2967" y="9"/>
                    <a:pt x="29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1462250" y="1528450"/>
              <a:ext cx="73500" cy="48150"/>
            </a:xfrm>
            <a:custGeom>
              <a:avLst/>
              <a:gdLst/>
              <a:ahLst/>
              <a:cxnLst/>
              <a:rect l="l" t="t" r="r" b="b"/>
              <a:pathLst>
                <a:path w="2940" h="1926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179" y="28"/>
                    <a:pt x="1" y="928"/>
                    <a:pt x="686" y="1293"/>
                  </a:cubicBezTo>
                  <a:lnTo>
                    <a:pt x="695" y="1293"/>
                  </a:lnTo>
                  <a:cubicBezTo>
                    <a:pt x="1123" y="1569"/>
                    <a:pt x="1639" y="1667"/>
                    <a:pt x="2129" y="1783"/>
                  </a:cubicBezTo>
                  <a:cubicBezTo>
                    <a:pt x="2334" y="1837"/>
                    <a:pt x="2530" y="1872"/>
                    <a:pt x="2735" y="1926"/>
                  </a:cubicBezTo>
                  <a:cubicBezTo>
                    <a:pt x="2735" y="1872"/>
                    <a:pt x="2744" y="1828"/>
                    <a:pt x="2753" y="1774"/>
                  </a:cubicBezTo>
                  <a:cubicBezTo>
                    <a:pt x="2780" y="1605"/>
                    <a:pt x="2842" y="1427"/>
                    <a:pt x="2940" y="1275"/>
                  </a:cubicBezTo>
                  <a:cubicBezTo>
                    <a:pt x="2886" y="1240"/>
                    <a:pt x="2851" y="1160"/>
                    <a:pt x="2797" y="1124"/>
                  </a:cubicBezTo>
                  <a:cubicBezTo>
                    <a:pt x="2303" y="647"/>
                    <a:pt x="1774" y="0"/>
                    <a:pt x="10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1503000" y="1484850"/>
              <a:ext cx="47000" cy="72375"/>
            </a:xfrm>
            <a:custGeom>
              <a:avLst/>
              <a:gdLst/>
              <a:ahLst/>
              <a:cxnLst/>
              <a:rect l="l" t="t" r="r" b="b"/>
              <a:pathLst>
                <a:path w="1880" h="2895" extrusionOk="0">
                  <a:moveTo>
                    <a:pt x="694" y="0"/>
                  </a:moveTo>
                  <a:cubicBezTo>
                    <a:pt x="428" y="0"/>
                    <a:pt x="181" y="186"/>
                    <a:pt x="116" y="516"/>
                  </a:cubicBezTo>
                  <a:cubicBezTo>
                    <a:pt x="1" y="962"/>
                    <a:pt x="312" y="1363"/>
                    <a:pt x="508" y="1737"/>
                  </a:cubicBezTo>
                  <a:cubicBezTo>
                    <a:pt x="749" y="2164"/>
                    <a:pt x="1087" y="2512"/>
                    <a:pt x="1399" y="2895"/>
                  </a:cubicBezTo>
                  <a:cubicBezTo>
                    <a:pt x="1524" y="2734"/>
                    <a:pt x="1693" y="2601"/>
                    <a:pt x="1880" y="2530"/>
                  </a:cubicBezTo>
                  <a:cubicBezTo>
                    <a:pt x="1871" y="2503"/>
                    <a:pt x="1871" y="2476"/>
                    <a:pt x="1862" y="2458"/>
                  </a:cubicBezTo>
                  <a:cubicBezTo>
                    <a:pt x="1773" y="2102"/>
                    <a:pt x="1639" y="1470"/>
                    <a:pt x="1604" y="846"/>
                  </a:cubicBezTo>
                  <a:cubicBezTo>
                    <a:pt x="1595" y="837"/>
                    <a:pt x="1586" y="828"/>
                    <a:pt x="1586" y="810"/>
                  </a:cubicBezTo>
                  <a:cubicBezTo>
                    <a:pt x="1479" y="606"/>
                    <a:pt x="1354" y="401"/>
                    <a:pt x="1185" y="240"/>
                  </a:cubicBezTo>
                  <a:cubicBezTo>
                    <a:pt x="1042" y="77"/>
                    <a:pt x="864" y="0"/>
                    <a:pt x="6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1538850" y="1467725"/>
              <a:ext cx="37650" cy="80375"/>
            </a:xfrm>
            <a:custGeom>
              <a:avLst/>
              <a:gdLst/>
              <a:ahLst/>
              <a:cxnLst/>
              <a:rect l="l" t="t" r="r" b="b"/>
              <a:pathLst>
                <a:path w="1506" h="3215" extrusionOk="0">
                  <a:moveTo>
                    <a:pt x="902" y="1"/>
                  </a:moveTo>
                  <a:cubicBezTo>
                    <a:pt x="865" y="1"/>
                    <a:pt x="826" y="6"/>
                    <a:pt x="784" y="17"/>
                  </a:cubicBezTo>
                  <a:cubicBezTo>
                    <a:pt x="1" y="213"/>
                    <a:pt x="384" y="2155"/>
                    <a:pt x="482" y="2751"/>
                  </a:cubicBezTo>
                  <a:cubicBezTo>
                    <a:pt x="517" y="2894"/>
                    <a:pt x="562" y="3027"/>
                    <a:pt x="589" y="3170"/>
                  </a:cubicBezTo>
                  <a:cubicBezTo>
                    <a:pt x="649" y="3159"/>
                    <a:pt x="713" y="3151"/>
                    <a:pt x="778" y="3151"/>
                  </a:cubicBezTo>
                  <a:cubicBezTo>
                    <a:pt x="819" y="3151"/>
                    <a:pt x="859" y="3154"/>
                    <a:pt x="900" y="3161"/>
                  </a:cubicBezTo>
                  <a:cubicBezTo>
                    <a:pt x="1016" y="3170"/>
                    <a:pt x="1123" y="3188"/>
                    <a:pt x="1221" y="3215"/>
                  </a:cubicBezTo>
                  <a:cubicBezTo>
                    <a:pt x="1221" y="3179"/>
                    <a:pt x="1230" y="3152"/>
                    <a:pt x="1230" y="3125"/>
                  </a:cubicBezTo>
                  <a:cubicBezTo>
                    <a:pt x="1239" y="2244"/>
                    <a:pt x="1506" y="1308"/>
                    <a:pt x="1346" y="435"/>
                  </a:cubicBezTo>
                  <a:cubicBezTo>
                    <a:pt x="1284" y="205"/>
                    <a:pt x="1136" y="1"/>
                    <a:pt x="9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1573600" y="1494350"/>
              <a:ext cx="49000" cy="63325"/>
            </a:xfrm>
            <a:custGeom>
              <a:avLst/>
              <a:gdLst/>
              <a:ahLst/>
              <a:cxnLst/>
              <a:rect l="l" t="t" r="r" b="b"/>
              <a:pathLst>
                <a:path w="1960" h="2533" extrusionOk="0">
                  <a:moveTo>
                    <a:pt x="1288" y="0"/>
                  </a:moveTo>
                  <a:cubicBezTo>
                    <a:pt x="1141" y="0"/>
                    <a:pt x="992" y="53"/>
                    <a:pt x="864" y="172"/>
                  </a:cubicBezTo>
                  <a:cubicBezTo>
                    <a:pt x="490" y="680"/>
                    <a:pt x="250" y="1339"/>
                    <a:pt x="54" y="1936"/>
                  </a:cubicBezTo>
                  <a:cubicBezTo>
                    <a:pt x="27" y="2025"/>
                    <a:pt x="18" y="2114"/>
                    <a:pt x="0" y="2203"/>
                  </a:cubicBezTo>
                  <a:cubicBezTo>
                    <a:pt x="205" y="2283"/>
                    <a:pt x="356" y="2399"/>
                    <a:pt x="481" y="2533"/>
                  </a:cubicBezTo>
                  <a:cubicBezTo>
                    <a:pt x="499" y="2524"/>
                    <a:pt x="526" y="2506"/>
                    <a:pt x="543" y="2497"/>
                  </a:cubicBezTo>
                  <a:cubicBezTo>
                    <a:pt x="1122" y="2185"/>
                    <a:pt x="1541" y="1606"/>
                    <a:pt x="1835" y="1027"/>
                  </a:cubicBezTo>
                  <a:cubicBezTo>
                    <a:pt x="1897" y="876"/>
                    <a:pt x="1960" y="724"/>
                    <a:pt x="1960" y="564"/>
                  </a:cubicBezTo>
                  <a:cubicBezTo>
                    <a:pt x="1888" y="228"/>
                    <a:pt x="1593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1587625" y="1537050"/>
              <a:ext cx="72825" cy="35725"/>
            </a:xfrm>
            <a:custGeom>
              <a:avLst/>
              <a:gdLst/>
              <a:ahLst/>
              <a:cxnLst/>
              <a:rect l="l" t="t" r="r" b="b"/>
              <a:pathLst>
                <a:path w="2913" h="1429" extrusionOk="0">
                  <a:moveTo>
                    <a:pt x="2143" y="1"/>
                  </a:moveTo>
                  <a:cubicBezTo>
                    <a:pt x="2069" y="1"/>
                    <a:pt x="1998" y="8"/>
                    <a:pt x="1933" y="23"/>
                  </a:cubicBezTo>
                  <a:cubicBezTo>
                    <a:pt x="1408" y="174"/>
                    <a:pt x="918" y="450"/>
                    <a:pt x="437" y="700"/>
                  </a:cubicBezTo>
                  <a:cubicBezTo>
                    <a:pt x="303" y="762"/>
                    <a:pt x="152" y="905"/>
                    <a:pt x="0" y="949"/>
                  </a:cubicBezTo>
                  <a:cubicBezTo>
                    <a:pt x="89" y="1083"/>
                    <a:pt x="143" y="1234"/>
                    <a:pt x="170" y="1395"/>
                  </a:cubicBezTo>
                  <a:cubicBezTo>
                    <a:pt x="383" y="1403"/>
                    <a:pt x="597" y="1412"/>
                    <a:pt x="802" y="1421"/>
                  </a:cubicBezTo>
                  <a:cubicBezTo>
                    <a:pt x="899" y="1426"/>
                    <a:pt x="997" y="1429"/>
                    <a:pt x="1095" y="1429"/>
                  </a:cubicBezTo>
                  <a:cubicBezTo>
                    <a:pt x="1581" y="1429"/>
                    <a:pt x="2070" y="1362"/>
                    <a:pt x="2485" y="1110"/>
                  </a:cubicBezTo>
                  <a:cubicBezTo>
                    <a:pt x="2690" y="958"/>
                    <a:pt x="2913" y="780"/>
                    <a:pt x="2904" y="495"/>
                  </a:cubicBezTo>
                  <a:cubicBezTo>
                    <a:pt x="2853" y="153"/>
                    <a:pt x="2474" y="1"/>
                    <a:pt x="214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1589175" y="1575475"/>
              <a:ext cx="85750" cy="38300"/>
            </a:xfrm>
            <a:custGeom>
              <a:avLst/>
              <a:gdLst/>
              <a:ahLst/>
              <a:cxnLst/>
              <a:rect l="l" t="t" r="r" b="b"/>
              <a:pathLst>
                <a:path w="3430" h="1532" extrusionOk="0">
                  <a:moveTo>
                    <a:pt x="125" y="0"/>
                  </a:moveTo>
                  <a:cubicBezTo>
                    <a:pt x="125" y="205"/>
                    <a:pt x="90" y="410"/>
                    <a:pt x="1" y="597"/>
                  </a:cubicBezTo>
                  <a:cubicBezTo>
                    <a:pt x="18" y="615"/>
                    <a:pt x="27" y="624"/>
                    <a:pt x="36" y="633"/>
                  </a:cubicBezTo>
                  <a:lnTo>
                    <a:pt x="45" y="641"/>
                  </a:lnTo>
                  <a:cubicBezTo>
                    <a:pt x="90" y="668"/>
                    <a:pt x="134" y="704"/>
                    <a:pt x="161" y="722"/>
                  </a:cubicBezTo>
                  <a:cubicBezTo>
                    <a:pt x="629" y="1037"/>
                    <a:pt x="1494" y="1531"/>
                    <a:pt x="2195" y="1531"/>
                  </a:cubicBezTo>
                  <a:cubicBezTo>
                    <a:pt x="2522" y="1531"/>
                    <a:pt x="2813" y="1424"/>
                    <a:pt x="3011" y="1140"/>
                  </a:cubicBezTo>
                  <a:cubicBezTo>
                    <a:pt x="3430" y="365"/>
                    <a:pt x="2210" y="232"/>
                    <a:pt x="1702" y="187"/>
                  </a:cubicBezTo>
                  <a:cubicBezTo>
                    <a:pt x="1176" y="89"/>
                    <a:pt x="651" y="36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1578050" y="1594175"/>
              <a:ext cx="54875" cy="73625"/>
            </a:xfrm>
            <a:custGeom>
              <a:avLst/>
              <a:gdLst/>
              <a:ahLst/>
              <a:cxnLst/>
              <a:rect l="l" t="t" r="r" b="b"/>
              <a:pathLst>
                <a:path w="2195" h="2945" extrusionOk="0">
                  <a:moveTo>
                    <a:pt x="374" y="0"/>
                  </a:moveTo>
                  <a:cubicBezTo>
                    <a:pt x="276" y="152"/>
                    <a:pt x="152" y="285"/>
                    <a:pt x="0" y="383"/>
                  </a:cubicBezTo>
                  <a:cubicBezTo>
                    <a:pt x="9" y="401"/>
                    <a:pt x="9" y="419"/>
                    <a:pt x="18" y="437"/>
                  </a:cubicBezTo>
                  <a:cubicBezTo>
                    <a:pt x="152" y="864"/>
                    <a:pt x="285" y="1292"/>
                    <a:pt x="463" y="1702"/>
                  </a:cubicBezTo>
                  <a:cubicBezTo>
                    <a:pt x="668" y="2111"/>
                    <a:pt x="793" y="2619"/>
                    <a:pt x="1221" y="2851"/>
                  </a:cubicBezTo>
                  <a:cubicBezTo>
                    <a:pt x="1356" y="2916"/>
                    <a:pt x="1476" y="2945"/>
                    <a:pt x="1580" y="2945"/>
                  </a:cubicBezTo>
                  <a:cubicBezTo>
                    <a:pt x="2057" y="2945"/>
                    <a:pt x="2195" y="2336"/>
                    <a:pt x="1924" y="1853"/>
                  </a:cubicBezTo>
                  <a:cubicBezTo>
                    <a:pt x="1550" y="1149"/>
                    <a:pt x="953" y="606"/>
                    <a:pt x="410" y="27"/>
                  </a:cubicBezTo>
                  <a:cubicBezTo>
                    <a:pt x="410" y="18"/>
                    <a:pt x="401" y="18"/>
                    <a:pt x="392" y="18"/>
                  </a:cubicBezTo>
                  <a:cubicBezTo>
                    <a:pt x="383" y="9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1545525" y="1605750"/>
              <a:ext cx="48125" cy="84200"/>
            </a:xfrm>
            <a:custGeom>
              <a:avLst/>
              <a:gdLst/>
              <a:ahLst/>
              <a:cxnLst/>
              <a:rect l="l" t="t" r="r" b="b"/>
              <a:pathLst>
                <a:path w="1925" h="3368" extrusionOk="0">
                  <a:moveTo>
                    <a:pt x="1159" y="0"/>
                  </a:moveTo>
                  <a:cubicBezTo>
                    <a:pt x="1159" y="2"/>
                    <a:pt x="1160" y="3"/>
                    <a:pt x="1160" y="4"/>
                  </a:cubicBezTo>
                  <a:lnTo>
                    <a:pt x="1160" y="4"/>
                  </a:lnTo>
                  <a:cubicBezTo>
                    <a:pt x="1163" y="3"/>
                    <a:pt x="1165" y="2"/>
                    <a:pt x="1168" y="0"/>
                  </a:cubicBezTo>
                  <a:close/>
                  <a:moveTo>
                    <a:pt x="1160" y="4"/>
                  </a:moveTo>
                  <a:cubicBezTo>
                    <a:pt x="974" y="91"/>
                    <a:pt x="754" y="143"/>
                    <a:pt x="500" y="143"/>
                  </a:cubicBezTo>
                  <a:lnTo>
                    <a:pt x="473" y="134"/>
                  </a:lnTo>
                  <a:cubicBezTo>
                    <a:pt x="473" y="143"/>
                    <a:pt x="473" y="143"/>
                    <a:pt x="473" y="152"/>
                  </a:cubicBezTo>
                  <a:cubicBezTo>
                    <a:pt x="464" y="161"/>
                    <a:pt x="455" y="179"/>
                    <a:pt x="446" y="188"/>
                  </a:cubicBezTo>
                  <a:cubicBezTo>
                    <a:pt x="437" y="259"/>
                    <a:pt x="428" y="330"/>
                    <a:pt x="428" y="392"/>
                  </a:cubicBezTo>
                  <a:cubicBezTo>
                    <a:pt x="304" y="1301"/>
                    <a:pt x="1" y="2397"/>
                    <a:pt x="624" y="3180"/>
                  </a:cubicBezTo>
                  <a:cubicBezTo>
                    <a:pt x="725" y="3307"/>
                    <a:pt x="879" y="3367"/>
                    <a:pt x="1036" y="3367"/>
                  </a:cubicBezTo>
                  <a:cubicBezTo>
                    <a:pt x="1198" y="3367"/>
                    <a:pt x="1362" y="3303"/>
                    <a:pt x="1471" y="3180"/>
                  </a:cubicBezTo>
                  <a:cubicBezTo>
                    <a:pt x="1925" y="2548"/>
                    <a:pt x="1479" y="1390"/>
                    <a:pt x="1346" y="677"/>
                  </a:cubicBezTo>
                  <a:cubicBezTo>
                    <a:pt x="1302" y="447"/>
                    <a:pt x="1231" y="226"/>
                    <a:pt x="1160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1455350" y="1464125"/>
              <a:ext cx="220300" cy="229275"/>
            </a:xfrm>
            <a:custGeom>
              <a:avLst/>
              <a:gdLst/>
              <a:ahLst/>
              <a:cxnLst/>
              <a:rect l="l" t="t" r="r" b="b"/>
              <a:pathLst>
                <a:path w="8812" h="9171" extrusionOk="0">
                  <a:moveTo>
                    <a:pt x="4242" y="145"/>
                  </a:moveTo>
                  <a:cubicBezTo>
                    <a:pt x="4476" y="145"/>
                    <a:pt x="4624" y="349"/>
                    <a:pt x="4686" y="579"/>
                  </a:cubicBezTo>
                  <a:cubicBezTo>
                    <a:pt x="4846" y="1452"/>
                    <a:pt x="4579" y="2388"/>
                    <a:pt x="4570" y="3269"/>
                  </a:cubicBezTo>
                  <a:cubicBezTo>
                    <a:pt x="4570" y="3296"/>
                    <a:pt x="4561" y="3323"/>
                    <a:pt x="4561" y="3359"/>
                  </a:cubicBezTo>
                  <a:cubicBezTo>
                    <a:pt x="4463" y="3332"/>
                    <a:pt x="4356" y="3314"/>
                    <a:pt x="4240" y="3305"/>
                  </a:cubicBezTo>
                  <a:cubicBezTo>
                    <a:pt x="4199" y="3298"/>
                    <a:pt x="4159" y="3295"/>
                    <a:pt x="4118" y="3295"/>
                  </a:cubicBezTo>
                  <a:cubicBezTo>
                    <a:pt x="4053" y="3295"/>
                    <a:pt x="3989" y="3303"/>
                    <a:pt x="3929" y="3314"/>
                  </a:cubicBezTo>
                  <a:cubicBezTo>
                    <a:pt x="3902" y="3171"/>
                    <a:pt x="3857" y="3038"/>
                    <a:pt x="3831" y="2895"/>
                  </a:cubicBezTo>
                  <a:cubicBezTo>
                    <a:pt x="3724" y="2299"/>
                    <a:pt x="3341" y="348"/>
                    <a:pt x="4124" y="161"/>
                  </a:cubicBezTo>
                  <a:cubicBezTo>
                    <a:pt x="4166" y="150"/>
                    <a:pt x="4205" y="145"/>
                    <a:pt x="4242" y="145"/>
                  </a:cubicBezTo>
                  <a:close/>
                  <a:moveTo>
                    <a:pt x="2598" y="829"/>
                  </a:moveTo>
                  <a:cubicBezTo>
                    <a:pt x="2769" y="829"/>
                    <a:pt x="2948" y="905"/>
                    <a:pt x="3091" y="1069"/>
                  </a:cubicBezTo>
                  <a:cubicBezTo>
                    <a:pt x="3260" y="1230"/>
                    <a:pt x="3385" y="1435"/>
                    <a:pt x="3492" y="1639"/>
                  </a:cubicBezTo>
                  <a:cubicBezTo>
                    <a:pt x="3501" y="1657"/>
                    <a:pt x="3501" y="1666"/>
                    <a:pt x="3510" y="1675"/>
                  </a:cubicBezTo>
                  <a:cubicBezTo>
                    <a:pt x="3554" y="2290"/>
                    <a:pt x="3688" y="2931"/>
                    <a:pt x="3777" y="3278"/>
                  </a:cubicBezTo>
                  <a:cubicBezTo>
                    <a:pt x="3777" y="3305"/>
                    <a:pt x="3786" y="3332"/>
                    <a:pt x="3786" y="3359"/>
                  </a:cubicBezTo>
                  <a:cubicBezTo>
                    <a:pt x="3599" y="3430"/>
                    <a:pt x="3430" y="3563"/>
                    <a:pt x="3305" y="3724"/>
                  </a:cubicBezTo>
                  <a:cubicBezTo>
                    <a:pt x="3002" y="3341"/>
                    <a:pt x="2655" y="2993"/>
                    <a:pt x="2414" y="2566"/>
                  </a:cubicBezTo>
                  <a:cubicBezTo>
                    <a:pt x="2218" y="2192"/>
                    <a:pt x="1907" y="1791"/>
                    <a:pt x="2022" y="1337"/>
                  </a:cubicBezTo>
                  <a:cubicBezTo>
                    <a:pt x="2087" y="1012"/>
                    <a:pt x="2333" y="829"/>
                    <a:pt x="2598" y="829"/>
                  </a:cubicBezTo>
                  <a:close/>
                  <a:moveTo>
                    <a:pt x="6018" y="1209"/>
                  </a:moveTo>
                  <a:cubicBezTo>
                    <a:pt x="6323" y="1209"/>
                    <a:pt x="6618" y="1437"/>
                    <a:pt x="6690" y="1773"/>
                  </a:cubicBezTo>
                  <a:cubicBezTo>
                    <a:pt x="6690" y="1933"/>
                    <a:pt x="6627" y="2085"/>
                    <a:pt x="6574" y="2236"/>
                  </a:cubicBezTo>
                  <a:cubicBezTo>
                    <a:pt x="6280" y="2815"/>
                    <a:pt x="5852" y="3385"/>
                    <a:pt x="5273" y="3706"/>
                  </a:cubicBezTo>
                  <a:cubicBezTo>
                    <a:pt x="5256" y="3715"/>
                    <a:pt x="5229" y="3733"/>
                    <a:pt x="5211" y="3742"/>
                  </a:cubicBezTo>
                  <a:cubicBezTo>
                    <a:pt x="5095" y="3608"/>
                    <a:pt x="4935" y="3492"/>
                    <a:pt x="4730" y="3412"/>
                  </a:cubicBezTo>
                  <a:cubicBezTo>
                    <a:pt x="4748" y="3314"/>
                    <a:pt x="4757" y="3234"/>
                    <a:pt x="4784" y="3136"/>
                  </a:cubicBezTo>
                  <a:cubicBezTo>
                    <a:pt x="4980" y="2548"/>
                    <a:pt x="5220" y="1889"/>
                    <a:pt x="5594" y="1381"/>
                  </a:cubicBezTo>
                  <a:cubicBezTo>
                    <a:pt x="5722" y="1262"/>
                    <a:pt x="5871" y="1209"/>
                    <a:pt x="6018" y="1209"/>
                  </a:cubicBezTo>
                  <a:close/>
                  <a:moveTo>
                    <a:pt x="7437" y="2918"/>
                  </a:moveTo>
                  <a:cubicBezTo>
                    <a:pt x="7771" y="2918"/>
                    <a:pt x="8144" y="3070"/>
                    <a:pt x="8195" y="3412"/>
                  </a:cubicBezTo>
                  <a:cubicBezTo>
                    <a:pt x="8204" y="3697"/>
                    <a:pt x="7981" y="3875"/>
                    <a:pt x="7776" y="4027"/>
                  </a:cubicBezTo>
                  <a:cubicBezTo>
                    <a:pt x="7361" y="4279"/>
                    <a:pt x="6872" y="4346"/>
                    <a:pt x="6386" y="4346"/>
                  </a:cubicBezTo>
                  <a:cubicBezTo>
                    <a:pt x="6288" y="4346"/>
                    <a:pt x="6190" y="4343"/>
                    <a:pt x="6093" y="4338"/>
                  </a:cubicBezTo>
                  <a:cubicBezTo>
                    <a:pt x="5888" y="4338"/>
                    <a:pt x="5674" y="4320"/>
                    <a:pt x="5461" y="4312"/>
                  </a:cubicBezTo>
                  <a:cubicBezTo>
                    <a:pt x="5434" y="4151"/>
                    <a:pt x="5380" y="4000"/>
                    <a:pt x="5291" y="3857"/>
                  </a:cubicBezTo>
                  <a:cubicBezTo>
                    <a:pt x="5443" y="3822"/>
                    <a:pt x="5594" y="3679"/>
                    <a:pt x="5728" y="3617"/>
                  </a:cubicBezTo>
                  <a:cubicBezTo>
                    <a:pt x="6209" y="3367"/>
                    <a:pt x="6699" y="3091"/>
                    <a:pt x="7224" y="2940"/>
                  </a:cubicBezTo>
                  <a:cubicBezTo>
                    <a:pt x="7291" y="2925"/>
                    <a:pt x="7363" y="2918"/>
                    <a:pt x="7437" y="2918"/>
                  </a:cubicBezTo>
                  <a:close/>
                  <a:moveTo>
                    <a:pt x="1316" y="2573"/>
                  </a:moveTo>
                  <a:cubicBezTo>
                    <a:pt x="2059" y="2573"/>
                    <a:pt x="2579" y="3220"/>
                    <a:pt x="3073" y="3697"/>
                  </a:cubicBezTo>
                  <a:cubicBezTo>
                    <a:pt x="3127" y="3733"/>
                    <a:pt x="3162" y="3804"/>
                    <a:pt x="3216" y="3848"/>
                  </a:cubicBezTo>
                  <a:cubicBezTo>
                    <a:pt x="3118" y="4000"/>
                    <a:pt x="3056" y="4169"/>
                    <a:pt x="3029" y="4347"/>
                  </a:cubicBezTo>
                  <a:cubicBezTo>
                    <a:pt x="3020" y="4392"/>
                    <a:pt x="3011" y="4445"/>
                    <a:pt x="3011" y="4499"/>
                  </a:cubicBezTo>
                  <a:cubicBezTo>
                    <a:pt x="3002" y="4499"/>
                    <a:pt x="3002" y="4490"/>
                    <a:pt x="2993" y="4490"/>
                  </a:cubicBezTo>
                  <a:cubicBezTo>
                    <a:pt x="2797" y="4445"/>
                    <a:pt x="2601" y="4410"/>
                    <a:pt x="2405" y="4356"/>
                  </a:cubicBezTo>
                  <a:cubicBezTo>
                    <a:pt x="1915" y="4240"/>
                    <a:pt x="1399" y="4142"/>
                    <a:pt x="971" y="3866"/>
                  </a:cubicBezTo>
                  <a:cubicBezTo>
                    <a:pt x="277" y="3501"/>
                    <a:pt x="455" y="2601"/>
                    <a:pt x="1256" y="2575"/>
                  </a:cubicBezTo>
                  <a:cubicBezTo>
                    <a:pt x="1276" y="2574"/>
                    <a:pt x="1296" y="2573"/>
                    <a:pt x="1316" y="2573"/>
                  </a:cubicBezTo>
                  <a:close/>
                  <a:moveTo>
                    <a:pt x="4129" y="3439"/>
                  </a:moveTo>
                  <a:cubicBezTo>
                    <a:pt x="4133" y="3439"/>
                    <a:pt x="4138" y="3439"/>
                    <a:pt x="4142" y="3439"/>
                  </a:cubicBezTo>
                  <a:cubicBezTo>
                    <a:pt x="4855" y="3439"/>
                    <a:pt x="5496" y="3991"/>
                    <a:pt x="5300" y="4748"/>
                  </a:cubicBezTo>
                  <a:cubicBezTo>
                    <a:pt x="5247" y="5060"/>
                    <a:pt x="5078" y="5336"/>
                    <a:pt x="4784" y="5478"/>
                  </a:cubicBezTo>
                  <a:cubicBezTo>
                    <a:pt x="4605" y="5580"/>
                    <a:pt x="4419" y="5666"/>
                    <a:pt x="4209" y="5666"/>
                  </a:cubicBezTo>
                  <a:cubicBezTo>
                    <a:pt x="4198" y="5666"/>
                    <a:pt x="4188" y="5666"/>
                    <a:pt x="4178" y="5665"/>
                  </a:cubicBezTo>
                  <a:cubicBezTo>
                    <a:pt x="3528" y="5612"/>
                    <a:pt x="3162" y="5176"/>
                    <a:pt x="3145" y="4534"/>
                  </a:cubicBezTo>
                  <a:cubicBezTo>
                    <a:pt x="3171" y="4004"/>
                    <a:pt x="3557" y="3439"/>
                    <a:pt x="4129" y="3439"/>
                  </a:cubicBezTo>
                  <a:close/>
                  <a:moveTo>
                    <a:pt x="5478" y="4454"/>
                  </a:moveTo>
                  <a:cubicBezTo>
                    <a:pt x="6004" y="4481"/>
                    <a:pt x="6529" y="4543"/>
                    <a:pt x="7055" y="4632"/>
                  </a:cubicBezTo>
                  <a:cubicBezTo>
                    <a:pt x="7572" y="4686"/>
                    <a:pt x="8792" y="4810"/>
                    <a:pt x="8373" y="5594"/>
                  </a:cubicBezTo>
                  <a:cubicBezTo>
                    <a:pt x="8176" y="5876"/>
                    <a:pt x="7886" y="5983"/>
                    <a:pt x="7560" y="5983"/>
                  </a:cubicBezTo>
                  <a:cubicBezTo>
                    <a:pt x="6856" y="5983"/>
                    <a:pt x="5986" y="5483"/>
                    <a:pt x="5523" y="5167"/>
                  </a:cubicBezTo>
                  <a:cubicBezTo>
                    <a:pt x="5487" y="5158"/>
                    <a:pt x="5443" y="5122"/>
                    <a:pt x="5398" y="5095"/>
                  </a:cubicBezTo>
                  <a:cubicBezTo>
                    <a:pt x="5398" y="5095"/>
                    <a:pt x="5398" y="5087"/>
                    <a:pt x="5389" y="5087"/>
                  </a:cubicBezTo>
                  <a:cubicBezTo>
                    <a:pt x="5380" y="5078"/>
                    <a:pt x="5371" y="5060"/>
                    <a:pt x="5363" y="5051"/>
                  </a:cubicBezTo>
                  <a:cubicBezTo>
                    <a:pt x="5443" y="4864"/>
                    <a:pt x="5487" y="4659"/>
                    <a:pt x="5478" y="4454"/>
                  </a:cubicBezTo>
                  <a:close/>
                  <a:moveTo>
                    <a:pt x="2949" y="4623"/>
                  </a:moveTo>
                  <a:cubicBezTo>
                    <a:pt x="2967" y="4632"/>
                    <a:pt x="2993" y="4632"/>
                    <a:pt x="3011" y="4641"/>
                  </a:cubicBezTo>
                  <a:cubicBezTo>
                    <a:pt x="3020" y="4864"/>
                    <a:pt x="3082" y="5069"/>
                    <a:pt x="3189" y="5247"/>
                  </a:cubicBezTo>
                  <a:cubicBezTo>
                    <a:pt x="3047" y="5309"/>
                    <a:pt x="2886" y="5443"/>
                    <a:pt x="2744" y="5496"/>
                  </a:cubicBezTo>
                  <a:cubicBezTo>
                    <a:pt x="2281" y="5755"/>
                    <a:pt x="1818" y="6004"/>
                    <a:pt x="1328" y="6218"/>
                  </a:cubicBezTo>
                  <a:cubicBezTo>
                    <a:pt x="1214" y="6268"/>
                    <a:pt x="1085" y="6296"/>
                    <a:pt x="956" y="6296"/>
                  </a:cubicBezTo>
                  <a:cubicBezTo>
                    <a:pt x="703" y="6296"/>
                    <a:pt x="454" y="6187"/>
                    <a:pt x="348" y="5933"/>
                  </a:cubicBezTo>
                  <a:cubicBezTo>
                    <a:pt x="0" y="4784"/>
                    <a:pt x="2103" y="4641"/>
                    <a:pt x="2949" y="4623"/>
                  </a:cubicBezTo>
                  <a:close/>
                  <a:moveTo>
                    <a:pt x="3278" y="5363"/>
                  </a:moveTo>
                  <a:cubicBezTo>
                    <a:pt x="3430" y="5559"/>
                    <a:pt x="3643" y="5701"/>
                    <a:pt x="3911" y="5763"/>
                  </a:cubicBezTo>
                  <a:cubicBezTo>
                    <a:pt x="3911" y="5772"/>
                    <a:pt x="3911" y="5781"/>
                    <a:pt x="3911" y="5790"/>
                  </a:cubicBezTo>
                  <a:cubicBezTo>
                    <a:pt x="3911" y="5799"/>
                    <a:pt x="3911" y="5808"/>
                    <a:pt x="3911" y="5817"/>
                  </a:cubicBezTo>
                  <a:cubicBezTo>
                    <a:pt x="3482" y="6408"/>
                    <a:pt x="2774" y="8078"/>
                    <a:pt x="2007" y="8078"/>
                  </a:cubicBezTo>
                  <a:cubicBezTo>
                    <a:pt x="1977" y="8078"/>
                    <a:pt x="1946" y="8076"/>
                    <a:pt x="1915" y="8070"/>
                  </a:cubicBezTo>
                  <a:cubicBezTo>
                    <a:pt x="1737" y="8062"/>
                    <a:pt x="1622" y="7928"/>
                    <a:pt x="1559" y="7768"/>
                  </a:cubicBezTo>
                  <a:cubicBezTo>
                    <a:pt x="1185" y="7037"/>
                    <a:pt x="2245" y="6200"/>
                    <a:pt x="2708" y="5737"/>
                  </a:cubicBezTo>
                  <a:cubicBezTo>
                    <a:pt x="2869" y="5576"/>
                    <a:pt x="3091" y="5478"/>
                    <a:pt x="3278" y="5363"/>
                  </a:cubicBezTo>
                  <a:close/>
                  <a:moveTo>
                    <a:pt x="5282" y="5193"/>
                  </a:moveTo>
                  <a:cubicBezTo>
                    <a:pt x="5291" y="5202"/>
                    <a:pt x="5291" y="5211"/>
                    <a:pt x="5300" y="5211"/>
                  </a:cubicBezTo>
                  <a:cubicBezTo>
                    <a:pt x="5309" y="5220"/>
                    <a:pt x="5318" y="5220"/>
                    <a:pt x="5327" y="5229"/>
                  </a:cubicBezTo>
                  <a:cubicBezTo>
                    <a:pt x="5861" y="5808"/>
                    <a:pt x="6458" y="6342"/>
                    <a:pt x="6832" y="7055"/>
                  </a:cubicBezTo>
                  <a:cubicBezTo>
                    <a:pt x="7103" y="7531"/>
                    <a:pt x="6965" y="8146"/>
                    <a:pt x="6486" y="8146"/>
                  </a:cubicBezTo>
                  <a:cubicBezTo>
                    <a:pt x="6382" y="8146"/>
                    <a:pt x="6263" y="8117"/>
                    <a:pt x="6129" y="8053"/>
                  </a:cubicBezTo>
                  <a:cubicBezTo>
                    <a:pt x="5701" y="7821"/>
                    <a:pt x="5585" y="7313"/>
                    <a:pt x="5380" y="6904"/>
                  </a:cubicBezTo>
                  <a:cubicBezTo>
                    <a:pt x="5193" y="6494"/>
                    <a:pt x="5069" y="6066"/>
                    <a:pt x="4926" y="5639"/>
                  </a:cubicBezTo>
                  <a:cubicBezTo>
                    <a:pt x="4917" y="5621"/>
                    <a:pt x="4917" y="5603"/>
                    <a:pt x="4908" y="5585"/>
                  </a:cubicBezTo>
                  <a:cubicBezTo>
                    <a:pt x="5069" y="5478"/>
                    <a:pt x="5193" y="5345"/>
                    <a:pt x="5282" y="5193"/>
                  </a:cubicBezTo>
                  <a:close/>
                  <a:moveTo>
                    <a:pt x="4766" y="5657"/>
                  </a:moveTo>
                  <a:cubicBezTo>
                    <a:pt x="4837" y="5888"/>
                    <a:pt x="4908" y="6111"/>
                    <a:pt x="4953" y="6334"/>
                  </a:cubicBezTo>
                  <a:cubicBezTo>
                    <a:pt x="5086" y="7055"/>
                    <a:pt x="5532" y="8204"/>
                    <a:pt x="5069" y="8845"/>
                  </a:cubicBezTo>
                  <a:lnTo>
                    <a:pt x="5078" y="8845"/>
                  </a:lnTo>
                  <a:cubicBezTo>
                    <a:pt x="4969" y="8968"/>
                    <a:pt x="4807" y="9032"/>
                    <a:pt x="4646" y="9032"/>
                  </a:cubicBezTo>
                  <a:cubicBezTo>
                    <a:pt x="4491" y="9032"/>
                    <a:pt x="4336" y="8972"/>
                    <a:pt x="4231" y="8845"/>
                  </a:cubicBezTo>
                  <a:cubicBezTo>
                    <a:pt x="3608" y="8062"/>
                    <a:pt x="3911" y="6966"/>
                    <a:pt x="4035" y="6057"/>
                  </a:cubicBezTo>
                  <a:cubicBezTo>
                    <a:pt x="4035" y="5986"/>
                    <a:pt x="4053" y="5924"/>
                    <a:pt x="4053" y="5853"/>
                  </a:cubicBezTo>
                  <a:cubicBezTo>
                    <a:pt x="4062" y="5835"/>
                    <a:pt x="4071" y="5826"/>
                    <a:pt x="4080" y="5808"/>
                  </a:cubicBezTo>
                  <a:cubicBezTo>
                    <a:pt x="4080" y="5808"/>
                    <a:pt x="4080" y="5799"/>
                    <a:pt x="4080" y="5799"/>
                  </a:cubicBezTo>
                  <a:lnTo>
                    <a:pt x="4107" y="5799"/>
                  </a:lnTo>
                  <a:cubicBezTo>
                    <a:pt x="4365" y="5799"/>
                    <a:pt x="4588" y="5755"/>
                    <a:pt x="4766" y="5657"/>
                  </a:cubicBezTo>
                  <a:close/>
                  <a:moveTo>
                    <a:pt x="4233" y="1"/>
                  </a:moveTo>
                  <a:cubicBezTo>
                    <a:pt x="4099" y="1"/>
                    <a:pt x="3965" y="43"/>
                    <a:pt x="3857" y="125"/>
                  </a:cubicBezTo>
                  <a:cubicBezTo>
                    <a:pt x="3581" y="348"/>
                    <a:pt x="3501" y="829"/>
                    <a:pt x="3501" y="1363"/>
                  </a:cubicBezTo>
                  <a:cubicBezTo>
                    <a:pt x="3305" y="1034"/>
                    <a:pt x="3029" y="713"/>
                    <a:pt x="2637" y="677"/>
                  </a:cubicBezTo>
                  <a:cubicBezTo>
                    <a:pt x="2621" y="676"/>
                    <a:pt x="2605" y="676"/>
                    <a:pt x="2590" y="676"/>
                  </a:cubicBezTo>
                  <a:cubicBezTo>
                    <a:pt x="2092" y="676"/>
                    <a:pt x="1793" y="1217"/>
                    <a:pt x="1862" y="1675"/>
                  </a:cubicBezTo>
                  <a:cubicBezTo>
                    <a:pt x="1942" y="2129"/>
                    <a:pt x="2236" y="2530"/>
                    <a:pt x="2477" y="2922"/>
                  </a:cubicBezTo>
                  <a:cubicBezTo>
                    <a:pt x="2197" y="2633"/>
                    <a:pt x="1723" y="2424"/>
                    <a:pt x="1292" y="2424"/>
                  </a:cubicBezTo>
                  <a:cubicBezTo>
                    <a:pt x="914" y="2424"/>
                    <a:pt x="569" y="2585"/>
                    <a:pt x="419" y="2993"/>
                  </a:cubicBezTo>
                  <a:cubicBezTo>
                    <a:pt x="339" y="3323"/>
                    <a:pt x="455" y="3697"/>
                    <a:pt x="740" y="3884"/>
                  </a:cubicBezTo>
                  <a:cubicBezTo>
                    <a:pt x="1230" y="4240"/>
                    <a:pt x="1826" y="4383"/>
                    <a:pt x="2423" y="4508"/>
                  </a:cubicBezTo>
                  <a:lnTo>
                    <a:pt x="2361" y="4508"/>
                  </a:lnTo>
                  <a:cubicBezTo>
                    <a:pt x="1987" y="4543"/>
                    <a:pt x="1595" y="4570"/>
                    <a:pt x="1239" y="4695"/>
                  </a:cubicBezTo>
                  <a:cubicBezTo>
                    <a:pt x="793" y="4819"/>
                    <a:pt x="259" y="5069"/>
                    <a:pt x="161" y="5576"/>
                  </a:cubicBezTo>
                  <a:cubicBezTo>
                    <a:pt x="77" y="6043"/>
                    <a:pt x="478" y="6455"/>
                    <a:pt x="923" y="6455"/>
                  </a:cubicBezTo>
                  <a:cubicBezTo>
                    <a:pt x="954" y="6455"/>
                    <a:pt x="985" y="6453"/>
                    <a:pt x="1016" y="6449"/>
                  </a:cubicBezTo>
                  <a:cubicBezTo>
                    <a:pt x="1497" y="6387"/>
                    <a:pt x="1889" y="6093"/>
                    <a:pt x="2325" y="5906"/>
                  </a:cubicBezTo>
                  <a:lnTo>
                    <a:pt x="2325" y="5906"/>
                  </a:lnTo>
                  <a:cubicBezTo>
                    <a:pt x="1862" y="6378"/>
                    <a:pt x="1158" y="6984"/>
                    <a:pt x="1372" y="7723"/>
                  </a:cubicBezTo>
                  <a:cubicBezTo>
                    <a:pt x="1477" y="8003"/>
                    <a:pt x="1668" y="8231"/>
                    <a:pt x="1986" y="8231"/>
                  </a:cubicBezTo>
                  <a:cubicBezTo>
                    <a:pt x="1992" y="8231"/>
                    <a:pt x="1998" y="8231"/>
                    <a:pt x="2005" y="8231"/>
                  </a:cubicBezTo>
                  <a:cubicBezTo>
                    <a:pt x="2771" y="8222"/>
                    <a:pt x="3403" y="6930"/>
                    <a:pt x="3866" y="6138"/>
                  </a:cubicBezTo>
                  <a:lnTo>
                    <a:pt x="3866" y="6138"/>
                  </a:lnTo>
                  <a:cubicBezTo>
                    <a:pt x="3733" y="7162"/>
                    <a:pt x="3412" y="8551"/>
                    <a:pt x="4401" y="9139"/>
                  </a:cubicBezTo>
                  <a:cubicBezTo>
                    <a:pt x="4499" y="9160"/>
                    <a:pt x="4589" y="9170"/>
                    <a:pt x="4671" y="9170"/>
                  </a:cubicBezTo>
                  <a:cubicBezTo>
                    <a:pt x="5663" y="9170"/>
                    <a:pt x="5437" y="7709"/>
                    <a:pt x="5256" y="6993"/>
                  </a:cubicBezTo>
                  <a:lnTo>
                    <a:pt x="5256" y="6993"/>
                  </a:lnTo>
                  <a:cubicBezTo>
                    <a:pt x="5452" y="7385"/>
                    <a:pt x="5585" y="7857"/>
                    <a:pt x="5959" y="8124"/>
                  </a:cubicBezTo>
                  <a:cubicBezTo>
                    <a:pt x="6122" y="8237"/>
                    <a:pt x="6301" y="8294"/>
                    <a:pt x="6469" y="8294"/>
                  </a:cubicBezTo>
                  <a:cubicBezTo>
                    <a:pt x="6790" y="8294"/>
                    <a:pt x="7070" y="8088"/>
                    <a:pt x="7117" y="7678"/>
                  </a:cubicBezTo>
                  <a:cubicBezTo>
                    <a:pt x="7162" y="7198"/>
                    <a:pt x="6859" y="6761"/>
                    <a:pt x="6574" y="6396"/>
                  </a:cubicBezTo>
                  <a:cubicBezTo>
                    <a:pt x="6333" y="6093"/>
                    <a:pt x="6075" y="5808"/>
                    <a:pt x="5808" y="5532"/>
                  </a:cubicBezTo>
                  <a:lnTo>
                    <a:pt x="5808" y="5532"/>
                  </a:lnTo>
                  <a:cubicBezTo>
                    <a:pt x="6342" y="5835"/>
                    <a:pt x="6903" y="6093"/>
                    <a:pt x="7518" y="6129"/>
                  </a:cubicBezTo>
                  <a:cubicBezTo>
                    <a:pt x="7550" y="6132"/>
                    <a:pt x="7582" y="6134"/>
                    <a:pt x="7615" y="6134"/>
                  </a:cubicBezTo>
                  <a:cubicBezTo>
                    <a:pt x="8181" y="6134"/>
                    <a:pt x="8812" y="5632"/>
                    <a:pt x="8542" y="5042"/>
                  </a:cubicBezTo>
                  <a:lnTo>
                    <a:pt x="8533" y="5042"/>
                  </a:lnTo>
                  <a:cubicBezTo>
                    <a:pt x="8168" y="4534"/>
                    <a:pt x="7465" y="4561"/>
                    <a:pt x="6903" y="4472"/>
                  </a:cubicBezTo>
                  <a:cubicBezTo>
                    <a:pt x="7420" y="4374"/>
                    <a:pt x="7972" y="4205"/>
                    <a:pt x="8266" y="3742"/>
                  </a:cubicBezTo>
                  <a:cubicBezTo>
                    <a:pt x="8563" y="3209"/>
                    <a:pt x="7978" y="2770"/>
                    <a:pt x="7476" y="2770"/>
                  </a:cubicBezTo>
                  <a:cubicBezTo>
                    <a:pt x="7467" y="2770"/>
                    <a:pt x="7457" y="2770"/>
                    <a:pt x="7447" y="2771"/>
                  </a:cubicBezTo>
                  <a:cubicBezTo>
                    <a:pt x="6921" y="2788"/>
                    <a:pt x="6467" y="3100"/>
                    <a:pt x="6004" y="3305"/>
                  </a:cubicBezTo>
                  <a:cubicBezTo>
                    <a:pt x="6378" y="2851"/>
                    <a:pt x="6903" y="2281"/>
                    <a:pt x="6806" y="1657"/>
                  </a:cubicBezTo>
                  <a:cubicBezTo>
                    <a:pt x="6702" y="1320"/>
                    <a:pt x="6366" y="1058"/>
                    <a:pt x="6021" y="1058"/>
                  </a:cubicBezTo>
                  <a:cubicBezTo>
                    <a:pt x="5919" y="1058"/>
                    <a:pt x="5816" y="1081"/>
                    <a:pt x="5719" y="1132"/>
                  </a:cubicBezTo>
                  <a:cubicBezTo>
                    <a:pt x="5336" y="1301"/>
                    <a:pt x="5211" y="1746"/>
                    <a:pt x="5033" y="2085"/>
                  </a:cubicBezTo>
                  <a:cubicBezTo>
                    <a:pt x="4944" y="2316"/>
                    <a:pt x="4837" y="2539"/>
                    <a:pt x="4748" y="2771"/>
                  </a:cubicBezTo>
                  <a:cubicBezTo>
                    <a:pt x="4757" y="2699"/>
                    <a:pt x="4757" y="2628"/>
                    <a:pt x="4766" y="2557"/>
                  </a:cubicBezTo>
                  <a:cubicBezTo>
                    <a:pt x="4784" y="1809"/>
                    <a:pt x="5069" y="998"/>
                    <a:pt x="4721" y="286"/>
                  </a:cubicBezTo>
                  <a:cubicBezTo>
                    <a:pt x="4625" y="94"/>
                    <a:pt x="4431" y="1"/>
                    <a:pt x="42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sp>
        <p:nvSpPr>
          <p:cNvPr id="4" name="부제목 3">
            <a:extLst>
              <a:ext uri="{FF2B5EF4-FFF2-40B4-BE49-F238E27FC236}">
                <a16:creationId xmlns:a16="http://schemas.microsoft.com/office/drawing/2014/main" id="{4E7A6061-6FB4-500B-D18D-61618AD44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1292636"/>
            <a:ext cx="7710900" cy="1053600"/>
          </a:xfrm>
        </p:spPr>
        <p:txBody>
          <a:bodyPr/>
          <a:lstStyle/>
          <a:p>
            <a:r>
              <a:rPr lang="ko-KR" altLang="en-US" sz="2400" dirty="0">
                <a:hlinkClick r:id="rId3"/>
              </a:rPr>
              <a:t>외교부 독도 </a:t>
            </a:r>
            <a:r>
              <a:rPr lang="en-US" altLang="ko-KR" sz="2400" dirty="0">
                <a:hlinkClick r:id="rId3"/>
              </a:rPr>
              <a:t>| </a:t>
            </a:r>
            <a:r>
              <a:rPr lang="ko-KR" altLang="en-US" sz="2400" dirty="0">
                <a:hlinkClick r:id="rId3"/>
              </a:rPr>
              <a:t>대한민국 외교부 독도 </a:t>
            </a:r>
            <a:r>
              <a:rPr lang="en-US" altLang="ko-KR" sz="2400" dirty="0">
                <a:hlinkClick r:id="rId3"/>
              </a:rPr>
              <a:t>(mofa.go.kr)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>
                <a:hlinkClick r:id="rId4"/>
              </a:rPr>
              <a:t>다케시마 ｜ 일본 외무성 </a:t>
            </a:r>
            <a:r>
              <a:rPr lang="en-US" altLang="ko-KR" sz="2400" dirty="0">
                <a:hlinkClick r:id="rId4"/>
              </a:rPr>
              <a:t>(emb-japan.go.jp)</a:t>
            </a:r>
            <a:endParaRPr lang="en-US" altLang="ko-KR" sz="2400" dirty="0"/>
          </a:p>
          <a:p>
            <a:endParaRPr lang="en-US" altLang="ko-KR" sz="2400" dirty="0">
              <a:hlinkClick r:id="rId5"/>
            </a:endParaRPr>
          </a:p>
          <a:p>
            <a:r>
              <a:rPr lang="ko-KR" altLang="en-US" sz="2400" dirty="0">
                <a:hlinkClick r:id="rId5"/>
              </a:rPr>
              <a:t>유튜브 재일한국인 박병섭의 독도 </a:t>
            </a:r>
            <a:r>
              <a:rPr lang="en-US" altLang="ko-KR" sz="2400" dirty="0">
                <a:hlinkClick r:id="rId5"/>
              </a:rPr>
              <a:t>https://youtu.be/Hl6c5JK9r0g?si=m5PBMZuLvJUKfQQC</a:t>
            </a:r>
            <a:endParaRPr lang="en-US" altLang="ko-KR" sz="2400" dirty="0"/>
          </a:p>
          <a:p>
            <a:pPr marL="139700" indent="0">
              <a:buNone/>
            </a:pPr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376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8"/>
          <p:cNvSpPr txBox="1">
            <a:spLocks noGrp="1"/>
          </p:cNvSpPr>
          <p:nvPr>
            <p:ph type="title"/>
          </p:nvPr>
        </p:nvSpPr>
        <p:spPr>
          <a:xfrm>
            <a:off x="706843" y="1719757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8800" dirty="0"/>
              <a:t>감사합니다</a:t>
            </a:r>
            <a:r>
              <a:rPr lang="en-US" altLang="ko-KR" sz="8800" dirty="0"/>
              <a:t>!</a:t>
            </a:r>
            <a:endParaRPr sz="8800" dirty="0"/>
          </a:p>
        </p:txBody>
      </p:sp>
      <p:sp>
        <p:nvSpPr>
          <p:cNvPr id="755" name="Google Shape;755;p38"/>
          <p:cNvSpPr/>
          <p:nvPr/>
        </p:nvSpPr>
        <p:spPr>
          <a:xfrm rot="-5222268">
            <a:off x="-1225475" y="3411202"/>
            <a:ext cx="2877173" cy="2778139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756" name="Google Shape;756;p38"/>
          <p:cNvSpPr/>
          <p:nvPr/>
        </p:nvSpPr>
        <p:spPr>
          <a:xfrm rot="-7778643">
            <a:off x="7721792" y="3209143"/>
            <a:ext cx="1942871" cy="2789699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grpSp>
        <p:nvGrpSpPr>
          <p:cNvPr id="757" name="Google Shape;757;p38"/>
          <p:cNvGrpSpPr/>
          <p:nvPr/>
        </p:nvGrpSpPr>
        <p:grpSpPr>
          <a:xfrm rot="10800000" flipH="1">
            <a:off x="334218" y="4066266"/>
            <a:ext cx="546763" cy="569061"/>
            <a:chOff x="1455350" y="1464125"/>
            <a:chExt cx="220300" cy="229275"/>
          </a:xfrm>
        </p:grpSpPr>
        <p:sp>
          <p:nvSpPr>
            <p:cNvPr id="758" name="Google Shape;758;p38"/>
            <p:cNvSpPr/>
            <p:nvPr/>
          </p:nvSpPr>
          <p:spPr>
            <a:xfrm>
              <a:off x="1533950" y="1550075"/>
              <a:ext cx="58825" cy="55725"/>
            </a:xfrm>
            <a:custGeom>
              <a:avLst/>
              <a:gdLst/>
              <a:ahLst/>
              <a:cxnLst/>
              <a:rect l="l" t="t" r="r" b="b"/>
              <a:pathLst>
                <a:path w="2353" h="2229" extrusionOk="0">
                  <a:moveTo>
                    <a:pt x="985" y="1"/>
                  </a:moveTo>
                  <a:cubicBezTo>
                    <a:pt x="413" y="1"/>
                    <a:pt x="27" y="566"/>
                    <a:pt x="1" y="1096"/>
                  </a:cubicBezTo>
                  <a:cubicBezTo>
                    <a:pt x="18" y="1738"/>
                    <a:pt x="384" y="2174"/>
                    <a:pt x="1034" y="2227"/>
                  </a:cubicBezTo>
                  <a:cubicBezTo>
                    <a:pt x="1043" y="2228"/>
                    <a:pt x="1052" y="2228"/>
                    <a:pt x="1061" y="2228"/>
                  </a:cubicBezTo>
                  <a:cubicBezTo>
                    <a:pt x="1265" y="2228"/>
                    <a:pt x="1461" y="2134"/>
                    <a:pt x="1640" y="2040"/>
                  </a:cubicBezTo>
                  <a:cubicBezTo>
                    <a:pt x="1934" y="1898"/>
                    <a:pt x="2103" y="1613"/>
                    <a:pt x="2156" y="1310"/>
                  </a:cubicBezTo>
                  <a:cubicBezTo>
                    <a:pt x="2352" y="553"/>
                    <a:pt x="1711" y="1"/>
                    <a:pt x="998" y="1"/>
                  </a:cubicBezTo>
                  <a:cubicBezTo>
                    <a:pt x="994" y="1"/>
                    <a:pt x="989" y="1"/>
                    <a:pt x="9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59" name="Google Shape;759;p38"/>
            <p:cNvSpPr/>
            <p:nvPr/>
          </p:nvSpPr>
          <p:spPr>
            <a:xfrm>
              <a:off x="1484750" y="1598175"/>
              <a:ext cx="68375" cy="67925"/>
            </a:xfrm>
            <a:custGeom>
              <a:avLst/>
              <a:gdLst/>
              <a:ahLst/>
              <a:cxnLst/>
              <a:rect l="l" t="t" r="r" b="b"/>
              <a:pathLst>
                <a:path w="2735" h="2717" extrusionOk="0">
                  <a:moveTo>
                    <a:pt x="2102" y="1"/>
                  </a:moveTo>
                  <a:cubicBezTo>
                    <a:pt x="1906" y="125"/>
                    <a:pt x="1693" y="223"/>
                    <a:pt x="1532" y="384"/>
                  </a:cubicBezTo>
                  <a:cubicBezTo>
                    <a:pt x="1060" y="838"/>
                    <a:pt x="0" y="1675"/>
                    <a:pt x="383" y="2406"/>
                  </a:cubicBezTo>
                  <a:cubicBezTo>
                    <a:pt x="446" y="2566"/>
                    <a:pt x="561" y="2700"/>
                    <a:pt x="731" y="2708"/>
                  </a:cubicBezTo>
                  <a:cubicBezTo>
                    <a:pt x="761" y="2714"/>
                    <a:pt x="792" y="2716"/>
                    <a:pt x="822" y="2716"/>
                  </a:cubicBezTo>
                  <a:cubicBezTo>
                    <a:pt x="1590" y="2716"/>
                    <a:pt x="2306" y="1046"/>
                    <a:pt x="2726" y="455"/>
                  </a:cubicBezTo>
                  <a:cubicBezTo>
                    <a:pt x="2726" y="455"/>
                    <a:pt x="2735" y="446"/>
                    <a:pt x="2735" y="437"/>
                  </a:cubicBezTo>
                  <a:cubicBezTo>
                    <a:pt x="2726" y="428"/>
                    <a:pt x="2735" y="419"/>
                    <a:pt x="2735" y="410"/>
                  </a:cubicBezTo>
                  <a:cubicBezTo>
                    <a:pt x="2467" y="339"/>
                    <a:pt x="2254" y="197"/>
                    <a:pt x="21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0" name="Google Shape;760;p38"/>
            <p:cNvSpPr/>
            <p:nvPr/>
          </p:nvSpPr>
          <p:spPr>
            <a:xfrm>
              <a:off x="1455350" y="1579700"/>
              <a:ext cx="79750" cy="41850"/>
            </a:xfrm>
            <a:custGeom>
              <a:avLst/>
              <a:gdLst/>
              <a:ahLst/>
              <a:cxnLst/>
              <a:rect l="l" t="t" r="r" b="b"/>
              <a:pathLst>
                <a:path w="3190" h="1674" extrusionOk="0">
                  <a:moveTo>
                    <a:pt x="2949" y="0"/>
                  </a:moveTo>
                  <a:cubicBezTo>
                    <a:pt x="2103" y="18"/>
                    <a:pt x="0" y="161"/>
                    <a:pt x="339" y="1319"/>
                  </a:cubicBezTo>
                  <a:cubicBezTo>
                    <a:pt x="445" y="1566"/>
                    <a:pt x="696" y="1674"/>
                    <a:pt x="952" y="1674"/>
                  </a:cubicBezTo>
                  <a:cubicBezTo>
                    <a:pt x="1082" y="1674"/>
                    <a:pt x="1213" y="1646"/>
                    <a:pt x="1328" y="1595"/>
                  </a:cubicBezTo>
                  <a:cubicBezTo>
                    <a:pt x="1809" y="1381"/>
                    <a:pt x="2290" y="1140"/>
                    <a:pt x="2744" y="882"/>
                  </a:cubicBezTo>
                  <a:cubicBezTo>
                    <a:pt x="2886" y="820"/>
                    <a:pt x="3047" y="686"/>
                    <a:pt x="3189" y="624"/>
                  </a:cubicBezTo>
                  <a:cubicBezTo>
                    <a:pt x="3082" y="446"/>
                    <a:pt x="3020" y="241"/>
                    <a:pt x="3011" y="18"/>
                  </a:cubicBezTo>
                  <a:cubicBezTo>
                    <a:pt x="2984" y="18"/>
                    <a:pt x="2967" y="9"/>
                    <a:pt x="294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1" name="Google Shape;761;p38"/>
            <p:cNvSpPr/>
            <p:nvPr/>
          </p:nvSpPr>
          <p:spPr>
            <a:xfrm>
              <a:off x="1462250" y="1528450"/>
              <a:ext cx="73500" cy="48150"/>
            </a:xfrm>
            <a:custGeom>
              <a:avLst/>
              <a:gdLst/>
              <a:ahLst/>
              <a:cxnLst/>
              <a:rect l="l" t="t" r="r" b="b"/>
              <a:pathLst>
                <a:path w="2940" h="1926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179" y="28"/>
                    <a:pt x="1" y="928"/>
                    <a:pt x="686" y="1293"/>
                  </a:cubicBezTo>
                  <a:lnTo>
                    <a:pt x="695" y="1293"/>
                  </a:lnTo>
                  <a:cubicBezTo>
                    <a:pt x="1123" y="1569"/>
                    <a:pt x="1639" y="1667"/>
                    <a:pt x="2129" y="1783"/>
                  </a:cubicBezTo>
                  <a:cubicBezTo>
                    <a:pt x="2334" y="1837"/>
                    <a:pt x="2530" y="1872"/>
                    <a:pt x="2735" y="1926"/>
                  </a:cubicBezTo>
                  <a:cubicBezTo>
                    <a:pt x="2735" y="1872"/>
                    <a:pt x="2744" y="1828"/>
                    <a:pt x="2753" y="1774"/>
                  </a:cubicBezTo>
                  <a:cubicBezTo>
                    <a:pt x="2780" y="1605"/>
                    <a:pt x="2842" y="1427"/>
                    <a:pt x="2940" y="1275"/>
                  </a:cubicBezTo>
                  <a:cubicBezTo>
                    <a:pt x="2886" y="1240"/>
                    <a:pt x="2851" y="1160"/>
                    <a:pt x="2797" y="1124"/>
                  </a:cubicBezTo>
                  <a:cubicBezTo>
                    <a:pt x="2303" y="647"/>
                    <a:pt x="1774" y="0"/>
                    <a:pt x="1031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2" name="Google Shape;762;p38"/>
            <p:cNvSpPr/>
            <p:nvPr/>
          </p:nvSpPr>
          <p:spPr>
            <a:xfrm>
              <a:off x="1503000" y="1484850"/>
              <a:ext cx="47000" cy="72375"/>
            </a:xfrm>
            <a:custGeom>
              <a:avLst/>
              <a:gdLst/>
              <a:ahLst/>
              <a:cxnLst/>
              <a:rect l="l" t="t" r="r" b="b"/>
              <a:pathLst>
                <a:path w="1880" h="2895" extrusionOk="0">
                  <a:moveTo>
                    <a:pt x="694" y="0"/>
                  </a:moveTo>
                  <a:cubicBezTo>
                    <a:pt x="428" y="0"/>
                    <a:pt x="181" y="186"/>
                    <a:pt x="116" y="516"/>
                  </a:cubicBezTo>
                  <a:cubicBezTo>
                    <a:pt x="1" y="962"/>
                    <a:pt x="312" y="1363"/>
                    <a:pt x="508" y="1737"/>
                  </a:cubicBezTo>
                  <a:cubicBezTo>
                    <a:pt x="749" y="2164"/>
                    <a:pt x="1087" y="2512"/>
                    <a:pt x="1399" y="2895"/>
                  </a:cubicBezTo>
                  <a:cubicBezTo>
                    <a:pt x="1524" y="2734"/>
                    <a:pt x="1693" y="2601"/>
                    <a:pt x="1880" y="2530"/>
                  </a:cubicBezTo>
                  <a:cubicBezTo>
                    <a:pt x="1871" y="2503"/>
                    <a:pt x="1871" y="2476"/>
                    <a:pt x="1862" y="2458"/>
                  </a:cubicBezTo>
                  <a:cubicBezTo>
                    <a:pt x="1773" y="2102"/>
                    <a:pt x="1639" y="1470"/>
                    <a:pt x="1604" y="846"/>
                  </a:cubicBezTo>
                  <a:cubicBezTo>
                    <a:pt x="1595" y="837"/>
                    <a:pt x="1586" y="828"/>
                    <a:pt x="1586" y="810"/>
                  </a:cubicBezTo>
                  <a:cubicBezTo>
                    <a:pt x="1479" y="606"/>
                    <a:pt x="1354" y="401"/>
                    <a:pt x="1185" y="240"/>
                  </a:cubicBezTo>
                  <a:cubicBezTo>
                    <a:pt x="1042" y="77"/>
                    <a:pt x="864" y="0"/>
                    <a:pt x="69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3" name="Google Shape;763;p38"/>
            <p:cNvSpPr/>
            <p:nvPr/>
          </p:nvSpPr>
          <p:spPr>
            <a:xfrm>
              <a:off x="1538850" y="1467725"/>
              <a:ext cx="37650" cy="80375"/>
            </a:xfrm>
            <a:custGeom>
              <a:avLst/>
              <a:gdLst/>
              <a:ahLst/>
              <a:cxnLst/>
              <a:rect l="l" t="t" r="r" b="b"/>
              <a:pathLst>
                <a:path w="1506" h="3215" extrusionOk="0">
                  <a:moveTo>
                    <a:pt x="902" y="1"/>
                  </a:moveTo>
                  <a:cubicBezTo>
                    <a:pt x="865" y="1"/>
                    <a:pt x="826" y="6"/>
                    <a:pt x="784" y="17"/>
                  </a:cubicBezTo>
                  <a:cubicBezTo>
                    <a:pt x="1" y="213"/>
                    <a:pt x="384" y="2155"/>
                    <a:pt x="482" y="2751"/>
                  </a:cubicBezTo>
                  <a:cubicBezTo>
                    <a:pt x="517" y="2894"/>
                    <a:pt x="562" y="3027"/>
                    <a:pt x="589" y="3170"/>
                  </a:cubicBezTo>
                  <a:cubicBezTo>
                    <a:pt x="649" y="3159"/>
                    <a:pt x="713" y="3151"/>
                    <a:pt x="778" y="3151"/>
                  </a:cubicBezTo>
                  <a:cubicBezTo>
                    <a:pt x="819" y="3151"/>
                    <a:pt x="859" y="3154"/>
                    <a:pt x="900" y="3161"/>
                  </a:cubicBezTo>
                  <a:cubicBezTo>
                    <a:pt x="1016" y="3170"/>
                    <a:pt x="1123" y="3188"/>
                    <a:pt x="1221" y="3215"/>
                  </a:cubicBezTo>
                  <a:cubicBezTo>
                    <a:pt x="1221" y="3179"/>
                    <a:pt x="1230" y="3152"/>
                    <a:pt x="1230" y="3125"/>
                  </a:cubicBezTo>
                  <a:cubicBezTo>
                    <a:pt x="1239" y="2244"/>
                    <a:pt x="1506" y="1308"/>
                    <a:pt x="1346" y="435"/>
                  </a:cubicBezTo>
                  <a:cubicBezTo>
                    <a:pt x="1284" y="205"/>
                    <a:pt x="1136" y="1"/>
                    <a:pt x="902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4" name="Google Shape;764;p38"/>
            <p:cNvSpPr/>
            <p:nvPr/>
          </p:nvSpPr>
          <p:spPr>
            <a:xfrm>
              <a:off x="1573600" y="1494350"/>
              <a:ext cx="49000" cy="63325"/>
            </a:xfrm>
            <a:custGeom>
              <a:avLst/>
              <a:gdLst/>
              <a:ahLst/>
              <a:cxnLst/>
              <a:rect l="l" t="t" r="r" b="b"/>
              <a:pathLst>
                <a:path w="1960" h="2533" extrusionOk="0">
                  <a:moveTo>
                    <a:pt x="1288" y="0"/>
                  </a:moveTo>
                  <a:cubicBezTo>
                    <a:pt x="1141" y="0"/>
                    <a:pt x="992" y="53"/>
                    <a:pt x="864" y="172"/>
                  </a:cubicBezTo>
                  <a:cubicBezTo>
                    <a:pt x="490" y="680"/>
                    <a:pt x="250" y="1339"/>
                    <a:pt x="54" y="1936"/>
                  </a:cubicBezTo>
                  <a:cubicBezTo>
                    <a:pt x="27" y="2025"/>
                    <a:pt x="18" y="2114"/>
                    <a:pt x="0" y="2203"/>
                  </a:cubicBezTo>
                  <a:cubicBezTo>
                    <a:pt x="205" y="2283"/>
                    <a:pt x="356" y="2399"/>
                    <a:pt x="481" y="2533"/>
                  </a:cubicBezTo>
                  <a:cubicBezTo>
                    <a:pt x="499" y="2524"/>
                    <a:pt x="526" y="2506"/>
                    <a:pt x="543" y="2497"/>
                  </a:cubicBezTo>
                  <a:cubicBezTo>
                    <a:pt x="1122" y="2185"/>
                    <a:pt x="1541" y="1606"/>
                    <a:pt x="1835" y="1027"/>
                  </a:cubicBezTo>
                  <a:cubicBezTo>
                    <a:pt x="1897" y="876"/>
                    <a:pt x="1960" y="724"/>
                    <a:pt x="1960" y="564"/>
                  </a:cubicBezTo>
                  <a:cubicBezTo>
                    <a:pt x="1888" y="228"/>
                    <a:pt x="1593" y="0"/>
                    <a:pt x="1288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5" name="Google Shape;765;p38"/>
            <p:cNvSpPr/>
            <p:nvPr/>
          </p:nvSpPr>
          <p:spPr>
            <a:xfrm>
              <a:off x="1587625" y="1537050"/>
              <a:ext cx="72825" cy="35725"/>
            </a:xfrm>
            <a:custGeom>
              <a:avLst/>
              <a:gdLst/>
              <a:ahLst/>
              <a:cxnLst/>
              <a:rect l="l" t="t" r="r" b="b"/>
              <a:pathLst>
                <a:path w="2913" h="1429" extrusionOk="0">
                  <a:moveTo>
                    <a:pt x="2143" y="1"/>
                  </a:moveTo>
                  <a:cubicBezTo>
                    <a:pt x="2069" y="1"/>
                    <a:pt x="1998" y="8"/>
                    <a:pt x="1933" y="23"/>
                  </a:cubicBezTo>
                  <a:cubicBezTo>
                    <a:pt x="1408" y="174"/>
                    <a:pt x="918" y="450"/>
                    <a:pt x="437" y="700"/>
                  </a:cubicBezTo>
                  <a:cubicBezTo>
                    <a:pt x="303" y="762"/>
                    <a:pt x="152" y="905"/>
                    <a:pt x="0" y="949"/>
                  </a:cubicBezTo>
                  <a:cubicBezTo>
                    <a:pt x="89" y="1083"/>
                    <a:pt x="143" y="1234"/>
                    <a:pt x="170" y="1395"/>
                  </a:cubicBezTo>
                  <a:cubicBezTo>
                    <a:pt x="383" y="1403"/>
                    <a:pt x="597" y="1412"/>
                    <a:pt x="802" y="1421"/>
                  </a:cubicBezTo>
                  <a:cubicBezTo>
                    <a:pt x="899" y="1426"/>
                    <a:pt x="997" y="1429"/>
                    <a:pt x="1095" y="1429"/>
                  </a:cubicBezTo>
                  <a:cubicBezTo>
                    <a:pt x="1581" y="1429"/>
                    <a:pt x="2070" y="1362"/>
                    <a:pt x="2485" y="1110"/>
                  </a:cubicBezTo>
                  <a:cubicBezTo>
                    <a:pt x="2690" y="958"/>
                    <a:pt x="2913" y="780"/>
                    <a:pt x="2904" y="495"/>
                  </a:cubicBezTo>
                  <a:cubicBezTo>
                    <a:pt x="2853" y="153"/>
                    <a:pt x="2474" y="1"/>
                    <a:pt x="214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6" name="Google Shape;766;p38"/>
            <p:cNvSpPr/>
            <p:nvPr/>
          </p:nvSpPr>
          <p:spPr>
            <a:xfrm>
              <a:off x="1589175" y="1575475"/>
              <a:ext cx="85750" cy="38300"/>
            </a:xfrm>
            <a:custGeom>
              <a:avLst/>
              <a:gdLst/>
              <a:ahLst/>
              <a:cxnLst/>
              <a:rect l="l" t="t" r="r" b="b"/>
              <a:pathLst>
                <a:path w="3430" h="1532" extrusionOk="0">
                  <a:moveTo>
                    <a:pt x="125" y="0"/>
                  </a:moveTo>
                  <a:cubicBezTo>
                    <a:pt x="125" y="205"/>
                    <a:pt x="90" y="410"/>
                    <a:pt x="1" y="597"/>
                  </a:cubicBezTo>
                  <a:cubicBezTo>
                    <a:pt x="18" y="615"/>
                    <a:pt x="27" y="624"/>
                    <a:pt x="36" y="633"/>
                  </a:cubicBezTo>
                  <a:lnTo>
                    <a:pt x="45" y="641"/>
                  </a:lnTo>
                  <a:cubicBezTo>
                    <a:pt x="90" y="668"/>
                    <a:pt x="134" y="704"/>
                    <a:pt x="161" y="722"/>
                  </a:cubicBezTo>
                  <a:cubicBezTo>
                    <a:pt x="629" y="1037"/>
                    <a:pt x="1494" y="1531"/>
                    <a:pt x="2195" y="1531"/>
                  </a:cubicBezTo>
                  <a:cubicBezTo>
                    <a:pt x="2522" y="1531"/>
                    <a:pt x="2813" y="1424"/>
                    <a:pt x="3011" y="1140"/>
                  </a:cubicBezTo>
                  <a:cubicBezTo>
                    <a:pt x="3430" y="365"/>
                    <a:pt x="2210" y="232"/>
                    <a:pt x="1702" y="187"/>
                  </a:cubicBezTo>
                  <a:cubicBezTo>
                    <a:pt x="1176" y="89"/>
                    <a:pt x="651" y="36"/>
                    <a:pt x="125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7" name="Google Shape;767;p38"/>
            <p:cNvSpPr/>
            <p:nvPr/>
          </p:nvSpPr>
          <p:spPr>
            <a:xfrm>
              <a:off x="1578050" y="1594175"/>
              <a:ext cx="54875" cy="73625"/>
            </a:xfrm>
            <a:custGeom>
              <a:avLst/>
              <a:gdLst/>
              <a:ahLst/>
              <a:cxnLst/>
              <a:rect l="l" t="t" r="r" b="b"/>
              <a:pathLst>
                <a:path w="2195" h="2945" extrusionOk="0">
                  <a:moveTo>
                    <a:pt x="374" y="0"/>
                  </a:moveTo>
                  <a:cubicBezTo>
                    <a:pt x="276" y="152"/>
                    <a:pt x="152" y="285"/>
                    <a:pt x="0" y="383"/>
                  </a:cubicBezTo>
                  <a:cubicBezTo>
                    <a:pt x="9" y="401"/>
                    <a:pt x="9" y="419"/>
                    <a:pt x="18" y="437"/>
                  </a:cubicBezTo>
                  <a:cubicBezTo>
                    <a:pt x="152" y="864"/>
                    <a:pt x="285" y="1292"/>
                    <a:pt x="463" y="1702"/>
                  </a:cubicBezTo>
                  <a:cubicBezTo>
                    <a:pt x="668" y="2111"/>
                    <a:pt x="793" y="2619"/>
                    <a:pt x="1221" y="2851"/>
                  </a:cubicBezTo>
                  <a:cubicBezTo>
                    <a:pt x="1356" y="2916"/>
                    <a:pt x="1476" y="2945"/>
                    <a:pt x="1580" y="2945"/>
                  </a:cubicBezTo>
                  <a:cubicBezTo>
                    <a:pt x="2057" y="2945"/>
                    <a:pt x="2195" y="2336"/>
                    <a:pt x="1924" y="1853"/>
                  </a:cubicBezTo>
                  <a:cubicBezTo>
                    <a:pt x="1550" y="1149"/>
                    <a:pt x="953" y="606"/>
                    <a:pt x="410" y="27"/>
                  </a:cubicBezTo>
                  <a:cubicBezTo>
                    <a:pt x="410" y="18"/>
                    <a:pt x="401" y="18"/>
                    <a:pt x="392" y="18"/>
                  </a:cubicBezTo>
                  <a:cubicBezTo>
                    <a:pt x="383" y="9"/>
                    <a:pt x="383" y="0"/>
                    <a:pt x="374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8" name="Google Shape;768;p38"/>
            <p:cNvSpPr/>
            <p:nvPr/>
          </p:nvSpPr>
          <p:spPr>
            <a:xfrm>
              <a:off x="1545525" y="1605750"/>
              <a:ext cx="48125" cy="84200"/>
            </a:xfrm>
            <a:custGeom>
              <a:avLst/>
              <a:gdLst/>
              <a:ahLst/>
              <a:cxnLst/>
              <a:rect l="l" t="t" r="r" b="b"/>
              <a:pathLst>
                <a:path w="1925" h="3368" extrusionOk="0">
                  <a:moveTo>
                    <a:pt x="1159" y="0"/>
                  </a:moveTo>
                  <a:cubicBezTo>
                    <a:pt x="1159" y="2"/>
                    <a:pt x="1160" y="3"/>
                    <a:pt x="1160" y="4"/>
                  </a:cubicBezTo>
                  <a:lnTo>
                    <a:pt x="1160" y="4"/>
                  </a:lnTo>
                  <a:cubicBezTo>
                    <a:pt x="1163" y="3"/>
                    <a:pt x="1165" y="2"/>
                    <a:pt x="1168" y="0"/>
                  </a:cubicBezTo>
                  <a:close/>
                  <a:moveTo>
                    <a:pt x="1160" y="4"/>
                  </a:moveTo>
                  <a:cubicBezTo>
                    <a:pt x="974" y="91"/>
                    <a:pt x="754" y="143"/>
                    <a:pt x="500" y="143"/>
                  </a:cubicBezTo>
                  <a:lnTo>
                    <a:pt x="473" y="134"/>
                  </a:lnTo>
                  <a:cubicBezTo>
                    <a:pt x="473" y="143"/>
                    <a:pt x="473" y="143"/>
                    <a:pt x="473" y="152"/>
                  </a:cubicBezTo>
                  <a:cubicBezTo>
                    <a:pt x="464" y="161"/>
                    <a:pt x="455" y="179"/>
                    <a:pt x="446" y="188"/>
                  </a:cubicBezTo>
                  <a:cubicBezTo>
                    <a:pt x="437" y="259"/>
                    <a:pt x="428" y="330"/>
                    <a:pt x="428" y="392"/>
                  </a:cubicBezTo>
                  <a:cubicBezTo>
                    <a:pt x="304" y="1301"/>
                    <a:pt x="1" y="2397"/>
                    <a:pt x="624" y="3180"/>
                  </a:cubicBezTo>
                  <a:cubicBezTo>
                    <a:pt x="725" y="3307"/>
                    <a:pt x="879" y="3367"/>
                    <a:pt x="1036" y="3367"/>
                  </a:cubicBezTo>
                  <a:cubicBezTo>
                    <a:pt x="1198" y="3367"/>
                    <a:pt x="1362" y="3303"/>
                    <a:pt x="1471" y="3180"/>
                  </a:cubicBezTo>
                  <a:cubicBezTo>
                    <a:pt x="1925" y="2548"/>
                    <a:pt x="1479" y="1390"/>
                    <a:pt x="1346" y="677"/>
                  </a:cubicBezTo>
                  <a:cubicBezTo>
                    <a:pt x="1302" y="447"/>
                    <a:pt x="1231" y="226"/>
                    <a:pt x="1160" y="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  <p:sp>
          <p:nvSpPr>
            <p:cNvPr id="769" name="Google Shape;769;p38"/>
            <p:cNvSpPr/>
            <p:nvPr/>
          </p:nvSpPr>
          <p:spPr>
            <a:xfrm>
              <a:off x="1455350" y="1464125"/>
              <a:ext cx="220300" cy="229275"/>
            </a:xfrm>
            <a:custGeom>
              <a:avLst/>
              <a:gdLst/>
              <a:ahLst/>
              <a:cxnLst/>
              <a:rect l="l" t="t" r="r" b="b"/>
              <a:pathLst>
                <a:path w="8812" h="9171" extrusionOk="0">
                  <a:moveTo>
                    <a:pt x="4242" y="145"/>
                  </a:moveTo>
                  <a:cubicBezTo>
                    <a:pt x="4476" y="145"/>
                    <a:pt x="4624" y="349"/>
                    <a:pt x="4686" y="579"/>
                  </a:cubicBezTo>
                  <a:cubicBezTo>
                    <a:pt x="4846" y="1452"/>
                    <a:pt x="4579" y="2388"/>
                    <a:pt x="4570" y="3269"/>
                  </a:cubicBezTo>
                  <a:cubicBezTo>
                    <a:pt x="4570" y="3296"/>
                    <a:pt x="4561" y="3323"/>
                    <a:pt x="4561" y="3359"/>
                  </a:cubicBezTo>
                  <a:cubicBezTo>
                    <a:pt x="4463" y="3332"/>
                    <a:pt x="4356" y="3314"/>
                    <a:pt x="4240" y="3305"/>
                  </a:cubicBezTo>
                  <a:cubicBezTo>
                    <a:pt x="4199" y="3298"/>
                    <a:pt x="4159" y="3295"/>
                    <a:pt x="4118" y="3295"/>
                  </a:cubicBezTo>
                  <a:cubicBezTo>
                    <a:pt x="4053" y="3295"/>
                    <a:pt x="3989" y="3303"/>
                    <a:pt x="3929" y="3314"/>
                  </a:cubicBezTo>
                  <a:cubicBezTo>
                    <a:pt x="3902" y="3171"/>
                    <a:pt x="3857" y="3038"/>
                    <a:pt x="3831" y="2895"/>
                  </a:cubicBezTo>
                  <a:cubicBezTo>
                    <a:pt x="3724" y="2299"/>
                    <a:pt x="3341" y="348"/>
                    <a:pt x="4124" y="161"/>
                  </a:cubicBezTo>
                  <a:cubicBezTo>
                    <a:pt x="4166" y="150"/>
                    <a:pt x="4205" y="145"/>
                    <a:pt x="4242" y="145"/>
                  </a:cubicBezTo>
                  <a:close/>
                  <a:moveTo>
                    <a:pt x="2598" y="829"/>
                  </a:moveTo>
                  <a:cubicBezTo>
                    <a:pt x="2769" y="829"/>
                    <a:pt x="2948" y="905"/>
                    <a:pt x="3091" y="1069"/>
                  </a:cubicBezTo>
                  <a:cubicBezTo>
                    <a:pt x="3260" y="1230"/>
                    <a:pt x="3385" y="1435"/>
                    <a:pt x="3492" y="1639"/>
                  </a:cubicBezTo>
                  <a:cubicBezTo>
                    <a:pt x="3501" y="1657"/>
                    <a:pt x="3501" y="1666"/>
                    <a:pt x="3510" y="1675"/>
                  </a:cubicBezTo>
                  <a:cubicBezTo>
                    <a:pt x="3554" y="2290"/>
                    <a:pt x="3688" y="2931"/>
                    <a:pt x="3777" y="3278"/>
                  </a:cubicBezTo>
                  <a:cubicBezTo>
                    <a:pt x="3777" y="3305"/>
                    <a:pt x="3786" y="3332"/>
                    <a:pt x="3786" y="3359"/>
                  </a:cubicBezTo>
                  <a:cubicBezTo>
                    <a:pt x="3599" y="3430"/>
                    <a:pt x="3430" y="3563"/>
                    <a:pt x="3305" y="3724"/>
                  </a:cubicBezTo>
                  <a:cubicBezTo>
                    <a:pt x="3002" y="3341"/>
                    <a:pt x="2655" y="2993"/>
                    <a:pt x="2414" y="2566"/>
                  </a:cubicBezTo>
                  <a:cubicBezTo>
                    <a:pt x="2218" y="2192"/>
                    <a:pt x="1907" y="1791"/>
                    <a:pt x="2022" y="1337"/>
                  </a:cubicBezTo>
                  <a:cubicBezTo>
                    <a:pt x="2087" y="1012"/>
                    <a:pt x="2333" y="829"/>
                    <a:pt x="2598" y="829"/>
                  </a:cubicBezTo>
                  <a:close/>
                  <a:moveTo>
                    <a:pt x="6018" y="1209"/>
                  </a:moveTo>
                  <a:cubicBezTo>
                    <a:pt x="6323" y="1209"/>
                    <a:pt x="6618" y="1437"/>
                    <a:pt x="6690" y="1773"/>
                  </a:cubicBezTo>
                  <a:cubicBezTo>
                    <a:pt x="6690" y="1933"/>
                    <a:pt x="6627" y="2085"/>
                    <a:pt x="6574" y="2236"/>
                  </a:cubicBezTo>
                  <a:cubicBezTo>
                    <a:pt x="6280" y="2815"/>
                    <a:pt x="5852" y="3385"/>
                    <a:pt x="5273" y="3706"/>
                  </a:cubicBezTo>
                  <a:cubicBezTo>
                    <a:pt x="5256" y="3715"/>
                    <a:pt x="5229" y="3733"/>
                    <a:pt x="5211" y="3742"/>
                  </a:cubicBezTo>
                  <a:cubicBezTo>
                    <a:pt x="5095" y="3608"/>
                    <a:pt x="4935" y="3492"/>
                    <a:pt x="4730" y="3412"/>
                  </a:cubicBezTo>
                  <a:cubicBezTo>
                    <a:pt x="4748" y="3314"/>
                    <a:pt x="4757" y="3234"/>
                    <a:pt x="4784" y="3136"/>
                  </a:cubicBezTo>
                  <a:cubicBezTo>
                    <a:pt x="4980" y="2548"/>
                    <a:pt x="5220" y="1889"/>
                    <a:pt x="5594" y="1381"/>
                  </a:cubicBezTo>
                  <a:cubicBezTo>
                    <a:pt x="5722" y="1262"/>
                    <a:pt x="5871" y="1209"/>
                    <a:pt x="6018" y="1209"/>
                  </a:cubicBezTo>
                  <a:close/>
                  <a:moveTo>
                    <a:pt x="7437" y="2918"/>
                  </a:moveTo>
                  <a:cubicBezTo>
                    <a:pt x="7771" y="2918"/>
                    <a:pt x="8144" y="3070"/>
                    <a:pt x="8195" y="3412"/>
                  </a:cubicBezTo>
                  <a:cubicBezTo>
                    <a:pt x="8204" y="3697"/>
                    <a:pt x="7981" y="3875"/>
                    <a:pt x="7776" y="4027"/>
                  </a:cubicBezTo>
                  <a:cubicBezTo>
                    <a:pt x="7361" y="4279"/>
                    <a:pt x="6872" y="4346"/>
                    <a:pt x="6386" y="4346"/>
                  </a:cubicBezTo>
                  <a:cubicBezTo>
                    <a:pt x="6288" y="4346"/>
                    <a:pt x="6190" y="4343"/>
                    <a:pt x="6093" y="4338"/>
                  </a:cubicBezTo>
                  <a:cubicBezTo>
                    <a:pt x="5888" y="4338"/>
                    <a:pt x="5674" y="4320"/>
                    <a:pt x="5461" y="4312"/>
                  </a:cubicBezTo>
                  <a:cubicBezTo>
                    <a:pt x="5434" y="4151"/>
                    <a:pt x="5380" y="4000"/>
                    <a:pt x="5291" y="3857"/>
                  </a:cubicBezTo>
                  <a:cubicBezTo>
                    <a:pt x="5443" y="3822"/>
                    <a:pt x="5594" y="3679"/>
                    <a:pt x="5728" y="3617"/>
                  </a:cubicBezTo>
                  <a:cubicBezTo>
                    <a:pt x="6209" y="3367"/>
                    <a:pt x="6699" y="3091"/>
                    <a:pt x="7224" y="2940"/>
                  </a:cubicBezTo>
                  <a:cubicBezTo>
                    <a:pt x="7291" y="2925"/>
                    <a:pt x="7363" y="2918"/>
                    <a:pt x="7437" y="2918"/>
                  </a:cubicBezTo>
                  <a:close/>
                  <a:moveTo>
                    <a:pt x="1316" y="2573"/>
                  </a:moveTo>
                  <a:cubicBezTo>
                    <a:pt x="2059" y="2573"/>
                    <a:pt x="2579" y="3220"/>
                    <a:pt x="3073" y="3697"/>
                  </a:cubicBezTo>
                  <a:cubicBezTo>
                    <a:pt x="3127" y="3733"/>
                    <a:pt x="3162" y="3804"/>
                    <a:pt x="3216" y="3848"/>
                  </a:cubicBezTo>
                  <a:cubicBezTo>
                    <a:pt x="3118" y="4000"/>
                    <a:pt x="3056" y="4169"/>
                    <a:pt x="3029" y="4347"/>
                  </a:cubicBezTo>
                  <a:cubicBezTo>
                    <a:pt x="3020" y="4392"/>
                    <a:pt x="3011" y="4445"/>
                    <a:pt x="3011" y="4499"/>
                  </a:cubicBezTo>
                  <a:cubicBezTo>
                    <a:pt x="3002" y="4499"/>
                    <a:pt x="3002" y="4490"/>
                    <a:pt x="2993" y="4490"/>
                  </a:cubicBezTo>
                  <a:cubicBezTo>
                    <a:pt x="2797" y="4445"/>
                    <a:pt x="2601" y="4410"/>
                    <a:pt x="2405" y="4356"/>
                  </a:cubicBezTo>
                  <a:cubicBezTo>
                    <a:pt x="1915" y="4240"/>
                    <a:pt x="1399" y="4142"/>
                    <a:pt x="971" y="3866"/>
                  </a:cubicBezTo>
                  <a:cubicBezTo>
                    <a:pt x="277" y="3501"/>
                    <a:pt x="455" y="2601"/>
                    <a:pt x="1256" y="2575"/>
                  </a:cubicBezTo>
                  <a:cubicBezTo>
                    <a:pt x="1276" y="2574"/>
                    <a:pt x="1296" y="2573"/>
                    <a:pt x="1316" y="2573"/>
                  </a:cubicBezTo>
                  <a:close/>
                  <a:moveTo>
                    <a:pt x="4129" y="3439"/>
                  </a:moveTo>
                  <a:cubicBezTo>
                    <a:pt x="4133" y="3439"/>
                    <a:pt x="4138" y="3439"/>
                    <a:pt x="4142" y="3439"/>
                  </a:cubicBezTo>
                  <a:cubicBezTo>
                    <a:pt x="4855" y="3439"/>
                    <a:pt x="5496" y="3991"/>
                    <a:pt x="5300" y="4748"/>
                  </a:cubicBezTo>
                  <a:cubicBezTo>
                    <a:pt x="5247" y="5060"/>
                    <a:pt x="5078" y="5336"/>
                    <a:pt x="4784" y="5478"/>
                  </a:cubicBezTo>
                  <a:cubicBezTo>
                    <a:pt x="4605" y="5580"/>
                    <a:pt x="4419" y="5666"/>
                    <a:pt x="4209" y="5666"/>
                  </a:cubicBezTo>
                  <a:cubicBezTo>
                    <a:pt x="4198" y="5666"/>
                    <a:pt x="4188" y="5666"/>
                    <a:pt x="4178" y="5665"/>
                  </a:cubicBezTo>
                  <a:cubicBezTo>
                    <a:pt x="3528" y="5612"/>
                    <a:pt x="3162" y="5176"/>
                    <a:pt x="3145" y="4534"/>
                  </a:cubicBezTo>
                  <a:cubicBezTo>
                    <a:pt x="3171" y="4004"/>
                    <a:pt x="3557" y="3439"/>
                    <a:pt x="4129" y="3439"/>
                  </a:cubicBezTo>
                  <a:close/>
                  <a:moveTo>
                    <a:pt x="5478" y="4454"/>
                  </a:moveTo>
                  <a:cubicBezTo>
                    <a:pt x="6004" y="4481"/>
                    <a:pt x="6529" y="4543"/>
                    <a:pt x="7055" y="4632"/>
                  </a:cubicBezTo>
                  <a:cubicBezTo>
                    <a:pt x="7572" y="4686"/>
                    <a:pt x="8792" y="4810"/>
                    <a:pt x="8373" y="5594"/>
                  </a:cubicBezTo>
                  <a:cubicBezTo>
                    <a:pt x="8176" y="5876"/>
                    <a:pt x="7886" y="5983"/>
                    <a:pt x="7560" y="5983"/>
                  </a:cubicBezTo>
                  <a:cubicBezTo>
                    <a:pt x="6856" y="5983"/>
                    <a:pt x="5986" y="5483"/>
                    <a:pt x="5523" y="5167"/>
                  </a:cubicBezTo>
                  <a:cubicBezTo>
                    <a:pt x="5487" y="5158"/>
                    <a:pt x="5443" y="5122"/>
                    <a:pt x="5398" y="5095"/>
                  </a:cubicBezTo>
                  <a:cubicBezTo>
                    <a:pt x="5398" y="5095"/>
                    <a:pt x="5398" y="5087"/>
                    <a:pt x="5389" y="5087"/>
                  </a:cubicBezTo>
                  <a:cubicBezTo>
                    <a:pt x="5380" y="5078"/>
                    <a:pt x="5371" y="5060"/>
                    <a:pt x="5363" y="5051"/>
                  </a:cubicBezTo>
                  <a:cubicBezTo>
                    <a:pt x="5443" y="4864"/>
                    <a:pt x="5487" y="4659"/>
                    <a:pt x="5478" y="4454"/>
                  </a:cubicBezTo>
                  <a:close/>
                  <a:moveTo>
                    <a:pt x="2949" y="4623"/>
                  </a:moveTo>
                  <a:cubicBezTo>
                    <a:pt x="2967" y="4632"/>
                    <a:pt x="2993" y="4632"/>
                    <a:pt x="3011" y="4641"/>
                  </a:cubicBezTo>
                  <a:cubicBezTo>
                    <a:pt x="3020" y="4864"/>
                    <a:pt x="3082" y="5069"/>
                    <a:pt x="3189" y="5247"/>
                  </a:cubicBezTo>
                  <a:cubicBezTo>
                    <a:pt x="3047" y="5309"/>
                    <a:pt x="2886" y="5443"/>
                    <a:pt x="2744" y="5496"/>
                  </a:cubicBezTo>
                  <a:cubicBezTo>
                    <a:pt x="2281" y="5755"/>
                    <a:pt x="1818" y="6004"/>
                    <a:pt x="1328" y="6218"/>
                  </a:cubicBezTo>
                  <a:cubicBezTo>
                    <a:pt x="1214" y="6268"/>
                    <a:pt x="1085" y="6296"/>
                    <a:pt x="956" y="6296"/>
                  </a:cubicBezTo>
                  <a:cubicBezTo>
                    <a:pt x="703" y="6296"/>
                    <a:pt x="454" y="6187"/>
                    <a:pt x="348" y="5933"/>
                  </a:cubicBezTo>
                  <a:cubicBezTo>
                    <a:pt x="0" y="4784"/>
                    <a:pt x="2103" y="4641"/>
                    <a:pt x="2949" y="4623"/>
                  </a:cubicBezTo>
                  <a:close/>
                  <a:moveTo>
                    <a:pt x="3278" y="5363"/>
                  </a:moveTo>
                  <a:cubicBezTo>
                    <a:pt x="3430" y="5559"/>
                    <a:pt x="3643" y="5701"/>
                    <a:pt x="3911" y="5763"/>
                  </a:cubicBezTo>
                  <a:cubicBezTo>
                    <a:pt x="3911" y="5772"/>
                    <a:pt x="3911" y="5781"/>
                    <a:pt x="3911" y="5790"/>
                  </a:cubicBezTo>
                  <a:cubicBezTo>
                    <a:pt x="3911" y="5799"/>
                    <a:pt x="3911" y="5808"/>
                    <a:pt x="3911" y="5817"/>
                  </a:cubicBezTo>
                  <a:cubicBezTo>
                    <a:pt x="3482" y="6408"/>
                    <a:pt x="2774" y="8078"/>
                    <a:pt x="2007" y="8078"/>
                  </a:cubicBezTo>
                  <a:cubicBezTo>
                    <a:pt x="1977" y="8078"/>
                    <a:pt x="1946" y="8076"/>
                    <a:pt x="1915" y="8070"/>
                  </a:cubicBezTo>
                  <a:cubicBezTo>
                    <a:pt x="1737" y="8062"/>
                    <a:pt x="1622" y="7928"/>
                    <a:pt x="1559" y="7768"/>
                  </a:cubicBezTo>
                  <a:cubicBezTo>
                    <a:pt x="1185" y="7037"/>
                    <a:pt x="2245" y="6200"/>
                    <a:pt x="2708" y="5737"/>
                  </a:cubicBezTo>
                  <a:cubicBezTo>
                    <a:pt x="2869" y="5576"/>
                    <a:pt x="3091" y="5478"/>
                    <a:pt x="3278" y="5363"/>
                  </a:cubicBezTo>
                  <a:close/>
                  <a:moveTo>
                    <a:pt x="5282" y="5193"/>
                  </a:moveTo>
                  <a:cubicBezTo>
                    <a:pt x="5291" y="5202"/>
                    <a:pt x="5291" y="5211"/>
                    <a:pt x="5300" y="5211"/>
                  </a:cubicBezTo>
                  <a:cubicBezTo>
                    <a:pt x="5309" y="5220"/>
                    <a:pt x="5318" y="5220"/>
                    <a:pt x="5327" y="5229"/>
                  </a:cubicBezTo>
                  <a:cubicBezTo>
                    <a:pt x="5861" y="5808"/>
                    <a:pt x="6458" y="6342"/>
                    <a:pt x="6832" y="7055"/>
                  </a:cubicBezTo>
                  <a:cubicBezTo>
                    <a:pt x="7103" y="7531"/>
                    <a:pt x="6965" y="8146"/>
                    <a:pt x="6486" y="8146"/>
                  </a:cubicBezTo>
                  <a:cubicBezTo>
                    <a:pt x="6382" y="8146"/>
                    <a:pt x="6263" y="8117"/>
                    <a:pt x="6129" y="8053"/>
                  </a:cubicBezTo>
                  <a:cubicBezTo>
                    <a:pt x="5701" y="7821"/>
                    <a:pt x="5585" y="7313"/>
                    <a:pt x="5380" y="6904"/>
                  </a:cubicBezTo>
                  <a:cubicBezTo>
                    <a:pt x="5193" y="6494"/>
                    <a:pt x="5069" y="6066"/>
                    <a:pt x="4926" y="5639"/>
                  </a:cubicBezTo>
                  <a:cubicBezTo>
                    <a:pt x="4917" y="5621"/>
                    <a:pt x="4917" y="5603"/>
                    <a:pt x="4908" y="5585"/>
                  </a:cubicBezTo>
                  <a:cubicBezTo>
                    <a:pt x="5069" y="5478"/>
                    <a:pt x="5193" y="5345"/>
                    <a:pt x="5282" y="5193"/>
                  </a:cubicBezTo>
                  <a:close/>
                  <a:moveTo>
                    <a:pt x="4766" y="5657"/>
                  </a:moveTo>
                  <a:cubicBezTo>
                    <a:pt x="4837" y="5888"/>
                    <a:pt x="4908" y="6111"/>
                    <a:pt x="4953" y="6334"/>
                  </a:cubicBezTo>
                  <a:cubicBezTo>
                    <a:pt x="5086" y="7055"/>
                    <a:pt x="5532" y="8204"/>
                    <a:pt x="5069" y="8845"/>
                  </a:cubicBezTo>
                  <a:lnTo>
                    <a:pt x="5078" y="8845"/>
                  </a:lnTo>
                  <a:cubicBezTo>
                    <a:pt x="4969" y="8968"/>
                    <a:pt x="4807" y="9032"/>
                    <a:pt x="4646" y="9032"/>
                  </a:cubicBezTo>
                  <a:cubicBezTo>
                    <a:pt x="4491" y="9032"/>
                    <a:pt x="4336" y="8972"/>
                    <a:pt x="4231" y="8845"/>
                  </a:cubicBezTo>
                  <a:cubicBezTo>
                    <a:pt x="3608" y="8062"/>
                    <a:pt x="3911" y="6966"/>
                    <a:pt x="4035" y="6057"/>
                  </a:cubicBezTo>
                  <a:cubicBezTo>
                    <a:pt x="4035" y="5986"/>
                    <a:pt x="4053" y="5924"/>
                    <a:pt x="4053" y="5853"/>
                  </a:cubicBezTo>
                  <a:cubicBezTo>
                    <a:pt x="4062" y="5835"/>
                    <a:pt x="4071" y="5826"/>
                    <a:pt x="4080" y="5808"/>
                  </a:cubicBezTo>
                  <a:cubicBezTo>
                    <a:pt x="4080" y="5808"/>
                    <a:pt x="4080" y="5799"/>
                    <a:pt x="4080" y="5799"/>
                  </a:cubicBezTo>
                  <a:lnTo>
                    <a:pt x="4107" y="5799"/>
                  </a:lnTo>
                  <a:cubicBezTo>
                    <a:pt x="4365" y="5799"/>
                    <a:pt x="4588" y="5755"/>
                    <a:pt x="4766" y="5657"/>
                  </a:cubicBezTo>
                  <a:close/>
                  <a:moveTo>
                    <a:pt x="4233" y="1"/>
                  </a:moveTo>
                  <a:cubicBezTo>
                    <a:pt x="4099" y="1"/>
                    <a:pt x="3965" y="43"/>
                    <a:pt x="3857" y="125"/>
                  </a:cubicBezTo>
                  <a:cubicBezTo>
                    <a:pt x="3581" y="348"/>
                    <a:pt x="3501" y="829"/>
                    <a:pt x="3501" y="1363"/>
                  </a:cubicBezTo>
                  <a:cubicBezTo>
                    <a:pt x="3305" y="1034"/>
                    <a:pt x="3029" y="713"/>
                    <a:pt x="2637" y="677"/>
                  </a:cubicBezTo>
                  <a:cubicBezTo>
                    <a:pt x="2621" y="676"/>
                    <a:pt x="2605" y="676"/>
                    <a:pt x="2590" y="676"/>
                  </a:cubicBezTo>
                  <a:cubicBezTo>
                    <a:pt x="2092" y="676"/>
                    <a:pt x="1793" y="1217"/>
                    <a:pt x="1862" y="1675"/>
                  </a:cubicBezTo>
                  <a:cubicBezTo>
                    <a:pt x="1942" y="2129"/>
                    <a:pt x="2236" y="2530"/>
                    <a:pt x="2477" y="2922"/>
                  </a:cubicBezTo>
                  <a:cubicBezTo>
                    <a:pt x="2197" y="2633"/>
                    <a:pt x="1723" y="2424"/>
                    <a:pt x="1292" y="2424"/>
                  </a:cubicBezTo>
                  <a:cubicBezTo>
                    <a:pt x="914" y="2424"/>
                    <a:pt x="569" y="2585"/>
                    <a:pt x="419" y="2993"/>
                  </a:cubicBezTo>
                  <a:cubicBezTo>
                    <a:pt x="339" y="3323"/>
                    <a:pt x="455" y="3697"/>
                    <a:pt x="740" y="3884"/>
                  </a:cubicBezTo>
                  <a:cubicBezTo>
                    <a:pt x="1230" y="4240"/>
                    <a:pt x="1826" y="4383"/>
                    <a:pt x="2423" y="4508"/>
                  </a:cubicBezTo>
                  <a:lnTo>
                    <a:pt x="2361" y="4508"/>
                  </a:lnTo>
                  <a:cubicBezTo>
                    <a:pt x="1987" y="4543"/>
                    <a:pt x="1595" y="4570"/>
                    <a:pt x="1239" y="4695"/>
                  </a:cubicBezTo>
                  <a:cubicBezTo>
                    <a:pt x="793" y="4819"/>
                    <a:pt x="259" y="5069"/>
                    <a:pt x="161" y="5576"/>
                  </a:cubicBezTo>
                  <a:cubicBezTo>
                    <a:pt x="77" y="6043"/>
                    <a:pt x="478" y="6455"/>
                    <a:pt x="923" y="6455"/>
                  </a:cubicBezTo>
                  <a:cubicBezTo>
                    <a:pt x="954" y="6455"/>
                    <a:pt x="985" y="6453"/>
                    <a:pt x="1016" y="6449"/>
                  </a:cubicBezTo>
                  <a:cubicBezTo>
                    <a:pt x="1497" y="6387"/>
                    <a:pt x="1889" y="6093"/>
                    <a:pt x="2325" y="5906"/>
                  </a:cubicBezTo>
                  <a:lnTo>
                    <a:pt x="2325" y="5906"/>
                  </a:lnTo>
                  <a:cubicBezTo>
                    <a:pt x="1862" y="6378"/>
                    <a:pt x="1158" y="6984"/>
                    <a:pt x="1372" y="7723"/>
                  </a:cubicBezTo>
                  <a:cubicBezTo>
                    <a:pt x="1477" y="8003"/>
                    <a:pt x="1668" y="8231"/>
                    <a:pt x="1986" y="8231"/>
                  </a:cubicBezTo>
                  <a:cubicBezTo>
                    <a:pt x="1992" y="8231"/>
                    <a:pt x="1998" y="8231"/>
                    <a:pt x="2005" y="8231"/>
                  </a:cubicBezTo>
                  <a:cubicBezTo>
                    <a:pt x="2771" y="8222"/>
                    <a:pt x="3403" y="6930"/>
                    <a:pt x="3866" y="6138"/>
                  </a:cubicBezTo>
                  <a:lnTo>
                    <a:pt x="3866" y="6138"/>
                  </a:lnTo>
                  <a:cubicBezTo>
                    <a:pt x="3733" y="7162"/>
                    <a:pt x="3412" y="8551"/>
                    <a:pt x="4401" y="9139"/>
                  </a:cubicBezTo>
                  <a:cubicBezTo>
                    <a:pt x="4499" y="9160"/>
                    <a:pt x="4589" y="9170"/>
                    <a:pt x="4671" y="9170"/>
                  </a:cubicBezTo>
                  <a:cubicBezTo>
                    <a:pt x="5663" y="9170"/>
                    <a:pt x="5437" y="7709"/>
                    <a:pt x="5256" y="6993"/>
                  </a:cubicBezTo>
                  <a:lnTo>
                    <a:pt x="5256" y="6993"/>
                  </a:lnTo>
                  <a:cubicBezTo>
                    <a:pt x="5452" y="7385"/>
                    <a:pt x="5585" y="7857"/>
                    <a:pt x="5959" y="8124"/>
                  </a:cubicBezTo>
                  <a:cubicBezTo>
                    <a:pt x="6122" y="8237"/>
                    <a:pt x="6301" y="8294"/>
                    <a:pt x="6469" y="8294"/>
                  </a:cubicBezTo>
                  <a:cubicBezTo>
                    <a:pt x="6790" y="8294"/>
                    <a:pt x="7070" y="8088"/>
                    <a:pt x="7117" y="7678"/>
                  </a:cubicBezTo>
                  <a:cubicBezTo>
                    <a:pt x="7162" y="7198"/>
                    <a:pt x="6859" y="6761"/>
                    <a:pt x="6574" y="6396"/>
                  </a:cubicBezTo>
                  <a:cubicBezTo>
                    <a:pt x="6333" y="6093"/>
                    <a:pt x="6075" y="5808"/>
                    <a:pt x="5808" y="5532"/>
                  </a:cubicBezTo>
                  <a:lnTo>
                    <a:pt x="5808" y="5532"/>
                  </a:lnTo>
                  <a:cubicBezTo>
                    <a:pt x="6342" y="5835"/>
                    <a:pt x="6903" y="6093"/>
                    <a:pt x="7518" y="6129"/>
                  </a:cubicBezTo>
                  <a:cubicBezTo>
                    <a:pt x="7550" y="6132"/>
                    <a:pt x="7582" y="6134"/>
                    <a:pt x="7615" y="6134"/>
                  </a:cubicBezTo>
                  <a:cubicBezTo>
                    <a:pt x="8181" y="6134"/>
                    <a:pt x="8812" y="5632"/>
                    <a:pt x="8542" y="5042"/>
                  </a:cubicBezTo>
                  <a:lnTo>
                    <a:pt x="8533" y="5042"/>
                  </a:lnTo>
                  <a:cubicBezTo>
                    <a:pt x="8168" y="4534"/>
                    <a:pt x="7465" y="4561"/>
                    <a:pt x="6903" y="4472"/>
                  </a:cubicBezTo>
                  <a:cubicBezTo>
                    <a:pt x="7420" y="4374"/>
                    <a:pt x="7972" y="4205"/>
                    <a:pt x="8266" y="3742"/>
                  </a:cubicBezTo>
                  <a:cubicBezTo>
                    <a:pt x="8563" y="3209"/>
                    <a:pt x="7978" y="2770"/>
                    <a:pt x="7476" y="2770"/>
                  </a:cubicBezTo>
                  <a:cubicBezTo>
                    <a:pt x="7467" y="2770"/>
                    <a:pt x="7457" y="2770"/>
                    <a:pt x="7447" y="2771"/>
                  </a:cubicBezTo>
                  <a:cubicBezTo>
                    <a:pt x="6921" y="2788"/>
                    <a:pt x="6467" y="3100"/>
                    <a:pt x="6004" y="3305"/>
                  </a:cubicBezTo>
                  <a:cubicBezTo>
                    <a:pt x="6378" y="2851"/>
                    <a:pt x="6903" y="2281"/>
                    <a:pt x="6806" y="1657"/>
                  </a:cubicBezTo>
                  <a:cubicBezTo>
                    <a:pt x="6702" y="1320"/>
                    <a:pt x="6366" y="1058"/>
                    <a:pt x="6021" y="1058"/>
                  </a:cubicBezTo>
                  <a:cubicBezTo>
                    <a:pt x="5919" y="1058"/>
                    <a:pt x="5816" y="1081"/>
                    <a:pt x="5719" y="1132"/>
                  </a:cubicBezTo>
                  <a:cubicBezTo>
                    <a:pt x="5336" y="1301"/>
                    <a:pt x="5211" y="1746"/>
                    <a:pt x="5033" y="2085"/>
                  </a:cubicBezTo>
                  <a:cubicBezTo>
                    <a:pt x="4944" y="2316"/>
                    <a:pt x="4837" y="2539"/>
                    <a:pt x="4748" y="2771"/>
                  </a:cubicBezTo>
                  <a:cubicBezTo>
                    <a:pt x="4757" y="2699"/>
                    <a:pt x="4757" y="2628"/>
                    <a:pt x="4766" y="2557"/>
                  </a:cubicBezTo>
                  <a:cubicBezTo>
                    <a:pt x="4784" y="1809"/>
                    <a:pt x="5069" y="998"/>
                    <a:pt x="4721" y="286"/>
                  </a:cubicBezTo>
                  <a:cubicBezTo>
                    <a:pt x="4625" y="94"/>
                    <a:pt x="4431" y="1"/>
                    <a:pt x="423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[양주]별산체" panose="020B0503000000000000" pitchFamily="34" charset="-127"/>
                <a:ea typeface="[양주]별산체" panose="020B0503000000000000" pitchFamily="34" charset="-127"/>
              </a:endParaRPr>
            </a:p>
          </p:txBody>
        </p:sp>
      </p:grpSp>
      <p:sp>
        <p:nvSpPr>
          <p:cNvPr id="3" name="부제목 2">
            <a:extLst>
              <a:ext uri="{FF2B5EF4-FFF2-40B4-BE49-F238E27FC236}">
                <a16:creationId xmlns:a16="http://schemas.microsoft.com/office/drawing/2014/main" id="{6C06CF78-4253-1DB4-D10E-F1B343B2FB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640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 rot="-637128">
            <a:off x="-1127073" y="3479499"/>
            <a:ext cx="1942882" cy="2789693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53" name="Google Shape;853;p39"/>
          <p:cNvSpPr/>
          <p:nvPr/>
        </p:nvSpPr>
        <p:spPr>
          <a:xfrm rot="5400100">
            <a:off x="7160925" y="-1389084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EF071D79-8979-94A9-F204-BB20B30CD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5-1. </a:t>
            </a:r>
            <a:r>
              <a:rPr lang="ko-KR" altLang="en-US" dirty="0"/>
              <a:t>일본의 독도 불법 편입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15" name="그림 14" descr="텍스트, 스크린샷, 멀티미디어 소프트웨어, 소프트웨어이(가) 표시된 사진&#10;&#10;자동 생성된 설명">
            <a:extLst>
              <a:ext uri="{FF2B5EF4-FFF2-40B4-BE49-F238E27FC236}">
                <a16:creationId xmlns:a16="http://schemas.microsoft.com/office/drawing/2014/main" id="{8CB38D85-8E37-C97D-CB28-62178D7631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21" t="33612" r="11528" b="3072"/>
          <a:stretch/>
        </p:blipFill>
        <p:spPr>
          <a:xfrm>
            <a:off x="332653" y="1598048"/>
            <a:ext cx="4178816" cy="2080317"/>
          </a:xfrm>
          <a:prstGeom prst="rect">
            <a:avLst/>
          </a:prstGeom>
        </p:spPr>
      </p:pic>
      <p:pic>
        <p:nvPicPr>
          <p:cNvPr id="17" name="그림 16" descr="스크린샷, 멀티미디어 소프트웨어, 소프트웨어, 그래픽 소프트웨어이(가) 표시된 사진&#10;&#10;자동 생성된 설명">
            <a:extLst>
              <a:ext uri="{FF2B5EF4-FFF2-40B4-BE49-F238E27FC236}">
                <a16:creationId xmlns:a16="http://schemas.microsoft.com/office/drawing/2014/main" id="{021885AD-354A-1B6E-4FD4-1CC744BE8A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34" t="33866" r="10811" b="2977"/>
          <a:stretch/>
        </p:blipFill>
        <p:spPr>
          <a:xfrm>
            <a:off x="4632533" y="1616534"/>
            <a:ext cx="4115066" cy="2043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 rot="-637128">
            <a:off x="-1127073" y="3479499"/>
            <a:ext cx="1942882" cy="2789693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53" name="Google Shape;853;p39"/>
          <p:cNvSpPr/>
          <p:nvPr/>
        </p:nvSpPr>
        <p:spPr>
          <a:xfrm rot="5400100">
            <a:off x="7160925" y="-1389084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DB7D77B3-7A61-A147-8511-08E043D8DEF5}"/>
              </a:ext>
            </a:extLst>
          </p:cNvPr>
          <p:cNvSpPr txBox="1">
            <a:spLocks/>
          </p:cNvSpPr>
          <p:nvPr/>
        </p:nvSpPr>
        <p:spPr>
          <a:xfrm>
            <a:off x="335775" y="1222709"/>
            <a:ext cx="8638077" cy="1775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일본에게 독도가 필요해진 배경 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: </a:t>
            </a:r>
            <a:r>
              <a:rPr lang="ko-KR" altLang="en-US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러일전쟁</a:t>
            </a:r>
            <a:endParaRPr lang="en-US" altLang="ko-KR" sz="2000" b="1" dirty="0">
              <a:solidFill>
                <a:srgbClr val="FF0000"/>
              </a:solidFill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(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동해를 통해 공격해오는 러시아의 동태 파악 중요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) -&gt; </a:t>
            </a:r>
            <a:r>
              <a:rPr lang="ko-KR" altLang="en-US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최적의 요충지</a:t>
            </a:r>
            <a:r>
              <a:rPr lang="en-US" altLang="ko-KR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!</a:t>
            </a:r>
          </a:p>
          <a:p>
            <a:pPr algn="ctr"/>
            <a:endParaRPr lang="en-US" altLang="ko-KR" sz="2000" b="1" dirty="0">
              <a:solidFill>
                <a:srgbClr val="FF0000"/>
              </a:solidFill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en-US" altLang="ko-KR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 </a:t>
            </a:r>
            <a:r>
              <a:rPr lang="ko-KR" altLang="en-US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독도에 망루 건설</a:t>
            </a:r>
            <a:endParaRPr lang="en-US" altLang="ko-KR" sz="2000" b="1" dirty="0">
              <a:solidFill>
                <a:srgbClr val="FF0000"/>
              </a:solidFill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EF071D79-8979-94A9-F204-BB20B30CD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5-1. </a:t>
            </a:r>
            <a:r>
              <a:rPr lang="ko-KR" altLang="en-US" dirty="0"/>
              <a:t>일본의 독도 불법 편입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pic>
        <p:nvPicPr>
          <p:cNvPr id="19" name="그림 18" descr="텍스트, 스크린샷, 멀티미디어 소프트웨어, 소프트웨어이(가) 표시된 사진&#10;&#10;자동 생성된 설명">
            <a:extLst>
              <a:ext uri="{FF2B5EF4-FFF2-40B4-BE49-F238E27FC236}">
                <a16:creationId xmlns:a16="http://schemas.microsoft.com/office/drawing/2014/main" id="{9FAFA939-1622-DF81-2FE4-1E4DF814D0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75" t="32672" r="10926" b="3513"/>
          <a:stretch/>
        </p:blipFill>
        <p:spPr>
          <a:xfrm>
            <a:off x="570198" y="2872405"/>
            <a:ext cx="3630327" cy="1834061"/>
          </a:xfrm>
          <a:prstGeom prst="rect">
            <a:avLst/>
          </a:prstGeom>
        </p:spPr>
      </p:pic>
      <p:pic>
        <p:nvPicPr>
          <p:cNvPr id="3" name="그림 2" descr="텍스트, 스크린샷, 소프트웨어, 멀티미디어 소프트웨어이(가) 표시된 사진&#10;&#10;자동 생성된 설명">
            <a:extLst>
              <a:ext uri="{FF2B5EF4-FFF2-40B4-BE49-F238E27FC236}">
                <a16:creationId xmlns:a16="http://schemas.microsoft.com/office/drawing/2014/main" id="{CC9994B3-A70B-05E2-44C8-BC89D47D97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88" t="34186" r="10556" b="2657"/>
          <a:stretch/>
        </p:blipFill>
        <p:spPr>
          <a:xfrm>
            <a:off x="5038727" y="2872405"/>
            <a:ext cx="3352801" cy="166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0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 rot="-637128">
            <a:off x="-1127073" y="3479499"/>
            <a:ext cx="1942882" cy="2789693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53" name="Google Shape;853;p39"/>
          <p:cNvSpPr/>
          <p:nvPr/>
        </p:nvSpPr>
        <p:spPr>
          <a:xfrm rot="5400100">
            <a:off x="7160925" y="-1389084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DB7D77B3-7A61-A147-8511-08E043D8DEF5}"/>
              </a:ext>
            </a:extLst>
          </p:cNvPr>
          <p:cNvSpPr txBox="1">
            <a:spLocks/>
          </p:cNvSpPr>
          <p:nvPr/>
        </p:nvSpPr>
        <p:spPr>
          <a:xfrm>
            <a:off x="319868" y="1035413"/>
            <a:ext cx="8638077" cy="11749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당시 러시아 함대 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: 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동해를 휘젓고 다니며 일본 함대 연이어 격침시킴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 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이에 실망한 일본 국민들 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: 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 해군에게 맹비난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</p:txBody>
      </p:sp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EF071D79-8979-94A9-F204-BB20B30CD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6075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5-1. </a:t>
            </a:r>
            <a:r>
              <a:rPr lang="ko-KR" altLang="en-US" dirty="0"/>
              <a:t>일본의 독도 불법 편입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3" name="그림 22" descr="텍스트, 지도, 스크린샷, 소프트웨어이(가) 표시된 사진&#10;&#10;자동 생성된 설명">
            <a:extLst>
              <a:ext uri="{FF2B5EF4-FFF2-40B4-BE49-F238E27FC236}">
                <a16:creationId xmlns:a16="http://schemas.microsoft.com/office/drawing/2014/main" id="{6F6F6174-CE4D-AD61-8300-5868C19978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7" t="28628" r="11191" b="4712"/>
          <a:stretch/>
        </p:blipFill>
        <p:spPr>
          <a:xfrm>
            <a:off x="1708133" y="1979016"/>
            <a:ext cx="5502303" cy="289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3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 rot="-637128">
            <a:off x="-1127073" y="3479499"/>
            <a:ext cx="1942882" cy="2789693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53" name="Google Shape;853;p39"/>
          <p:cNvSpPr/>
          <p:nvPr/>
        </p:nvSpPr>
        <p:spPr>
          <a:xfrm rot="5400100">
            <a:off x="7160925" y="-1389084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DB7D77B3-7A61-A147-8511-08E043D8DEF5}"/>
              </a:ext>
            </a:extLst>
          </p:cNvPr>
          <p:cNvSpPr txBox="1">
            <a:spLocks/>
          </p:cNvSpPr>
          <p:nvPr/>
        </p:nvSpPr>
        <p:spPr>
          <a:xfrm>
            <a:off x="319870" y="889847"/>
            <a:ext cx="8638077" cy="5488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반대로 보면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,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러시아 함대가 이용한</a:t>
            </a:r>
            <a:endParaRPr lang="en-US" altLang="ko-KR" sz="20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북부의 동쪽 항로 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: </a:t>
            </a:r>
            <a:r>
              <a:rPr lang="ko-KR" altLang="en-US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 감시 피할 수 있는 천해의 경로</a:t>
            </a:r>
            <a:r>
              <a:rPr lang="en-US" altLang="ko-KR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!</a:t>
            </a:r>
          </a:p>
        </p:txBody>
      </p:sp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EF071D79-8979-94A9-F204-BB20B30CD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670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5-1. </a:t>
            </a:r>
            <a:r>
              <a:rPr lang="ko-KR" altLang="en-US" dirty="0"/>
              <a:t>일본의 독도 불법 편입</a:t>
            </a:r>
            <a:endParaRPr dirty="0"/>
          </a:p>
        </p:txBody>
      </p:sp>
      <p:pic>
        <p:nvPicPr>
          <p:cNvPr id="25" name="그림 24" descr="텍스트, 스크린샷, 멀티미디어 소프트웨어, 소프트웨어이(가) 표시된 사진&#10;&#10;자동 생성된 설명">
            <a:extLst>
              <a:ext uri="{FF2B5EF4-FFF2-40B4-BE49-F238E27FC236}">
                <a16:creationId xmlns:a16="http://schemas.microsoft.com/office/drawing/2014/main" id="{3DC0D26D-BB99-C1AE-1795-3B73188774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76" t="28630" r="11024" b="2638"/>
          <a:stretch/>
        </p:blipFill>
        <p:spPr>
          <a:xfrm>
            <a:off x="1828796" y="1831699"/>
            <a:ext cx="5486401" cy="298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0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 rot="-637128">
            <a:off x="-1127073" y="3479499"/>
            <a:ext cx="1942882" cy="2789693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53" name="Google Shape;853;p39"/>
          <p:cNvSpPr/>
          <p:nvPr/>
        </p:nvSpPr>
        <p:spPr>
          <a:xfrm rot="5400100">
            <a:off x="7160925" y="-1389084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DB7D77B3-7A61-A147-8511-08E043D8DEF5}"/>
              </a:ext>
            </a:extLst>
          </p:cNvPr>
          <p:cNvSpPr txBox="1">
            <a:spLocks/>
          </p:cNvSpPr>
          <p:nvPr/>
        </p:nvSpPr>
        <p:spPr>
          <a:xfrm>
            <a:off x="319870" y="889847"/>
            <a:ext cx="8638077" cy="9292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일본은 러시아 함대를 감시하기 위해 독도의 망루 절실</a:t>
            </a:r>
            <a:r>
              <a:rPr lang="en-US" altLang="ko-KR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endParaRPr lang="en-US" altLang="ko-KR" sz="2000" b="1" dirty="0">
              <a:solidFill>
                <a:srgbClr val="FF0000"/>
              </a:solidFill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-&gt;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실제로 일본은 독도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, 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울릉도의 망루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&amp;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해저 전선 설치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!</a:t>
            </a:r>
          </a:p>
        </p:txBody>
      </p:sp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EF071D79-8979-94A9-F204-BB20B30CD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670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5-1. </a:t>
            </a:r>
            <a:r>
              <a:rPr lang="ko-KR" altLang="en-US" dirty="0"/>
              <a:t>일본의 독도 불법 편입</a:t>
            </a:r>
            <a:endParaRPr dirty="0"/>
          </a:p>
        </p:txBody>
      </p:sp>
      <p:pic>
        <p:nvPicPr>
          <p:cNvPr id="4" name="그림 3" descr="텍스트, 스크린샷, 소프트웨어, 멀티미디어이(가) 표시된 사진&#10;&#10;자동 생성된 설명">
            <a:extLst>
              <a:ext uri="{FF2B5EF4-FFF2-40B4-BE49-F238E27FC236}">
                <a16:creationId xmlns:a16="http://schemas.microsoft.com/office/drawing/2014/main" id="{D9DEC1C9-0D55-B1FA-53A4-6FB8A3C4A0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840" t="28629" r="10232" b="4680"/>
          <a:stretch/>
        </p:blipFill>
        <p:spPr>
          <a:xfrm>
            <a:off x="1660426" y="1977672"/>
            <a:ext cx="5550010" cy="289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8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 rot="-637128">
            <a:off x="-1127073" y="3479499"/>
            <a:ext cx="1942882" cy="2789693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53" name="Google Shape;853;p39"/>
          <p:cNvSpPr/>
          <p:nvPr/>
        </p:nvSpPr>
        <p:spPr>
          <a:xfrm rot="5400100">
            <a:off x="7160925" y="-1389084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DB7D77B3-7A61-A147-8511-08E043D8DEF5}"/>
              </a:ext>
            </a:extLst>
          </p:cNvPr>
          <p:cNvSpPr txBox="1">
            <a:spLocks/>
          </p:cNvSpPr>
          <p:nvPr/>
        </p:nvSpPr>
        <p:spPr>
          <a:xfrm>
            <a:off x="252958" y="1589562"/>
            <a:ext cx="8638077" cy="28149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독도의 지정학적 가치를</a:t>
            </a:r>
            <a:endParaRPr lang="en-US" altLang="ko-KR" sz="3200" b="1"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  <a:p>
            <a:pPr algn="ctr"/>
            <a:r>
              <a:rPr lang="ko-KR" altLang="en-US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알게 된 일본 정부 </a:t>
            </a:r>
            <a:r>
              <a:rPr lang="en-US" altLang="ko-KR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: </a:t>
            </a:r>
            <a:r>
              <a:rPr lang="ko-KR" altLang="en-US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독도 야욕 품게 됨</a:t>
            </a:r>
            <a:r>
              <a:rPr lang="en-US" altLang="ko-KR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  <a:p>
            <a:pPr algn="ctr"/>
            <a:r>
              <a:rPr lang="ko-KR" altLang="en-US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마침 강치 잡이를 위해 독도를 원했던 </a:t>
            </a:r>
            <a:r>
              <a:rPr lang="ko-KR" altLang="en-US" sz="3200" b="1" dirty="0" err="1">
                <a:latin typeface="[양주]별산체" panose="020B0503000000000000" pitchFamily="34" charset="-127"/>
                <a:ea typeface="[양주]별산체" panose="020B0503000000000000" pitchFamily="34" charset="-127"/>
              </a:rPr>
              <a:t>시마네현</a:t>
            </a:r>
            <a:r>
              <a:rPr lang="ko-KR" altLang="en-US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어부들의 </a:t>
            </a:r>
            <a:r>
              <a:rPr lang="ko-KR" altLang="en-US" sz="3200" b="1" dirty="0" err="1">
                <a:latin typeface="[양주]별산체" panose="020B0503000000000000" pitchFamily="34" charset="-127"/>
                <a:ea typeface="[양주]별산체" panose="020B0503000000000000" pitchFamily="34" charset="-127"/>
              </a:rPr>
              <a:t>요구와도</a:t>
            </a:r>
            <a:r>
              <a:rPr lang="ko-KR" altLang="en-US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 맞음</a:t>
            </a:r>
            <a:r>
              <a:rPr lang="en-US" altLang="ko-KR" sz="32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</p:txBody>
      </p:sp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EF071D79-8979-94A9-F204-BB20B30CD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670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5-1. </a:t>
            </a:r>
            <a:r>
              <a:rPr lang="ko-KR" altLang="en-US" dirty="0"/>
              <a:t>일본의 독도 불법 편입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545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 rot="-637128">
            <a:off x="-1127073" y="3479499"/>
            <a:ext cx="1942882" cy="2789693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53" name="Google Shape;853;p39"/>
          <p:cNvSpPr/>
          <p:nvPr/>
        </p:nvSpPr>
        <p:spPr>
          <a:xfrm rot="5400100">
            <a:off x="7160925" y="-1389084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2" name="Google Shape;411;p32">
            <a:extLst>
              <a:ext uri="{FF2B5EF4-FFF2-40B4-BE49-F238E27FC236}">
                <a16:creationId xmlns:a16="http://schemas.microsoft.com/office/drawing/2014/main" id="{DB7D77B3-7A61-A147-8511-08E043D8DEF5}"/>
              </a:ext>
            </a:extLst>
          </p:cNvPr>
          <p:cNvSpPr txBox="1">
            <a:spLocks/>
          </p:cNvSpPr>
          <p:nvPr/>
        </p:nvSpPr>
        <p:spPr>
          <a:xfrm>
            <a:off x="311919" y="1034857"/>
            <a:ext cx="8638077" cy="9292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결국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, 1905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년 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2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월 </a:t>
            </a:r>
            <a:r>
              <a:rPr lang="en-US" altLang="ko-KR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22</a:t>
            </a:r>
            <a:r>
              <a:rPr lang="ko-KR" altLang="en-US" sz="2000" b="1" dirty="0"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 </a:t>
            </a:r>
            <a:r>
              <a:rPr lang="ko-KR" altLang="en-US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일본은 독도를 일본 영토로 불법 편입함</a:t>
            </a:r>
            <a:r>
              <a:rPr lang="en-US" altLang="ko-KR" sz="2000" b="1" dirty="0">
                <a:solidFill>
                  <a:srgbClr val="FF0000"/>
                </a:solidFill>
                <a:latin typeface="[양주]별산체" panose="020B0503000000000000" pitchFamily="34" charset="-127"/>
                <a:ea typeface="[양주]별산체" panose="020B0503000000000000" pitchFamily="34" charset="-127"/>
              </a:rPr>
              <a:t>.</a:t>
            </a:r>
          </a:p>
        </p:txBody>
      </p:sp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EF071D79-8979-94A9-F204-BB20B30CD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670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5-1. </a:t>
            </a:r>
            <a:r>
              <a:rPr lang="ko-KR" altLang="en-US" dirty="0"/>
              <a:t>일본의 독도 불법 편입</a:t>
            </a:r>
            <a:endParaRPr dirty="0"/>
          </a:p>
        </p:txBody>
      </p:sp>
      <p:pic>
        <p:nvPicPr>
          <p:cNvPr id="5" name="그림 4" descr="텍스트, 스크린샷, 멀티미디어 소프트웨어, 소프트웨어이(가) 표시된 사진&#10;&#10;자동 생성된 설명">
            <a:extLst>
              <a:ext uri="{FF2B5EF4-FFF2-40B4-BE49-F238E27FC236}">
                <a16:creationId xmlns:a16="http://schemas.microsoft.com/office/drawing/2014/main" id="{DABA7AD6-505F-E9B0-FFBE-B5B045E6DC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93" t="28478" r="12667" b="3788"/>
          <a:stretch/>
        </p:blipFill>
        <p:spPr>
          <a:xfrm>
            <a:off x="1693624" y="1708374"/>
            <a:ext cx="5406887" cy="294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39"/>
          <p:cNvSpPr/>
          <p:nvPr/>
        </p:nvSpPr>
        <p:spPr>
          <a:xfrm rot="-637128">
            <a:off x="-1127073" y="3479499"/>
            <a:ext cx="1942882" cy="2789693"/>
          </a:xfrm>
          <a:custGeom>
            <a:avLst/>
            <a:gdLst/>
            <a:ahLst/>
            <a:cxnLst/>
            <a:rect l="l" t="t" r="r" b="b"/>
            <a:pathLst>
              <a:path w="26990" h="38755" extrusionOk="0">
                <a:moveTo>
                  <a:pt x="13557" y="0"/>
                </a:moveTo>
                <a:cubicBezTo>
                  <a:pt x="10304" y="0"/>
                  <a:pt x="7362" y="4251"/>
                  <a:pt x="5737" y="6477"/>
                </a:cubicBezTo>
                <a:cubicBezTo>
                  <a:pt x="2789" y="10529"/>
                  <a:pt x="1" y="15259"/>
                  <a:pt x="126" y="20443"/>
                </a:cubicBezTo>
                <a:cubicBezTo>
                  <a:pt x="232" y="24807"/>
                  <a:pt x="2245" y="29056"/>
                  <a:pt x="5256" y="32183"/>
                </a:cubicBezTo>
                <a:cubicBezTo>
                  <a:pt x="8117" y="35164"/>
                  <a:pt x="13806" y="38754"/>
                  <a:pt x="18639" y="38754"/>
                </a:cubicBezTo>
                <a:cubicBezTo>
                  <a:pt x="20939" y="38754"/>
                  <a:pt x="23044" y="37941"/>
                  <a:pt x="24558" y="35861"/>
                </a:cubicBezTo>
                <a:cubicBezTo>
                  <a:pt x="26232" y="33554"/>
                  <a:pt x="26989" y="30508"/>
                  <a:pt x="26384" y="27702"/>
                </a:cubicBezTo>
                <a:cubicBezTo>
                  <a:pt x="25725" y="24647"/>
                  <a:pt x="23382" y="22278"/>
                  <a:pt x="22162" y="19454"/>
                </a:cubicBezTo>
                <a:cubicBezTo>
                  <a:pt x="20514" y="15597"/>
                  <a:pt x="20959" y="11251"/>
                  <a:pt x="19899" y="7278"/>
                </a:cubicBezTo>
                <a:cubicBezTo>
                  <a:pt x="19721" y="6583"/>
                  <a:pt x="19490" y="5906"/>
                  <a:pt x="19196" y="5247"/>
                </a:cubicBezTo>
                <a:cubicBezTo>
                  <a:pt x="18287" y="3172"/>
                  <a:pt x="16488" y="384"/>
                  <a:pt x="14074" y="37"/>
                </a:cubicBezTo>
                <a:cubicBezTo>
                  <a:pt x="13901" y="12"/>
                  <a:pt x="13729" y="0"/>
                  <a:pt x="13557" y="0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853" name="Google Shape;853;p39"/>
          <p:cNvSpPr/>
          <p:nvPr/>
        </p:nvSpPr>
        <p:spPr>
          <a:xfrm rot="5400100">
            <a:off x="7160925" y="-1389084"/>
            <a:ext cx="2877272" cy="2778166"/>
          </a:xfrm>
          <a:custGeom>
            <a:avLst/>
            <a:gdLst/>
            <a:ahLst/>
            <a:cxnLst/>
            <a:rect l="l" t="t" r="r" b="b"/>
            <a:pathLst>
              <a:path w="33563" h="32406" extrusionOk="0">
                <a:moveTo>
                  <a:pt x="21663" y="33"/>
                </a:moveTo>
                <a:cubicBezTo>
                  <a:pt x="16845" y="33"/>
                  <a:pt x="11689" y="599"/>
                  <a:pt x="7732" y="3555"/>
                </a:cubicBezTo>
                <a:cubicBezTo>
                  <a:pt x="4231" y="6174"/>
                  <a:pt x="1942" y="10280"/>
                  <a:pt x="1131" y="14546"/>
                </a:cubicBezTo>
                <a:cubicBezTo>
                  <a:pt x="0" y="20532"/>
                  <a:pt x="1354" y="32316"/>
                  <a:pt x="9326" y="32405"/>
                </a:cubicBezTo>
                <a:cubicBezTo>
                  <a:pt x="9358" y="32405"/>
                  <a:pt x="9391" y="32406"/>
                  <a:pt x="9423" y="32406"/>
                </a:cubicBezTo>
                <a:cubicBezTo>
                  <a:pt x="12243" y="32406"/>
                  <a:pt x="15120" y="31259"/>
                  <a:pt x="17031" y="29163"/>
                </a:cubicBezTo>
                <a:cubicBezTo>
                  <a:pt x="19142" y="26856"/>
                  <a:pt x="19712" y="23569"/>
                  <a:pt x="21315" y="20942"/>
                </a:cubicBezTo>
                <a:cubicBezTo>
                  <a:pt x="23497" y="17361"/>
                  <a:pt x="27292" y="15205"/>
                  <a:pt x="29919" y="12043"/>
                </a:cubicBezTo>
                <a:cubicBezTo>
                  <a:pt x="30374" y="11491"/>
                  <a:pt x="30801" y="10912"/>
                  <a:pt x="31166" y="10289"/>
                </a:cubicBezTo>
                <a:cubicBezTo>
                  <a:pt x="32324" y="8347"/>
                  <a:pt x="33562" y="5274"/>
                  <a:pt x="32440" y="3101"/>
                </a:cubicBezTo>
                <a:cubicBezTo>
                  <a:pt x="30837" y="1"/>
                  <a:pt x="25261" y="72"/>
                  <a:pt x="22366" y="37"/>
                </a:cubicBezTo>
                <a:cubicBezTo>
                  <a:pt x="22133" y="34"/>
                  <a:pt x="21898" y="33"/>
                  <a:pt x="21663" y="33"/>
                </a:cubicBezTo>
                <a:close/>
              </a:path>
            </a:pathLst>
          </a:custGeom>
          <a:solidFill>
            <a:srgbClr val="F20C8A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[양주]별산체" panose="020B0503000000000000" pitchFamily="34" charset="-127"/>
              <a:ea typeface="[양주]별산체" panose="020B0503000000000000" pitchFamily="34" charset="-127"/>
            </a:endParaRPr>
          </a:p>
        </p:txBody>
      </p:sp>
      <p:sp>
        <p:nvSpPr>
          <p:cNvPr id="13" name="Google Shape;739;p37">
            <a:extLst>
              <a:ext uri="{FF2B5EF4-FFF2-40B4-BE49-F238E27FC236}">
                <a16:creationId xmlns:a16="http://schemas.microsoft.com/office/drawing/2014/main" id="{EF071D79-8979-94A9-F204-BB20B30CDF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294201" y="219377"/>
            <a:ext cx="9732396" cy="6704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5-2. </a:t>
            </a:r>
            <a:r>
              <a:rPr lang="ko-KR" altLang="en-US" dirty="0"/>
              <a:t>독도의 가치</a:t>
            </a:r>
            <a:endParaRPr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F1DEFD0-C15A-4488-8754-3C27AABE41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0" t="26757" r="7591" b="24329"/>
          <a:stretch/>
        </p:blipFill>
        <p:spPr>
          <a:xfrm>
            <a:off x="1241309" y="985263"/>
            <a:ext cx="6661376" cy="3624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6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KO Reading Comprehension Set in Spanish Cities by Slidesgo">
  <a:themeElements>
    <a:clrScheme name="Simple Light">
      <a:dk1>
        <a:srgbClr val="191919"/>
      </a:dk1>
      <a:lt1>
        <a:srgbClr val="F8F0EA"/>
      </a:lt1>
      <a:dk2>
        <a:srgbClr val="D84040"/>
      </a:dk2>
      <a:lt2>
        <a:srgbClr val="F8D24B"/>
      </a:lt2>
      <a:accent1>
        <a:srgbClr val="51AD6D"/>
      </a:accent1>
      <a:accent2>
        <a:srgbClr val="E9DFD9"/>
      </a:accent2>
      <a:accent3>
        <a:srgbClr val="9979CC"/>
      </a:accent3>
      <a:accent4>
        <a:srgbClr val="FC8F7C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462</Words>
  <Application>Microsoft Office PowerPoint</Application>
  <PresentationFormat>화면 슬라이드 쇼(16:9)</PresentationFormat>
  <Paragraphs>76</Paragraphs>
  <Slides>18</Slides>
  <Notes>18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6" baseType="lpstr">
      <vt:lpstr>[양주]별산체</vt:lpstr>
      <vt:lpstr>Roboto</vt:lpstr>
      <vt:lpstr>Chelsea Market</vt:lpstr>
      <vt:lpstr>Wingdings</vt:lpstr>
      <vt:lpstr>Arial</vt:lpstr>
      <vt:lpstr>Nunito Light</vt:lpstr>
      <vt:lpstr>Roboto Light</vt:lpstr>
      <vt:lpstr>KO Reading Comprehension Set in Spanish Cities by Slidesgo</vt:lpstr>
      <vt:lpstr>일본이 독도를 일본땅이라 주장하는 이유 </vt:lpstr>
      <vt:lpstr>5-1. 일본의 독도 불법 편입 </vt:lpstr>
      <vt:lpstr>5-1. 일본의 독도 불법 편입 </vt:lpstr>
      <vt:lpstr>5-1. 일본의 독도 불법 편입 </vt:lpstr>
      <vt:lpstr>5-1. 일본의 독도 불법 편입</vt:lpstr>
      <vt:lpstr>5-1. 일본의 독도 불법 편입</vt:lpstr>
      <vt:lpstr>5-1. 일본의 독도 불법 편입</vt:lpstr>
      <vt:lpstr>5-1. 일본의 독도 불법 편입</vt:lpstr>
      <vt:lpstr>5-2. 독도의 가치</vt:lpstr>
      <vt:lpstr>5-2. 독도의 가치</vt:lpstr>
      <vt:lpstr>5-2. 독도의 가치</vt:lpstr>
      <vt:lpstr>6</vt:lpstr>
      <vt:lpstr>6. 독도를 지키기 위한 노력</vt:lpstr>
      <vt:lpstr>6-1. 국가적 노력</vt:lpstr>
      <vt:lpstr>6-1. 국가적 노력</vt:lpstr>
      <vt:lpstr>6-2. 개인적 노력</vt:lpstr>
      <vt:lpstr>-출처-</vt:lpstr>
      <vt:lpstr>감사합니다!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자랑스러운 대한민국의 땅, 독도</dc:title>
  <dc:creator>엄수진</dc:creator>
  <cp:lastModifiedBy>수진 엄</cp:lastModifiedBy>
  <cp:revision>69</cp:revision>
  <dcterms:modified xsi:type="dcterms:W3CDTF">2024-05-27T13:36:32Z</dcterms:modified>
</cp:coreProperties>
</file>