
<file path=[Content_Types].xml><?xml version="1.0" encoding="utf-8"?>
<Types xmlns="http://schemas.openxmlformats.org/package/2006/content-types">
  <Default ContentType="image/jpeg" Extension="jpeg"/>
  <Default ContentType="image/png" Extension="png"/>
  <Default ContentType="application/vnd.openxmlformats-package.relationships+xml" Extension="rels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  <p:sldId id="295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05" r:id="rId55"/>
    <p:sldId id="306" r:id="rId56"/>
    <p:sldId id="307" r:id="rId57"/>
    <p:sldId id="308" r:id="rId58"/>
    <p:sldId id="309" r:id="rId59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slides/slide13.xml" Type="http://schemas.openxmlformats.org/officeDocument/2006/relationships/slide"/><Relationship Id="rId19" Target="slides/slide14.xml" Type="http://schemas.openxmlformats.org/officeDocument/2006/relationships/slide"/><Relationship Id="rId2" Target="presProps.xml" Type="http://schemas.openxmlformats.org/officeDocument/2006/relationships/presProps"/><Relationship Id="rId20" Target="slides/slide15.xml" Type="http://schemas.openxmlformats.org/officeDocument/2006/relationships/slide"/><Relationship Id="rId21" Target="slides/slide16.xml" Type="http://schemas.openxmlformats.org/officeDocument/2006/relationships/slide"/><Relationship Id="rId22" Target="slides/slide17.xml" Type="http://schemas.openxmlformats.org/officeDocument/2006/relationships/slide"/><Relationship Id="rId23" Target="slides/slide18.xml" Type="http://schemas.openxmlformats.org/officeDocument/2006/relationships/slide"/><Relationship Id="rId24" Target="slides/slide19.xml" Type="http://schemas.openxmlformats.org/officeDocument/2006/relationships/slide"/><Relationship Id="rId25" Target="slides/slide20.xml" Type="http://schemas.openxmlformats.org/officeDocument/2006/relationships/slide"/><Relationship Id="rId26" Target="slides/slide21.xml" Type="http://schemas.openxmlformats.org/officeDocument/2006/relationships/slide"/><Relationship Id="rId27" Target="slides/slide22.xml" Type="http://schemas.openxmlformats.org/officeDocument/2006/relationships/slide"/><Relationship Id="rId28" Target="slides/slide23.xml" Type="http://schemas.openxmlformats.org/officeDocument/2006/relationships/slide"/><Relationship Id="rId29" Target="slides/slide24.xml" Type="http://schemas.openxmlformats.org/officeDocument/2006/relationships/slide"/><Relationship Id="rId3" Target="viewProps.xml" Type="http://schemas.openxmlformats.org/officeDocument/2006/relationships/viewProps"/><Relationship Id="rId30" Target="slides/slide25.xml" Type="http://schemas.openxmlformats.org/officeDocument/2006/relationships/slide"/><Relationship Id="rId31" Target="slides/slide26.xml" Type="http://schemas.openxmlformats.org/officeDocument/2006/relationships/slide"/><Relationship Id="rId32" Target="slides/slide27.xml" Type="http://schemas.openxmlformats.org/officeDocument/2006/relationships/slide"/><Relationship Id="rId33" Target="slides/slide28.xml" Type="http://schemas.openxmlformats.org/officeDocument/2006/relationships/slide"/><Relationship Id="rId34" Target="slides/slide29.xml" Type="http://schemas.openxmlformats.org/officeDocument/2006/relationships/slide"/><Relationship Id="rId35" Target="slides/slide30.xml" Type="http://schemas.openxmlformats.org/officeDocument/2006/relationships/slide"/><Relationship Id="rId36" Target="slides/slide31.xml" Type="http://schemas.openxmlformats.org/officeDocument/2006/relationships/slide"/><Relationship Id="rId37" Target="slides/slide32.xml" Type="http://schemas.openxmlformats.org/officeDocument/2006/relationships/slide"/><Relationship Id="rId38" Target="slides/slide33.xml" Type="http://schemas.openxmlformats.org/officeDocument/2006/relationships/slide"/><Relationship Id="rId39" Target="slides/slide34.xml" Type="http://schemas.openxmlformats.org/officeDocument/2006/relationships/slide"/><Relationship Id="rId4" Target="theme/theme1.xml" Type="http://schemas.openxmlformats.org/officeDocument/2006/relationships/theme"/><Relationship Id="rId40" Target="slides/slide35.xml" Type="http://schemas.openxmlformats.org/officeDocument/2006/relationships/slide"/><Relationship Id="rId41" Target="slides/slide36.xml" Type="http://schemas.openxmlformats.org/officeDocument/2006/relationships/slide"/><Relationship Id="rId42" Target="slides/slide37.xml" Type="http://schemas.openxmlformats.org/officeDocument/2006/relationships/slide"/><Relationship Id="rId43" Target="slides/slide38.xml" Type="http://schemas.openxmlformats.org/officeDocument/2006/relationships/slide"/><Relationship Id="rId44" Target="slides/slide39.xml" Type="http://schemas.openxmlformats.org/officeDocument/2006/relationships/slide"/><Relationship Id="rId45" Target="slides/slide40.xml" Type="http://schemas.openxmlformats.org/officeDocument/2006/relationships/slide"/><Relationship Id="rId46" Target="slides/slide41.xml" Type="http://schemas.openxmlformats.org/officeDocument/2006/relationships/slide"/><Relationship Id="rId47" Target="slides/slide42.xml" Type="http://schemas.openxmlformats.org/officeDocument/2006/relationships/slide"/><Relationship Id="rId48" Target="slides/slide43.xml" Type="http://schemas.openxmlformats.org/officeDocument/2006/relationships/slide"/><Relationship Id="rId49" Target="slides/slide44.xml" Type="http://schemas.openxmlformats.org/officeDocument/2006/relationships/slide"/><Relationship Id="rId5" Target="tableStyles.xml" Type="http://schemas.openxmlformats.org/officeDocument/2006/relationships/tableStyles"/><Relationship Id="rId50" Target="slides/slide45.xml" Type="http://schemas.openxmlformats.org/officeDocument/2006/relationships/slide"/><Relationship Id="rId51" Target="slides/slide46.xml" Type="http://schemas.openxmlformats.org/officeDocument/2006/relationships/slide"/><Relationship Id="rId52" Target="slides/slide47.xml" Type="http://schemas.openxmlformats.org/officeDocument/2006/relationships/slide"/><Relationship Id="rId53" Target="slides/slide48.xml" Type="http://schemas.openxmlformats.org/officeDocument/2006/relationships/slide"/><Relationship Id="rId54" Target="slides/slide49.xml" Type="http://schemas.openxmlformats.org/officeDocument/2006/relationships/slide"/><Relationship Id="rId55" Target="slides/slide50.xml" Type="http://schemas.openxmlformats.org/officeDocument/2006/relationships/slide"/><Relationship Id="rId56" Target="slides/slide51.xml" Type="http://schemas.openxmlformats.org/officeDocument/2006/relationships/slide"/><Relationship Id="rId57" Target="slides/slide52.xml" Type="http://schemas.openxmlformats.org/officeDocument/2006/relationships/slide"/><Relationship Id="rId58" Target="slides/slide53.xml" Type="http://schemas.openxmlformats.org/officeDocument/2006/relationships/slide"/><Relationship Id="rId59" Target="slides/slide54.xml" Type="http://schemas.openxmlformats.org/officeDocument/2006/relationships/slide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png" Type="http://schemas.openxmlformats.org/officeDocument/2006/relationships/image"/><Relationship Id="rId4" Target="../media/image3.pn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0.png" Type="http://schemas.openxmlformats.org/officeDocument/2006/relationships/image"/><Relationship Id="rId3" Target="../media/image31.png" Type="http://schemas.openxmlformats.org/officeDocument/2006/relationships/image"/><Relationship Id="rId4" Target="../media/image32.png" Type="http://schemas.openxmlformats.org/officeDocument/2006/relationships/image"/><Relationship Id="rId5" Target="../media/image33.png" Type="http://schemas.openxmlformats.org/officeDocument/2006/relationships/image"/><Relationship Id="rId6" Target="../media/image34.pn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5.png" Type="http://schemas.openxmlformats.org/officeDocument/2006/relationships/image"/><Relationship Id="rId3" Target="../media/image36.png" Type="http://schemas.openxmlformats.org/officeDocument/2006/relationships/image"/><Relationship Id="rId4" Target="../media/image37.png" Type="http://schemas.openxmlformats.org/officeDocument/2006/relationships/image"/><Relationship Id="rId5" Target="../media/image38.png" Type="http://schemas.openxmlformats.org/officeDocument/2006/relationships/image"/><Relationship Id="rId6" Target="../media/image34.pn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39.png" Type="http://schemas.openxmlformats.org/officeDocument/2006/relationships/image"/><Relationship Id="rId3" Target="../media/image40.png" Type="http://schemas.openxmlformats.org/officeDocument/2006/relationships/image"/><Relationship Id="rId4" Target="../media/image41.png" Type="http://schemas.openxmlformats.org/officeDocument/2006/relationships/image"/><Relationship Id="rId5" Target="../media/image42.png" Type="http://schemas.openxmlformats.org/officeDocument/2006/relationships/image"/></Relationships>
</file>

<file path=ppt/slides/_rels/slide1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3.png" Type="http://schemas.openxmlformats.org/officeDocument/2006/relationships/image"/><Relationship Id="rId3" Target="../media/image44.png" Type="http://schemas.openxmlformats.org/officeDocument/2006/relationships/image"/><Relationship Id="rId4" Target="../media/image45.png" Type="http://schemas.openxmlformats.org/officeDocument/2006/relationships/image"/></Relationships>
</file>

<file path=ppt/slides/_rels/slide1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6.png" Type="http://schemas.openxmlformats.org/officeDocument/2006/relationships/image"/><Relationship Id="rId3" Target="../media/image47.png" Type="http://schemas.openxmlformats.org/officeDocument/2006/relationships/image"/><Relationship Id="rId4" Target="../media/image48.png" Type="http://schemas.openxmlformats.org/officeDocument/2006/relationships/image"/></Relationships>
</file>

<file path=ppt/slides/_rels/slide1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9.png" Type="http://schemas.openxmlformats.org/officeDocument/2006/relationships/image"/><Relationship Id="rId3" Target="../media/image47.png" Type="http://schemas.openxmlformats.org/officeDocument/2006/relationships/image"/><Relationship Id="rId4" Target="../media/image50.png" Type="http://schemas.openxmlformats.org/officeDocument/2006/relationships/image"/></Relationships>
</file>

<file path=ppt/slides/_rels/slide1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1.png" Type="http://schemas.openxmlformats.org/officeDocument/2006/relationships/image"/><Relationship Id="rId3" Target="../media/image52.png" Type="http://schemas.openxmlformats.org/officeDocument/2006/relationships/image"/><Relationship Id="rId4" Target="../media/image53.png" Type="http://schemas.openxmlformats.org/officeDocument/2006/relationships/image"/></Relationships>
</file>

<file path=ppt/slides/_rels/slide1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4.png" Type="http://schemas.openxmlformats.org/officeDocument/2006/relationships/image"/><Relationship Id="rId3" Target="../media/image52.png" Type="http://schemas.openxmlformats.org/officeDocument/2006/relationships/image"/><Relationship Id="rId4" Target="../media/image55.png" Type="http://schemas.openxmlformats.org/officeDocument/2006/relationships/image"/></Relationships>
</file>

<file path=ppt/slides/_rels/slide1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6.png" Type="http://schemas.openxmlformats.org/officeDocument/2006/relationships/image"/><Relationship Id="rId3" Target="../media/image57.png" Type="http://schemas.openxmlformats.org/officeDocument/2006/relationships/image"/><Relationship Id="rId4" Target="../media/image58.png" Type="http://schemas.openxmlformats.org/officeDocument/2006/relationships/image"/></Relationships>
</file>

<file path=ppt/slides/_rels/slide1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56.png" Type="http://schemas.openxmlformats.org/officeDocument/2006/relationships/image"/><Relationship Id="rId3" Target="../media/image57.png" Type="http://schemas.openxmlformats.org/officeDocument/2006/relationships/image"/><Relationship Id="rId4" Target="../media/image59.pn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5.png" Type="http://schemas.openxmlformats.org/officeDocument/2006/relationships/image"/><Relationship Id="rId4" Target="../media/image6.png" Type="http://schemas.openxmlformats.org/officeDocument/2006/relationships/image"/><Relationship Id="rId5" Target="../media/image7.png" Type="http://schemas.openxmlformats.org/officeDocument/2006/relationships/image"/></Relationships>
</file>

<file path=ppt/slides/_rels/slide2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0.png" Type="http://schemas.openxmlformats.org/officeDocument/2006/relationships/image"/><Relationship Id="rId3" Target="../media/image57.png" Type="http://schemas.openxmlformats.org/officeDocument/2006/relationships/image"/><Relationship Id="rId4" Target="../media/image61.png" Type="http://schemas.openxmlformats.org/officeDocument/2006/relationships/image"/></Relationships>
</file>

<file path=ppt/slides/_rels/slide2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0.png" Type="http://schemas.openxmlformats.org/officeDocument/2006/relationships/image"/><Relationship Id="rId3" Target="../media/image57.png" Type="http://schemas.openxmlformats.org/officeDocument/2006/relationships/image"/><Relationship Id="rId4" Target="../media/image62.png" Type="http://schemas.openxmlformats.org/officeDocument/2006/relationships/image"/></Relationships>
</file>

<file path=ppt/slides/_rels/slide2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3.png" Type="http://schemas.openxmlformats.org/officeDocument/2006/relationships/image"/><Relationship Id="rId3" Target="../media/image64.png" Type="http://schemas.openxmlformats.org/officeDocument/2006/relationships/image"/><Relationship Id="rId4" Target="../media/image65.png" Type="http://schemas.openxmlformats.org/officeDocument/2006/relationships/image"/></Relationships>
</file>

<file path=ppt/slides/_rels/slide2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3.png" Type="http://schemas.openxmlformats.org/officeDocument/2006/relationships/image"/><Relationship Id="rId3" Target="../media/image64.png" Type="http://schemas.openxmlformats.org/officeDocument/2006/relationships/image"/><Relationship Id="rId4" Target="../media/image66.png" Type="http://schemas.openxmlformats.org/officeDocument/2006/relationships/image"/></Relationships>
</file>

<file path=ppt/slides/_rels/slide2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67.png" Type="http://schemas.openxmlformats.org/officeDocument/2006/relationships/image"/><Relationship Id="rId3" Target="../media/image68.png" Type="http://schemas.openxmlformats.org/officeDocument/2006/relationships/image"/><Relationship Id="rId4" Target="../media/image69.png" Type="http://schemas.openxmlformats.org/officeDocument/2006/relationships/image"/></Relationships>
</file>

<file path=ppt/slides/_rels/slide2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0.png" Type="http://schemas.openxmlformats.org/officeDocument/2006/relationships/image"/><Relationship Id="rId3" Target="../media/image71.png" Type="http://schemas.openxmlformats.org/officeDocument/2006/relationships/image"/><Relationship Id="rId4" Target="../media/image72.png" Type="http://schemas.openxmlformats.org/officeDocument/2006/relationships/image"/></Relationships>
</file>

<file path=ppt/slides/_rels/slide2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0.png" Type="http://schemas.openxmlformats.org/officeDocument/2006/relationships/image"/><Relationship Id="rId3" Target="../media/image71.png" Type="http://schemas.openxmlformats.org/officeDocument/2006/relationships/image"/><Relationship Id="rId4" Target="../media/image73.png" Type="http://schemas.openxmlformats.org/officeDocument/2006/relationships/image"/></Relationships>
</file>

<file path=ppt/slides/_rels/slide2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4.png" Type="http://schemas.openxmlformats.org/officeDocument/2006/relationships/image"/><Relationship Id="rId3" Target="../media/image71.png" Type="http://schemas.openxmlformats.org/officeDocument/2006/relationships/image"/><Relationship Id="rId4" Target="../media/image75.png" Type="http://schemas.openxmlformats.org/officeDocument/2006/relationships/image"/></Relationships>
</file>

<file path=ppt/slides/_rels/slide2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6.png" Type="http://schemas.openxmlformats.org/officeDocument/2006/relationships/image"/><Relationship Id="rId3" Target="../media/image77.png" Type="http://schemas.openxmlformats.org/officeDocument/2006/relationships/image"/><Relationship Id="rId4" Target="../media/image78.png" Type="http://schemas.openxmlformats.org/officeDocument/2006/relationships/image"/></Relationships>
</file>

<file path=ppt/slides/_rels/slide2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6.png" Type="http://schemas.openxmlformats.org/officeDocument/2006/relationships/image"/><Relationship Id="rId3" Target="../media/image77.png" Type="http://schemas.openxmlformats.org/officeDocument/2006/relationships/image"/><Relationship Id="rId4" Target="../media/image79.pn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8.png" Type="http://schemas.openxmlformats.org/officeDocument/2006/relationships/image"/><Relationship Id="rId4" Target="../media/image9.png" Type="http://schemas.openxmlformats.org/officeDocument/2006/relationships/image"/><Relationship Id="rId5" Target="../media/image10.png" Type="http://schemas.openxmlformats.org/officeDocument/2006/relationships/image"/></Relationships>
</file>

<file path=ppt/slides/_rels/slide3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0.png" Type="http://schemas.openxmlformats.org/officeDocument/2006/relationships/image"/><Relationship Id="rId3" Target="../media/image81.png" Type="http://schemas.openxmlformats.org/officeDocument/2006/relationships/image"/><Relationship Id="rId4" Target="../media/image82.png" Type="http://schemas.openxmlformats.org/officeDocument/2006/relationships/image"/></Relationships>
</file>

<file path=ppt/slides/_rels/slide3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3.png" Type="http://schemas.openxmlformats.org/officeDocument/2006/relationships/image"/><Relationship Id="rId3" Target="../media/image81.png" Type="http://schemas.openxmlformats.org/officeDocument/2006/relationships/image"/><Relationship Id="rId4" Target="../media/image84.png" Type="http://schemas.openxmlformats.org/officeDocument/2006/relationships/image"/></Relationships>
</file>

<file path=ppt/slides/_rels/slide3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5.png" Type="http://schemas.openxmlformats.org/officeDocument/2006/relationships/image"/><Relationship Id="rId3" Target="../media/image86.png" Type="http://schemas.openxmlformats.org/officeDocument/2006/relationships/image"/><Relationship Id="rId4" Target="../media/image87.png" Type="http://schemas.openxmlformats.org/officeDocument/2006/relationships/image"/></Relationships>
</file>

<file path=ppt/slides/_rels/slide3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8.png" Type="http://schemas.openxmlformats.org/officeDocument/2006/relationships/image"/><Relationship Id="rId3" Target="../media/image86.png" Type="http://schemas.openxmlformats.org/officeDocument/2006/relationships/image"/><Relationship Id="rId4" Target="../media/image89.png" Type="http://schemas.openxmlformats.org/officeDocument/2006/relationships/image"/></Relationships>
</file>

<file path=ppt/slides/_rels/slide3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5.png" Type="http://schemas.openxmlformats.org/officeDocument/2006/relationships/image"/><Relationship Id="rId3" Target="../media/image90.png" Type="http://schemas.openxmlformats.org/officeDocument/2006/relationships/image"/><Relationship Id="rId4" Target="../media/image91.png" Type="http://schemas.openxmlformats.org/officeDocument/2006/relationships/image"/></Relationships>
</file>

<file path=ppt/slides/_rels/slide3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85.png" Type="http://schemas.openxmlformats.org/officeDocument/2006/relationships/image"/><Relationship Id="rId3" Target="../media/image90.png" Type="http://schemas.openxmlformats.org/officeDocument/2006/relationships/image"/><Relationship Id="rId4" Target="../media/image92.png" Type="http://schemas.openxmlformats.org/officeDocument/2006/relationships/image"/></Relationships>
</file>

<file path=ppt/slides/_rels/slide3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3.png" Type="http://schemas.openxmlformats.org/officeDocument/2006/relationships/image"/><Relationship Id="rId3" Target="../media/image94.png" Type="http://schemas.openxmlformats.org/officeDocument/2006/relationships/image"/><Relationship Id="rId4" Target="../media/image95.png" Type="http://schemas.openxmlformats.org/officeDocument/2006/relationships/image"/></Relationships>
</file>

<file path=ppt/slides/_rels/slide3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6.png" Type="http://schemas.openxmlformats.org/officeDocument/2006/relationships/image"/><Relationship Id="rId3" Target="../media/image94.png" Type="http://schemas.openxmlformats.org/officeDocument/2006/relationships/image"/><Relationship Id="rId4" Target="../media/image97.png" Type="http://schemas.openxmlformats.org/officeDocument/2006/relationships/image"/></Relationships>
</file>

<file path=ppt/slides/_rels/slide3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3.png" Type="http://schemas.openxmlformats.org/officeDocument/2006/relationships/image"/><Relationship Id="rId3" Target="../media/image94.png" Type="http://schemas.openxmlformats.org/officeDocument/2006/relationships/image"/><Relationship Id="rId4" Target="../media/image98.png" Type="http://schemas.openxmlformats.org/officeDocument/2006/relationships/image"/></Relationships>
</file>

<file path=ppt/slides/_rels/slide3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96.png" Type="http://schemas.openxmlformats.org/officeDocument/2006/relationships/image"/><Relationship Id="rId3" Target="../media/image94.png" Type="http://schemas.openxmlformats.org/officeDocument/2006/relationships/image"/><Relationship Id="rId4" Target="../media/image99.pn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1.png" Type="http://schemas.openxmlformats.org/officeDocument/2006/relationships/image"/><Relationship Id="rId4" Target="../media/image12.png" Type="http://schemas.openxmlformats.org/officeDocument/2006/relationships/image"/><Relationship Id="rId5" Target="../media/image13.png" Type="http://schemas.openxmlformats.org/officeDocument/2006/relationships/image"/></Relationships>
</file>

<file path=ppt/slides/_rels/slide4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0.png" Type="http://schemas.openxmlformats.org/officeDocument/2006/relationships/image"/><Relationship Id="rId3" Target="../media/image101.png" Type="http://schemas.openxmlformats.org/officeDocument/2006/relationships/image"/><Relationship Id="rId4" Target="../media/image102.png" Type="http://schemas.openxmlformats.org/officeDocument/2006/relationships/image"/><Relationship Id="rId5" Target="../media/image103.png" Type="http://schemas.openxmlformats.org/officeDocument/2006/relationships/image"/><Relationship Id="rId6" Target="../media/image104.png" Type="http://schemas.openxmlformats.org/officeDocument/2006/relationships/image"/><Relationship Id="rId7" Target="../media/image105.png" Type="http://schemas.openxmlformats.org/officeDocument/2006/relationships/image"/></Relationships>
</file>

<file path=ppt/slides/_rels/slide4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0.png" Type="http://schemas.openxmlformats.org/officeDocument/2006/relationships/image"/><Relationship Id="rId3" Target="../media/image106.png" Type="http://schemas.openxmlformats.org/officeDocument/2006/relationships/image"/><Relationship Id="rId4" Target="../media/image107.png" Type="http://schemas.openxmlformats.org/officeDocument/2006/relationships/image"/><Relationship Id="rId5" Target="../media/image103.png" Type="http://schemas.openxmlformats.org/officeDocument/2006/relationships/image"/><Relationship Id="rId6" Target="../media/image108.png" Type="http://schemas.openxmlformats.org/officeDocument/2006/relationships/image"/><Relationship Id="rId7" Target="../media/image109.png" Type="http://schemas.openxmlformats.org/officeDocument/2006/relationships/image"/></Relationships>
</file>

<file path=ppt/slides/_rels/slide4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0.png" Type="http://schemas.openxmlformats.org/officeDocument/2006/relationships/image"/><Relationship Id="rId3" Target="../media/image110.png" Type="http://schemas.openxmlformats.org/officeDocument/2006/relationships/image"/><Relationship Id="rId4" Target="../media/image111.png" Type="http://schemas.openxmlformats.org/officeDocument/2006/relationships/image"/><Relationship Id="rId5" Target="../media/image112.png" Type="http://schemas.openxmlformats.org/officeDocument/2006/relationships/image"/><Relationship Id="rId6" Target="../media/image113.png" Type="http://schemas.openxmlformats.org/officeDocument/2006/relationships/image"/><Relationship Id="rId7" Target="../media/image114.png" Type="http://schemas.openxmlformats.org/officeDocument/2006/relationships/image"/></Relationships>
</file>

<file path=ppt/slides/_rels/slide4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0.png" Type="http://schemas.openxmlformats.org/officeDocument/2006/relationships/image"/><Relationship Id="rId3" Target="../media/image115.png" Type="http://schemas.openxmlformats.org/officeDocument/2006/relationships/image"/><Relationship Id="rId4" Target="../media/image116.png" Type="http://schemas.openxmlformats.org/officeDocument/2006/relationships/image"/><Relationship Id="rId5" Target="../media/image117.png" Type="http://schemas.openxmlformats.org/officeDocument/2006/relationships/image"/><Relationship Id="rId6" Target="../media/image118.png" Type="http://schemas.openxmlformats.org/officeDocument/2006/relationships/image"/><Relationship Id="rId7" Target="../media/image119.png" Type="http://schemas.openxmlformats.org/officeDocument/2006/relationships/image"/></Relationships>
</file>

<file path=ppt/slides/_rels/slide4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0.png" Type="http://schemas.openxmlformats.org/officeDocument/2006/relationships/image"/><Relationship Id="rId3" Target="../media/image120.png" Type="http://schemas.openxmlformats.org/officeDocument/2006/relationships/image"/><Relationship Id="rId4" Target="../media/image121.png" Type="http://schemas.openxmlformats.org/officeDocument/2006/relationships/image"/><Relationship Id="rId5" Target="../media/image117.png" Type="http://schemas.openxmlformats.org/officeDocument/2006/relationships/image"/><Relationship Id="rId6" Target="../media/image122.png" Type="http://schemas.openxmlformats.org/officeDocument/2006/relationships/image"/><Relationship Id="rId7" Target="../media/image123.png" Type="http://schemas.openxmlformats.org/officeDocument/2006/relationships/image"/></Relationships>
</file>

<file path=ppt/slides/_rels/slide4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0.png" Type="http://schemas.openxmlformats.org/officeDocument/2006/relationships/image"/><Relationship Id="rId3" Target="../media/image115.png" Type="http://schemas.openxmlformats.org/officeDocument/2006/relationships/image"/><Relationship Id="rId4" Target="../media/image124.png" Type="http://schemas.openxmlformats.org/officeDocument/2006/relationships/image"/><Relationship Id="rId5" Target="../media/image125.png" Type="http://schemas.openxmlformats.org/officeDocument/2006/relationships/image"/><Relationship Id="rId6" Target="../media/image126.png" Type="http://schemas.openxmlformats.org/officeDocument/2006/relationships/image"/><Relationship Id="rId7" Target="../media/image127.png" Type="http://schemas.openxmlformats.org/officeDocument/2006/relationships/image"/></Relationships>
</file>

<file path=ppt/slides/_rels/slide4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0.png" Type="http://schemas.openxmlformats.org/officeDocument/2006/relationships/image"/><Relationship Id="rId3" Target="../media/image120.png" Type="http://schemas.openxmlformats.org/officeDocument/2006/relationships/image"/><Relationship Id="rId4" Target="../media/image121.png" Type="http://schemas.openxmlformats.org/officeDocument/2006/relationships/image"/><Relationship Id="rId5" Target="../media/image125.png" Type="http://schemas.openxmlformats.org/officeDocument/2006/relationships/image"/><Relationship Id="rId6" Target="../media/image128.png" Type="http://schemas.openxmlformats.org/officeDocument/2006/relationships/image"/><Relationship Id="rId7" Target="../media/image129.png" Type="http://schemas.openxmlformats.org/officeDocument/2006/relationships/image"/></Relationships>
</file>

<file path=ppt/slides/_rels/slide4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0.png" Type="http://schemas.openxmlformats.org/officeDocument/2006/relationships/image"/><Relationship Id="rId3" Target="../media/image115.png" Type="http://schemas.openxmlformats.org/officeDocument/2006/relationships/image"/><Relationship Id="rId4" Target="../media/image124.png" Type="http://schemas.openxmlformats.org/officeDocument/2006/relationships/image"/><Relationship Id="rId5" Target="../media/image130.png" Type="http://schemas.openxmlformats.org/officeDocument/2006/relationships/image"/><Relationship Id="rId6" Target="../media/image131.png" Type="http://schemas.openxmlformats.org/officeDocument/2006/relationships/image"/><Relationship Id="rId7" Target="../media/image132.png" Type="http://schemas.openxmlformats.org/officeDocument/2006/relationships/image"/></Relationships>
</file>

<file path=ppt/slides/_rels/slide4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0.png" Type="http://schemas.openxmlformats.org/officeDocument/2006/relationships/image"/><Relationship Id="rId3" Target="../media/image120.png" Type="http://schemas.openxmlformats.org/officeDocument/2006/relationships/image"/><Relationship Id="rId4" Target="../media/image121.png" Type="http://schemas.openxmlformats.org/officeDocument/2006/relationships/image"/><Relationship Id="rId5" Target="../media/image130.png" Type="http://schemas.openxmlformats.org/officeDocument/2006/relationships/image"/><Relationship Id="rId6" Target="../media/image133.png" Type="http://schemas.openxmlformats.org/officeDocument/2006/relationships/image"/><Relationship Id="rId7" Target="../media/image134.png" Type="http://schemas.openxmlformats.org/officeDocument/2006/relationships/image"/></Relationships>
</file>

<file path=ppt/slides/_rels/slide4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0.png" Type="http://schemas.openxmlformats.org/officeDocument/2006/relationships/image"/><Relationship Id="rId3" Target="../media/image115.png" Type="http://schemas.openxmlformats.org/officeDocument/2006/relationships/image"/><Relationship Id="rId4" Target="../media/image124.png" Type="http://schemas.openxmlformats.org/officeDocument/2006/relationships/image"/><Relationship Id="rId5" Target="../media/image135.png" Type="http://schemas.openxmlformats.org/officeDocument/2006/relationships/image"/><Relationship Id="rId6" Target="../media/image136.png" Type="http://schemas.openxmlformats.org/officeDocument/2006/relationships/image"/><Relationship Id="rId7" Target="../media/image137.pn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4.png" Type="http://schemas.openxmlformats.org/officeDocument/2006/relationships/image"/><Relationship Id="rId3" Target="../media/image11.png" Type="http://schemas.openxmlformats.org/officeDocument/2006/relationships/image"/><Relationship Id="rId4" Target="../media/image14.png" Type="http://schemas.openxmlformats.org/officeDocument/2006/relationships/image"/><Relationship Id="rId5" Target="../media/image15.png" Type="http://schemas.openxmlformats.org/officeDocument/2006/relationships/image"/></Relationships>
</file>

<file path=ppt/slides/_rels/slide5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0.png" Type="http://schemas.openxmlformats.org/officeDocument/2006/relationships/image"/><Relationship Id="rId3" Target="../media/image120.png" Type="http://schemas.openxmlformats.org/officeDocument/2006/relationships/image"/><Relationship Id="rId4" Target="../media/image121.png" Type="http://schemas.openxmlformats.org/officeDocument/2006/relationships/image"/><Relationship Id="rId5" Target="../media/image135.png" Type="http://schemas.openxmlformats.org/officeDocument/2006/relationships/image"/><Relationship Id="rId6" Target="../media/image138.png" Type="http://schemas.openxmlformats.org/officeDocument/2006/relationships/image"/><Relationship Id="rId7" Target="../media/image139.png" Type="http://schemas.openxmlformats.org/officeDocument/2006/relationships/image"/></Relationships>
</file>

<file path=ppt/slides/_rels/slide5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0.png" Type="http://schemas.openxmlformats.org/officeDocument/2006/relationships/image"/><Relationship Id="rId3" Target="../media/image115.png" Type="http://schemas.openxmlformats.org/officeDocument/2006/relationships/image"/><Relationship Id="rId4" Target="../media/image124.png" Type="http://schemas.openxmlformats.org/officeDocument/2006/relationships/image"/><Relationship Id="rId5" Target="../media/image140.png" Type="http://schemas.openxmlformats.org/officeDocument/2006/relationships/image"/><Relationship Id="rId6" Target="../media/image141.png" Type="http://schemas.openxmlformats.org/officeDocument/2006/relationships/image"/><Relationship Id="rId7" Target="../media/image142.png" Type="http://schemas.openxmlformats.org/officeDocument/2006/relationships/image"/></Relationships>
</file>

<file path=ppt/slides/_rels/slide5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00.png" Type="http://schemas.openxmlformats.org/officeDocument/2006/relationships/image"/><Relationship Id="rId3" Target="../media/image120.png" Type="http://schemas.openxmlformats.org/officeDocument/2006/relationships/image"/><Relationship Id="rId4" Target="../media/image121.png" Type="http://schemas.openxmlformats.org/officeDocument/2006/relationships/image"/><Relationship Id="rId5" Target="../media/image140.png" Type="http://schemas.openxmlformats.org/officeDocument/2006/relationships/image"/><Relationship Id="rId6" Target="../media/image143.png" Type="http://schemas.openxmlformats.org/officeDocument/2006/relationships/image"/><Relationship Id="rId7" Target="../media/image144.png" Type="http://schemas.openxmlformats.org/officeDocument/2006/relationships/image"/></Relationships>
</file>

<file path=ppt/slides/_rels/slide5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10" Target="../media/image152.png" Type="http://schemas.openxmlformats.org/officeDocument/2006/relationships/image"/><Relationship Id="rId2" Target="../media/image100.png" Type="http://schemas.openxmlformats.org/officeDocument/2006/relationships/image"/><Relationship Id="rId3" Target="../media/image145.png" Type="http://schemas.openxmlformats.org/officeDocument/2006/relationships/image"/><Relationship Id="rId4" Target="../media/image146.png" Type="http://schemas.openxmlformats.org/officeDocument/2006/relationships/image"/><Relationship Id="rId5" Target="../media/image147.png" Type="http://schemas.openxmlformats.org/officeDocument/2006/relationships/image"/><Relationship Id="rId6" Target="../media/image148.png" Type="http://schemas.openxmlformats.org/officeDocument/2006/relationships/image"/><Relationship Id="rId7" Target="../media/image149.png" Type="http://schemas.openxmlformats.org/officeDocument/2006/relationships/image"/><Relationship Id="rId8" Target="../media/image150.png" Type="http://schemas.openxmlformats.org/officeDocument/2006/relationships/image"/><Relationship Id="rId9" Target="../media/image151.png" Type="http://schemas.openxmlformats.org/officeDocument/2006/relationships/image"/></Relationships>
</file>

<file path=ppt/slides/_rels/slide5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153.pn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6.png" Type="http://schemas.openxmlformats.org/officeDocument/2006/relationships/image"/><Relationship Id="rId3" Target="../media/image17.png" Type="http://schemas.openxmlformats.org/officeDocument/2006/relationships/image"/><Relationship Id="rId4" Target="../media/image18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9.png" Type="http://schemas.openxmlformats.org/officeDocument/2006/relationships/image"/><Relationship Id="rId3" Target="../media/image17.png" Type="http://schemas.openxmlformats.org/officeDocument/2006/relationships/image"/><Relationship Id="rId4" Target="../media/image20.png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1.png" Type="http://schemas.openxmlformats.org/officeDocument/2006/relationships/image"/><Relationship Id="rId3" Target="../media/image22.png" Type="http://schemas.openxmlformats.org/officeDocument/2006/relationships/image"/><Relationship Id="rId4" Target="../media/image23.png" Type="http://schemas.openxmlformats.org/officeDocument/2006/relationships/image"/><Relationship Id="rId5" Target="../media/image24.png" Type="http://schemas.openxmlformats.org/officeDocument/2006/relationships/image"/><Relationship Id="rId6" Target="../media/image25.pn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6.png" Type="http://schemas.openxmlformats.org/officeDocument/2006/relationships/image"/><Relationship Id="rId3" Target="../media/image27.png" Type="http://schemas.openxmlformats.org/officeDocument/2006/relationships/image"/><Relationship Id="rId4" Target="../media/image28.png" Type="http://schemas.openxmlformats.org/officeDocument/2006/relationships/image"/><Relationship Id="rId5" Target="../media/image29.png" Type="http://schemas.openxmlformats.org/officeDocument/2006/relationships/image"/><Relationship Id="rId6" Target="../media/image25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1651000" y="2159000"/>
            <a:ext cx="7061200" cy="6134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38100" y="5842000"/>
            <a:ext cx="8077200" cy="13462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537700" y="-50800"/>
            <a:ext cx="9004300" cy="10388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87400" y="1917700"/>
            <a:ext cx="7988300" cy="2781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01700" y="4330700"/>
            <a:ext cx="8470900" cy="4114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28700" y="3086100"/>
            <a:ext cx="7327900" cy="4953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0"/>
            <a:ext cx="2147483647" cy="2147483647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47400" y="0"/>
            <a:ext cx="7378700" cy="73787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512300" y="-50800"/>
            <a:ext cx="9029700" cy="10388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90600" y="1511300"/>
            <a:ext cx="6540500" cy="35941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98500" y="4140200"/>
            <a:ext cx="8813800" cy="43815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193800" y="3162300"/>
            <a:ext cx="5727700" cy="4953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0"/>
            <a:ext cx="2147483647" cy="2147483647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47400" y="0"/>
            <a:ext cx="7378700" cy="73787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073900" y="2286000"/>
            <a:ext cx="4381500" cy="30099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6197600" cy="1032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781800" y="4025900"/>
            <a:ext cx="9677400" cy="5435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6629400" y="431800"/>
            <a:ext cx="8039100" cy="23241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073900" y="1663700"/>
            <a:ext cx="4876800" cy="30099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6197600" cy="1032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756400" y="3810000"/>
            <a:ext cx="97663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073900" y="1663700"/>
            <a:ext cx="4381500" cy="30099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6197600" cy="1032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921500" y="3517900"/>
            <a:ext cx="8864600" cy="54356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073900" y="1663700"/>
            <a:ext cx="5537200" cy="30099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6197600" cy="1032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794500" y="3581400"/>
            <a:ext cx="10693400" cy="67437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073900" y="1663700"/>
            <a:ext cx="4381500" cy="30099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6197600" cy="1032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972300" y="4089400"/>
            <a:ext cx="10668000" cy="49911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073900" y="1663700"/>
            <a:ext cx="4876800" cy="30099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6197600" cy="1032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972300" y="3657600"/>
            <a:ext cx="10820400" cy="5435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073900" y="1358900"/>
            <a:ext cx="4381500" cy="30099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6197600" cy="1032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819900" y="3848100"/>
            <a:ext cx="9105900" cy="45593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073900" y="1358900"/>
            <a:ext cx="4381500" cy="30099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6197600" cy="1032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692900" y="3403600"/>
            <a:ext cx="10452100" cy="5435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8880000">
            <a:off x="10363200" y="-3721100"/>
            <a:ext cx="9410700" cy="147701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057400" y="1905000"/>
            <a:ext cx="2120900" cy="1905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572000" y="3556000"/>
            <a:ext cx="3975100" cy="6654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273300" y="3162300"/>
            <a:ext cx="1346200" cy="4953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073900" y="1358900"/>
            <a:ext cx="4216400" cy="30099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6197600" cy="1032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743700" y="3810000"/>
            <a:ext cx="8255000" cy="49911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073900" y="1358900"/>
            <a:ext cx="4216400" cy="30099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6197600" cy="1032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680200" y="3771900"/>
            <a:ext cx="10617200" cy="49911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073900" y="1358900"/>
            <a:ext cx="4381500" cy="30099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-780059400" y="228358700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63500" y="12700"/>
            <a:ext cx="6197600" cy="1032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731000" y="4102100"/>
            <a:ext cx="100076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073900" y="1358900"/>
            <a:ext cx="4381500" cy="30099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-780059400" y="228358700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-63500" y="12700"/>
            <a:ext cx="6197600" cy="1032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756400" y="3911600"/>
            <a:ext cx="10134600" cy="45593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073900" y="1358900"/>
            <a:ext cx="4216400" cy="30099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6197600" cy="1032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718300" y="3454400"/>
            <a:ext cx="10464800" cy="58674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073900" y="1358900"/>
            <a:ext cx="7848600" cy="30099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6197600" cy="1032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781800" y="4165600"/>
            <a:ext cx="9956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073900" y="1358900"/>
            <a:ext cx="7848600" cy="30099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6197600" cy="1032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743700" y="3683000"/>
            <a:ext cx="10883900" cy="49911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073900" y="1358900"/>
            <a:ext cx="8178800" cy="30099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6197600" cy="1032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680200" y="3073400"/>
            <a:ext cx="10833100" cy="7620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073900" y="1358900"/>
            <a:ext cx="4381500" cy="30099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6197600" cy="1032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629400" y="3517900"/>
            <a:ext cx="10972800" cy="63119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073900" y="1358900"/>
            <a:ext cx="4381500" cy="30099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6197600" cy="1032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629400" y="3949700"/>
            <a:ext cx="10833100" cy="54356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8880000">
            <a:off x="10363200" y="-3721100"/>
            <a:ext cx="9410700" cy="147701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2070100" y="2120900"/>
            <a:ext cx="2679700" cy="2781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4495800" y="3556000"/>
            <a:ext cx="5867400" cy="81788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2273300" y="3162300"/>
            <a:ext cx="1828800" cy="4953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073900" y="1358900"/>
            <a:ext cx="8686800" cy="30099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6197600" cy="1032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578600" y="3530600"/>
            <a:ext cx="10680700" cy="6311900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6934200" y="1282700"/>
            <a:ext cx="9512300" cy="30099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6197600" cy="1032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743700" y="3581400"/>
            <a:ext cx="10718800" cy="54356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073900" y="1358900"/>
            <a:ext cx="7848600" cy="30099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6197600" cy="1032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667500" y="3797300"/>
            <a:ext cx="6553200" cy="49911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073900" y="1358900"/>
            <a:ext cx="8178800" cy="30099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6197600" cy="1032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718300" y="4254500"/>
            <a:ext cx="44450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035800" y="1079500"/>
            <a:ext cx="7848600" cy="30099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6070600" cy="1032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832600" y="2692400"/>
            <a:ext cx="6388100" cy="76200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035800" y="1079500"/>
            <a:ext cx="7848600" cy="30099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6070600" cy="1032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832600" y="2692400"/>
            <a:ext cx="5181600" cy="76200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956800" y="990600"/>
            <a:ext cx="7848600" cy="30099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9829800" cy="1032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071100" y="2984500"/>
            <a:ext cx="6553200" cy="63119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956800" y="990600"/>
            <a:ext cx="7518400" cy="30099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9829800" cy="1032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071100" y="3429000"/>
            <a:ext cx="6451600" cy="5435600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956800" y="990600"/>
            <a:ext cx="7848600" cy="30099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9829800" cy="1032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071100" y="2768600"/>
            <a:ext cx="8470900" cy="674370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9956800" y="990600"/>
            <a:ext cx="7518400" cy="30099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9829800" cy="1032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0071100" y="2984500"/>
            <a:ext cx="8356600" cy="63119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8880000">
            <a:off x="10363200" y="-3721100"/>
            <a:ext cx="9410700" cy="147701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-2147483648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3480000">
            <a:off x="7848600" y="-1219200"/>
            <a:ext cx="14478000" cy="9652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584200" y="1879600"/>
            <a:ext cx="6248400" cy="17018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295400" y="3543300"/>
            <a:ext cx="1141730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90500" y="-50800"/>
            <a:ext cx="9004300" cy="10388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613900" y="1879600"/>
            <a:ext cx="4622800" cy="2781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817100" y="3136900"/>
            <a:ext cx="3632200" cy="4953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6692900" cy="8928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766300" y="5613400"/>
            <a:ext cx="7454900" cy="35052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626600" y="3657600"/>
            <a:ext cx="2489200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90500" y="-50800"/>
            <a:ext cx="9004300" cy="10388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613900" y="1879600"/>
            <a:ext cx="5270500" cy="2781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817100" y="3136900"/>
            <a:ext cx="4495800" cy="4953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6692900" cy="8928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702800" y="5143500"/>
            <a:ext cx="7493000" cy="4356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664700" y="3835400"/>
            <a:ext cx="26416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90500" y="-50800"/>
            <a:ext cx="9004300" cy="10388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613900" y="1879600"/>
            <a:ext cx="4813300" cy="2781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817100" y="3136900"/>
            <a:ext cx="3962400" cy="4953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6692900" cy="8928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626600" y="3657600"/>
            <a:ext cx="3073400" cy="18669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652000" y="5270500"/>
            <a:ext cx="7861300" cy="55245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90500" y="-50800"/>
            <a:ext cx="9004300" cy="10388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613900" y="1879600"/>
            <a:ext cx="3543300" cy="2781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817100" y="3136900"/>
            <a:ext cx="2705100" cy="4953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6692900" cy="8928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626600" y="3657600"/>
            <a:ext cx="3073400" cy="18669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690100" y="5270500"/>
            <a:ext cx="7162800" cy="44577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90500" y="-50800"/>
            <a:ext cx="9004300" cy="10388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613900" y="1879600"/>
            <a:ext cx="5270500" cy="2781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817100" y="3136900"/>
            <a:ext cx="4457700" cy="4953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6692900" cy="8928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690100" y="5143500"/>
            <a:ext cx="7708900" cy="4457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626600" y="3797300"/>
            <a:ext cx="32766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90500" y="-50800"/>
            <a:ext cx="9004300" cy="10388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613900" y="1879600"/>
            <a:ext cx="3543300" cy="2781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817100" y="3136900"/>
            <a:ext cx="2832100" cy="4953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6692900" cy="8928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779000" y="5511800"/>
            <a:ext cx="7442200" cy="3924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626600" y="3835400"/>
            <a:ext cx="32131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90500" y="-50800"/>
            <a:ext cx="9004300" cy="10388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613900" y="1879600"/>
            <a:ext cx="5270500" cy="2781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817100" y="3136900"/>
            <a:ext cx="4457700" cy="4953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6692900" cy="8928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690100" y="5143500"/>
            <a:ext cx="7353300" cy="4457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626600" y="3733800"/>
            <a:ext cx="38989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90500" y="-50800"/>
            <a:ext cx="9004300" cy="10388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613900" y="1879600"/>
            <a:ext cx="3543300" cy="2781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817100" y="3136900"/>
            <a:ext cx="2832100" cy="4953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6692900" cy="8928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690100" y="5041900"/>
            <a:ext cx="7747000" cy="44577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626600" y="3594100"/>
            <a:ext cx="4229100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90500" y="-50800"/>
            <a:ext cx="9004300" cy="10388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613900" y="1879600"/>
            <a:ext cx="5270500" cy="2781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817100" y="3136900"/>
            <a:ext cx="4457700" cy="4953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6692900" cy="8928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664700" y="5003800"/>
            <a:ext cx="7708900" cy="4991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474200" y="3771900"/>
            <a:ext cx="45339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90500" y="-50800"/>
            <a:ext cx="9004300" cy="10388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613900" y="1879600"/>
            <a:ext cx="3543300" cy="2781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817100" y="3136900"/>
            <a:ext cx="2832100" cy="4953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6692900" cy="8928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690100" y="5003800"/>
            <a:ext cx="7340600" cy="49911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626600" y="3657600"/>
            <a:ext cx="3644900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8880000">
            <a:off x="10363200" y="-3721100"/>
            <a:ext cx="9410700" cy="147701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-2147483648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3480000">
            <a:off x="7848600" y="-1219200"/>
            <a:ext cx="14478000" cy="9652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308100" y="3594100"/>
            <a:ext cx="12204700" cy="5562600"/>
          </a:xfrm>
          <a:prstGeom prst="rect">
            <a:avLst/>
          </a:prstGeom>
        </p:spPr>
      </p:pic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596900" y="1574800"/>
            <a:ext cx="6718300" cy="1714500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90500" y="-50800"/>
            <a:ext cx="9004300" cy="10388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613900" y="1879600"/>
            <a:ext cx="5270500" cy="2781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817100" y="3136900"/>
            <a:ext cx="4457700" cy="4953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6692900" cy="8928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690100" y="5003800"/>
            <a:ext cx="7823200" cy="55245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626600" y="3771900"/>
            <a:ext cx="38989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90500" y="-50800"/>
            <a:ext cx="9004300" cy="10388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613900" y="1879600"/>
            <a:ext cx="3543300" cy="2781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817100" y="3136900"/>
            <a:ext cx="2832100" cy="4953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6692900" cy="8928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740900" y="5499100"/>
            <a:ext cx="7531100" cy="3924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626600" y="3594100"/>
            <a:ext cx="3073400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90500" y="-50800"/>
            <a:ext cx="9004300" cy="10388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9613900" y="1879600"/>
            <a:ext cx="5270500" cy="2781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817100" y="3136900"/>
            <a:ext cx="4457700" cy="4953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0" y="0"/>
            <a:ext cx="6692900" cy="8928100"/>
          </a:xfrm>
          <a:prstGeom prst="rect">
            <a:avLst/>
          </a:prstGeom>
        </p:spPr>
      </p:pic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9690100" y="5524500"/>
            <a:ext cx="7708900" cy="3924300"/>
          </a:xfrm>
          <a:prstGeom prst="rect">
            <a:avLst/>
          </a:prstGeom>
        </p:spPr>
      </p:pic>
      <p:pic>
        <p:nvPicPr>
          <p:cNvPr name="Picture 8" id="8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9626600" y="3771900"/>
            <a:ext cx="3898900" cy="25146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-190500" y="-50800"/>
            <a:ext cx="9004300" cy="103886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520700" y="482600"/>
            <a:ext cx="6172200" cy="4114800"/>
          </a:xfrm>
          <a:prstGeom prst="rect">
            <a:avLst/>
          </a:prstGeom>
        </p:spPr>
      </p:pic>
      <p:grpSp>
        <p:nvGrpSpPr>
          <p:cNvPr name="Group 5" id="5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6" id="6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12090400" y="482600"/>
            <a:ext cx="4114800" cy="4114800"/>
          </a:xfrm>
          <a:prstGeom prst="rect">
            <a:avLst/>
          </a:prstGeom>
        </p:spPr>
      </p:pic>
      <p:grpSp>
        <p:nvGrpSpPr>
          <p:cNvPr name="Group 7" id="7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8" id="8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41400" y="5651500"/>
            <a:ext cx="5130800" cy="3848100"/>
          </a:xfrm>
          <a:prstGeom prst="rect">
            <a:avLst/>
          </a:prstGeom>
        </p:spPr>
      </p:pic>
      <p:grpSp>
        <p:nvGrpSpPr>
          <p:cNvPr name="Group 9" id="9"/>
          <p:cNvGrpSpPr/>
          <p:nvPr/>
        </p:nvGrpSpPr>
        <p:grpSpPr>
          <a:xfrm>
            <a:off x="2147483647" y="2147483647"/>
            <a:ext cx="2147483647" cy="2147483647"/>
          </a:xfrm>
        </p:grpSpPr>
      </p:grpSp>
      <p:pic>
        <p:nvPicPr>
          <p:cNvPr name="Picture 10" id="10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1544300" y="5689600"/>
            <a:ext cx="5194300" cy="3898900"/>
          </a:xfrm>
          <a:prstGeom prst="rect">
            <a:avLst/>
          </a:prstGeom>
        </p:spPr>
      </p:pic>
      <p:pic>
        <p:nvPicPr>
          <p:cNvPr name="Picture 11" id="11"/>
          <p:cNvPicPr>
            <a:picLocks noChangeAspect="true"/>
          </p:cNvPicPr>
          <p:nvPr/>
        </p:nvPicPr>
        <p:blipFill>
          <a:blip r:embed="rId7"/>
          <a:stretch>
            <a:fillRect/>
          </a:stretch>
        </p:blipFill>
        <p:spPr>
          <a:xfrm rot="0">
            <a:off x="6629400" y="711200"/>
            <a:ext cx="5092700" cy="2514600"/>
          </a:xfrm>
          <a:prstGeom prst="rect">
            <a:avLst/>
          </a:prstGeom>
        </p:spPr>
      </p:pic>
      <p:pic>
        <p:nvPicPr>
          <p:cNvPr name="Picture 12" id="12"/>
          <p:cNvPicPr>
            <a:picLocks noChangeAspect="true"/>
          </p:cNvPicPr>
          <p:nvPr/>
        </p:nvPicPr>
        <p:blipFill>
          <a:blip r:embed="rId8"/>
          <a:stretch>
            <a:fillRect/>
          </a:stretch>
        </p:blipFill>
        <p:spPr>
          <a:xfrm rot="0">
            <a:off x="7518400" y="2895600"/>
            <a:ext cx="5143500" cy="2514600"/>
          </a:xfrm>
          <a:prstGeom prst="rect">
            <a:avLst/>
          </a:prstGeom>
        </p:spPr>
      </p:pic>
      <p:pic>
        <p:nvPicPr>
          <p:cNvPr name="Picture 13" id="13"/>
          <p:cNvPicPr>
            <a:picLocks noChangeAspect="true"/>
          </p:cNvPicPr>
          <p:nvPr/>
        </p:nvPicPr>
        <p:blipFill>
          <a:blip r:embed="rId9"/>
          <a:stretch>
            <a:fillRect/>
          </a:stretch>
        </p:blipFill>
        <p:spPr>
          <a:xfrm rot="0">
            <a:off x="5943600" y="5803900"/>
            <a:ext cx="4241800" cy="2070100"/>
          </a:xfrm>
          <a:prstGeom prst="rect">
            <a:avLst/>
          </a:prstGeom>
        </p:spPr>
      </p:pic>
      <p:pic>
        <p:nvPicPr>
          <p:cNvPr name="Picture 14" id="14"/>
          <p:cNvPicPr>
            <a:picLocks noChangeAspect="true"/>
          </p:cNvPicPr>
          <p:nvPr/>
        </p:nvPicPr>
        <p:blipFill>
          <a:blip r:embed="rId10"/>
          <a:stretch>
            <a:fillRect/>
          </a:stretch>
        </p:blipFill>
        <p:spPr>
          <a:xfrm rot="0">
            <a:off x="8128000" y="7391400"/>
            <a:ext cx="3898900" cy="32639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3" id="3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0" y="0"/>
            <a:ext cx="18288000" cy="102870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4648200" y="3568700"/>
            <a:ext cx="9486900" cy="34798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073900" y="1879600"/>
            <a:ext cx="6654800" cy="30099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6197600" cy="1032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616700" y="4025900"/>
            <a:ext cx="10579100" cy="4991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7175500" y="1866900"/>
            <a:ext cx="4229100" cy="3048000"/>
          </a:xfrm>
          <a:prstGeom prst="rect">
            <a:avLst/>
          </a:prstGeom>
        </p:spPr>
      </p:pic>
      <p:grpSp>
        <p:nvGrpSpPr>
          <p:cNvPr name="Group 3" id="3"/>
          <p:cNvGrpSpPr/>
          <p:nvPr/>
        </p:nvGrpSpPr>
        <p:grpSpPr>
          <a:xfrm>
            <a:off x="0" y="0"/>
            <a:ext cx="2147483647" cy="2147483647"/>
          </a:xfrm>
        </p:grpSpPr>
      </p:grpSp>
      <p:pic>
        <p:nvPicPr>
          <p:cNvPr name="Picture 4" id="4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0" y="0"/>
            <a:ext cx="6197600" cy="103251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6845300" y="4533900"/>
            <a:ext cx="10452100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229600" y="0"/>
            <a:ext cx="10388600" cy="10388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787400" y="1993900"/>
            <a:ext cx="8140700" cy="27813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39800" y="4191000"/>
            <a:ext cx="6845300" cy="44450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03300" y="2921000"/>
            <a:ext cx="7188200" cy="4953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0"/>
            <a:ext cx="2147483647" cy="2147483647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47400" y="0"/>
            <a:ext cx="7378700" cy="7315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5F6F6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name="Picture 2" id="2"/>
          <p:cNvPicPr>
            <a:picLocks noChangeAspect="true"/>
          </p:cNvPicPr>
          <p:nvPr/>
        </p:nvPicPr>
        <p:blipFill>
          <a:blip r:embed="rId2"/>
          <a:stretch>
            <a:fillRect/>
          </a:stretch>
        </p:blipFill>
        <p:spPr>
          <a:xfrm rot="0">
            <a:off x="8216900" y="0"/>
            <a:ext cx="10414000" cy="10388600"/>
          </a:xfrm>
          <a:prstGeom prst="rect">
            <a:avLst/>
          </a:prstGeom>
        </p:spPr>
      </p:pic>
      <p:pic>
        <p:nvPicPr>
          <p:cNvPr name="Picture 3" id="3"/>
          <p:cNvPicPr>
            <a:picLocks noChangeAspect="true"/>
          </p:cNvPicPr>
          <p:nvPr/>
        </p:nvPicPr>
        <p:blipFill>
          <a:blip r:embed="rId3"/>
          <a:stretch>
            <a:fillRect/>
          </a:stretch>
        </p:blipFill>
        <p:spPr>
          <a:xfrm rot="0">
            <a:off x="850900" y="1473200"/>
            <a:ext cx="7327900" cy="3492500"/>
          </a:xfrm>
          <a:prstGeom prst="rect">
            <a:avLst/>
          </a:prstGeom>
        </p:spPr>
      </p:pic>
      <p:pic>
        <p:nvPicPr>
          <p:cNvPr name="Picture 4" id="4"/>
          <p:cNvPicPr>
            <a:picLocks noChangeAspect="true"/>
          </p:cNvPicPr>
          <p:nvPr/>
        </p:nvPicPr>
        <p:blipFill>
          <a:blip r:embed="rId4"/>
          <a:stretch>
            <a:fillRect/>
          </a:stretch>
        </p:blipFill>
        <p:spPr>
          <a:xfrm rot="0">
            <a:off x="939800" y="4241800"/>
            <a:ext cx="7213600" cy="4470400"/>
          </a:xfrm>
          <a:prstGeom prst="rect">
            <a:avLst/>
          </a:prstGeom>
        </p:spPr>
      </p:pic>
      <p:pic>
        <p:nvPicPr>
          <p:cNvPr name="Picture 5" id="5"/>
          <p:cNvPicPr>
            <a:picLocks noChangeAspect="true"/>
          </p:cNvPicPr>
          <p:nvPr/>
        </p:nvPicPr>
        <p:blipFill>
          <a:blip r:embed="rId5"/>
          <a:stretch>
            <a:fillRect/>
          </a:stretch>
        </p:blipFill>
        <p:spPr>
          <a:xfrm rot="0">
            <a:off x="1028700" y="3162300"/>
            <a:ext cx="6350000" cy="495300"/>
          </a:xfrm>
          <a:prstGeom prst="rect">
            <a:avLst/>
          </a:prstGeom>
        </p:spPr>
      </p:pic>
      <p:grpSp>
        <p:nvGrpSpPr>
          <p:cNvPr name="Group 6" id="6"/>
          <p:cNvGrpSpPr/>
          <p:nvPr/>
        </p:nvGrpSpPr>
        <p:grpSpPr>
          <a:xfrm>
            <a:off x="2147483647" y="0"/>
            <a:ext cx="2147483647" cy="2147483647"/>
          </a:xfrm>
        </p:grpSpPr>
      </p:grpSp>
      <p:pic>
        <p:nvPicPr>
          <p:cNvPr name="Picture 7" id="7"/>
          <p:cNvPicPr>
            <a:picLocks noChangeAspect="true"/>
          </p:cNvPicPr>
          <p:nvPr/>
        </p:nvPicPr>
        <p:blipFill>
          <a:blip r:embed="rId6"/>
          <a:stretch>
            <a:fillRect/>
          </a:stretch>
        </p:blipFill>
        <p:spPr>
          <a:xfrm rot="0">
            <a:off x="10947400" y="0"/>
            <a:ext cx="7378700" cy="73152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terms:modified xsi:type="dcterms:W3CDTF">2011-08-01T06:04:30Z</dcterms:modified>
  <cp:revision>1</cp:revision>
</cp:coreProperties>
</file>