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44" d="100"/>
          <a:sy n="44" d="100"/>
        </p:scale>
        <p:origin x="51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FA7CCB-252F-9256-F244-CC1078DC8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EB2D501-B3D6-D5A5-CFD9-5A6FF0976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6143EC-82CB-8797-8D0E-3C790DD7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0EE82D-803E-43C1-EA0C-6CED42CB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7CB63D-A5FE-7C76-3BD7-0E8F73E2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31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21A1B2-9940-55F6-47DD-DFD4E59A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44D0C2-008F-8569-18EB-C74F0D55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344848-6478-B304-B200-9C1105B3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C130B3-CC1F-E38B-7158-4AE5A7FC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547C30-C08C-AA4A-7D43-76A507BB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F9E4B7-84CE-B8CD-D005-0513B9BA8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BE4430-90D2-8FAD-9AEE-467CBA7DA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36AFAB-B43E-7E54-C0AF-1D0324BD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7464BB-9A89-89C4-D5C5-0E6500C7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C8921D-6344-5288-9DD7-FB601E67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38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2EA725-7CF4-56EA-B8D3-4316938A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27BBF1-B0A9-2772-D407-8A3BF45E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DFD9B5-E808-65FD-E747-CCDAB683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C08E56-C7FE-284E-72CB-A1AF10425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29BCBD-E1C4-5901-BA31-ECDFDAF5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70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7C7DC5-A804-038F-4ACD-47A4E6CC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C39740-5403-4005-B133-655C80CD7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A23F96-2581-D9FC-D39D-9528B5CE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A95B7A-9B8B-F1CC-A711-6C068B28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38F529-3978-56D7-2982-1359403E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62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48F8F4-0AD1-9970-CA40-D29A65FC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C636C-FAF1-EE10-9B3D-C2540B1F9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E616DC-006D-89C2-9C27-B319E74D2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B8B898-2005-CA82-51FD-8978A6BD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348CEC-B656-1B2A-84E9-C5DEF9A6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DC1B33-068D-DFEF-ABAD-AD238DB0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33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A1FC8E-1E00-4CCD-F6AF-289CEE6E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765A6F-61CD-B82F-8537-48EC3321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9836F4-EA93-0943-9109-A131AC458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02BBFB1-6D6F-DC83-BA9D-1A50505F5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09B6E0C-0C47-12A8-A59B-6F63F7714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6E843E9-C3A4-B387-52E2-41BC30BB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AA65010-4152-563E-1F45-BAAAB400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FB037D9-9990-EAFD-BC65-F9D4894A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85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5C531D-B461-0616-55AF-B9BDEE78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8FC3FED-9412-39D3-A339-A2492F38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434BDF7-4382-3499-24A3-178219F7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89ED98-4BA4-4FFA-2C9A-667C397A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72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8E808A7-1C3B-6B34-2041-68A74142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6374316-8B7C-74F9-2FAF-4DAB2ABC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09E2D-DE81-AF76-59A0-CAC7DC89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57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402F63-6B11-A5D4-2AD4-08D823C5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93C499-F2AF-E295-7BAF-DC1AE4B3B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CF9AFE-D83B-5659-79F6-B74C449EF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A9E281-16D2-8B3C-8950-F0F883F4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BB97EA-4A1B-F02F-3B10-9E84A7D8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AC3B1F-5B4B-973F-1162-2430EED7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76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D45EC4-87D7-F19D-88AD-ECCA571D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54D854D-2FE1-F4EE-8DFC-798FE6DCC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840380-466F-5324-0DF4-54A590986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7FE662-4296-1CD7-8CBE-5ABB153D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271EDF-F217-B537-EEA8-B195FF7E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612CF4-9B48-3B01-A433-1DB1CB83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40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62B02D4-2269-870C-0B38-8F349FD3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A1D5A8-DD65-FFB2-6C56-5D241D98E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B65C34-4726-1343-C82D-E3A88AE99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FF84C3-BBBB-458B-B462-E634C2B20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A3D719-E332-6F47-4D42-0D905149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5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EE79FE-0E4C-4C36-547E-EF697EF8A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ko-KR" altLang="en-US" dirty="0"/>
              <a:t>자랑스러운 대한민국의 땅</a:t>
            </a:r>
            <a:r>
              <a:rPr lang="en-US" altLang="ko-KR" dirty="0"/>
              <a:t>, </a:t>
            </a:r>
            <a:r>
              <a:rPr lang="ko-KR" altLang="en-US" dirty="0"/>
              <a:t>독도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E0AE0C-3BB7-D0EA-E10A-5D12FD0A1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6030119"/>
            <a:ext cx="9144000" cy="1655762"/>
          </a:xfrm>
        </p:spPr>
        <p:txBody>
          <a:bodyPr/>
          <a:lstStyle/>
          <a:p>
            <a:r>
              <a:rPr lang="ko-KR" altLang="en-US" dirty="0"/>
              <a:t>아동가정복지학과 </a:t>
            </a:r>
            <a:r>
              <a:rPr lang="en-US" altLang="ko-KR" dirty="0"/>
              <a:t>22*23*98 </a:t>
            </a:r>
            <a:r>
              <a:rPr lang="ko-KR" altLang="en-US" dirty="0"/>
              <a:t>엄</a:t>
            </a:r>
            <a:r>
              <a:rPr lang="en-US" altLang="ko-KR" dirty="0"/>
              <a:t>*</a:t>
            </a:r>
            <a:r>
              <a:rPr lang="ko-KR" altLang="en-US" dirty="0"/>
              <a:t>진</a:t>
            </a:r>
          </a:p>
        </p:txBody>
      </p:sp>
    </p:spTree>
    <p:extLst>
      <p:ext uri="{BB962C8B-B14F-4D97-AF65-F5344CB8AC3E}">
        <p14:creationId xmlns:p14="http://schemas.microsoft.com/office/powerpoint/2010/main" val="250407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AEF211-0915-B004-0642-7B1F6151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36" y="-1577748"/>
            <a:ext cx="10515600" cy="2852737"/>
          </a:xfrm>
        </p:spPr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DD4B2DC-3A87-6F05-3E58-0449E64FD304}"/>
              </a:ext>
            </a:extLst>
          </p:cNvPr>
          <p:cNvSpPr txBox="1">
            <a:spLocks/>
          </p:cNvSpPr>
          <p:nvPr/>
        </p:nvSpPr>
        <p:spPr>
          <a:xfrm>
            <a:off x="6672942" y="1027906"/>
            <a:ext cx="5998029" cy="657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한국땅 근거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5. </a:t>
            </a:r>
            <a:r>
              <a:rPr lang="ko-KR" altLang="en-US" dirty="0"/>
              <a:t>일본이 독도를 일본땅이라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주장하는 이유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(1) </a:t>
            </a:r>
            <a:r>
              <a:rPr lang="ko-KR" altLang="en-US" dirty="0"/>
              <a:t>일본의 독도 불법 편입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(2) </a:t>
            </a:r>
            <a:r>
              <a:rPr lang="ko-KR" altLang="en-US" dirty="0"/>
              <a:t>독도의 가치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6. </a:t>
            </a:r>
            <a:r>
              <a:rPr lang="ko-KR" altLang="en-US" dirty="0"/>
              <a:t>독도를 지키기 위한 노력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(1) </a:t>
            </a:r>
            <a:r>
              <a:rPr lang="ko-KR" altLang="en-US" dirty="0"/>
              <a:t>국가적 노력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(2) </a:t>
            </a:r>
            <a:r>
              <a:rPr lang="ko-KR" altLang="en-US" dirty="0"/>
              <a:t>개인적 노력</a:t>
            </a:r>
            <a:r>
              <a:rPr lang="en-US" altLang="ko-KR" dirty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53309C3-598E-7F2A-E92D-F49E4D1C4527}"/>
              </a:ext>
            </a:extLst>
          </p:cNvPr>
          <p:cNvSpPr txBox="1">
            <a:spLocks/>
          </p:cNvSpPr>
          <p:nvPr/>
        </p:nvSpPr>
        <p:spPr>
          <a:xfrm>
            <a:off x="903513" y="1686208"/>
            <a:ext cx="5998029" cy="517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독도의 구성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독도에 대한 대한민국의 주장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(1) </a:t>
            </a:r>
            <a:r>
              <a:rPr lang="ko-KR" altLang="en-US" dirty="0"/>
              <a:t>지리적 근거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(2) </a:t>
            </a:r>
            <a:r>
              <a:rPr lang="ko-KR" altLang="en-US" dirty="0"/>
              <a:t>역사적 근거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(3) </a:t>
            </a:r>
            <a:r>
              <a:rPr lang="ko-KR" altLang="en-US" dirty="0"/>
              <a:t>국제법적 근거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3. </a:t>
            </a:r>
            <a:r>
              <a:rPr lang="ko-KR" altLang="en-US" dirty="0"/>
              <a:t>독도에 대한 일본의 주장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7854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1B061BF-45EA-D94A-414A-78BA9929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721" y="2766218"/>
            <a:ext cx="6852558" cy="1325563"/>
          </a:xfrm>
        </p:spPr>
        <p:txBody>
          <a:bodyPr>
            <a:noAutofit/>
          </a:bodyPr>
          <a:lstStyle/>
          <a:p>
            <a:r>
              <a:rPr lang="en-US" altLang="ko-KR" sz="8000" b="1" dirty="0"/>
              <a:t>1. </a:t>
            </a:r>
            <a:r>
              <a:rPr lang="ko-KR" altLang="en-US" sz="8000" b="1" dirty="0"/>
              <a:t>독도의 구성</a:t>
            </a:r>
          </a:p>
        </p:txBody>
      </p:sp>
    </p:spTree>
    <p:extLst>
      <p:ext uri="{BB962C8B-B14F-4D97-AF65-F5344CB8AC3E}">
        <p14:creationId xmlns:p14="http://schemas.microsoft.com/office/powerpoint/2010/main" val="163910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/>
              <a:t>1. </a:t>
            </a:r>
            <a:r>
              <a:rPr lang="ko-KR" altLang="en-US" sz="6000" dirty="0"/>
              <a:t>독도의 구성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개의 큰 섬인 동도와 서도</a:t>
            </a:r>
            <a:r>
              <a:rPr lang="en-US" altLang="ko-KR" dirty="0"/>
              <a:t>+89</a:t>
            </a:r>
            <a:r>
              <a:rPr lang="ko-KR" altLang="en-US" dirty="0"/>
              <a:t>개의 주변 부속도서로 구성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총면적 </a:t>
            </a:r>
            <a:r>
              <a:rPr lang="en-US" altLang="ko-KR" dirty="0"/>
              <a:t>: 187,554 </a:t>
            </a:r>
            <a:r>
              <a:rPr lang="ko-KR" altLang="en-US" sz="2800" i="0" dirty="0">
                <a:solidFill>
                  <a:srgbClr val="333333"/>
                </a:solidFill>
                <a:effectLst/>
              </a:rPr>
              <a:t>㎡</a:t>
            </a:r>
            <a:endParaRPr lang="en-US" altLang="ko-KR" sz="280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r>
              <a:rPr lang="en-US" altLang="ko-KR" dirty="0"/>
              <a:t> ※ </a:t>
            </a:r>
            <a:r>
              <a:rPr lang="ko-KR" altLang="en-US" dirty="0"/>
              <a:t>기타 </a:t>
            </a:r>
            <a:r>
              <a:rPr lang="en-US" altLang="ko-KR" dirty="0"/>
              <a:t>89</a:t>
            </a:r>
            <a:r>
              <a:rPr lang="ko-KR" altLang="en-US" dirty="0"/>
              <a:t>개 부속도서 총면적 </a:t>
            </a:r>
            <a:r>
              <a:rPr lang="en-US" altLang="ko-KR" dirty="0"/>
              <a:t>: 89</a:t>
            </a:r>
            <a:r>
              <a:rPr lang="ko-KR" altLang="en-US" dirty="0"/>
              <a:t>필지 </a:t>
            </a:r>
            <a:r>
              <a:rPr lang="en-US" altLang="ko-KR" dirty="0"/>
              <a:t>25,517</a:t>
            </a:r>
            <a:r>
              <a:rPr lang="ko-KR" altLang="en-US" sz="2800" i="0" dirty="0">
                <a:solidFill>
                  <a:srgbClr val="333333"/>
                </a:solidFill>
                <a:effectLst/>
              </a:rPr>
              <a:t> ㎡</a:t>
            </a:r>
            <a:endParaRPr lang="en-US" altLang="ko-KR" sz="280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en-US" altLang="ko-KR" sz="2800" i="0" dirty="0">
              <a:solidFill>
                <a:srgbClr val="333333"/>
              </a:solidFill>
              <a:effectLst/>
            </a:endParaRPr>
          </a:p>
          <a:p>
            <a:r>
              <a:rPr lang="ko-KR" altLang="en-US" dirty="0">
                <a:solidFill>
                  <a:srgbClr val="333333"/>
                </a:solidFill>
              </a:rPr>
              <a:t>섬의 높이 </a:t>
            </a:r>
            <a:r>
              <a:rPr lang="en-US" altLang="ko-KR" dirty="0">
                <a:solidFill>
                  <a:srgbClr val="333333"/>
                </a:solidFill>
              </a:rPr>
              <a:t>: </a:t>
            </a:r>
            <a:r>
              <a:rPr lang="ko-KR" altLang="en-US" dirty="0">
                <a:solidFill>
                  <a:srgbClr val="333333"/>
                </a:solidFill>
              </a:rPr>
              <a:t>서도 </a:t>
            </a:r>
            <a:r>
              <a:rPr lang="en-US" altLang="ko-KR" dirty="0">
                <a:solidFill>
                  <a:srgbClr val="333333"/>
                </a:solidFill>
              </a:rPr>
              <a:t>(168.5M) &gt; </a:t>
            </a:r>
            <a:r>
              <a:rPr lang="ko-KR" altLang="en-US" dirty="0">
                <a:solidFill>
                  <a:srgbClr val="333333"/>
                </a:solidFill>
              </a:rPr>
              <a:t>동도</a:t>
            </a:r>
            <a:r>
              <a:rPr lang="en-US" altLang="ko-KR" dirty="0">
                <a:solidFill>
                  <a:srgbClr val="333333"/>
                </a:solidFill>
              </a:rPr>
              <a:t> (98.6M)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</a:rPr>
              <a:t>   But,</a:t>
            </a:r>
            <a:r>
              <a:rPr lang="ko-KR" altLang="en-US" dirty="0">
                <a:solidFill>
                  <a:srgbClr val="333333"/>
                </a:solidFill>
              </a:rPr>
              <a:t> 섬의 둘레</a:t>
            </a:r>
            <a:r>
              <a:rPr lang="en-US" altLang="ko-KR" dirty="0">
                <a:solidFill>
                  <a:srgbClr val="333333"/>
                </a:solidFill>
              </a:rPr>
              <a:t>, </a:t>
            </a:r>
            <a:r>
              <a:rPr lang="ko-KR" altLang="en-US" dirty="0">
                <a:solidFill>
                  <a:srgbClr val="333333"/>
                </a:solidFill>
              </a:rPr>
              <a:t>면적 </a:t>
            </a:r>
            <a:r>
              <a:rPr lang="en-US" altLang="ko-KR" dirty="0">
                <a:solidFill>
                  <a:srgbClr val="333333"/>
                </a:solidFill>
              </a:rPr>
              <a:t>: </a:t>
            </a:r>
            <a:r>
              <a:rPr lang="ko-KR" altLang="en-US" dirty="0">
                <a:solidFill>
                  <a:srgbClr val="333333"/>
                </a:solidFill>
              </a:rPr>
              <a:t>서도 </a:t>
            </a:r>
            <a:r>
              <a:rPr lang="en-US" altLang="ko-KR" dirty="0">
                <a:solidFill>
                  <a:srgbClr val="333333"/>
                </a:solidFill>
              </a:rPr>
              <a:t>&lt; </a:t>
            </a:r>
            <a:r>
              <a:rPr lang="ko-KR" altLang="en-US" dirty="0">
                <a:solidFill>
                  <a:srgbClr val="333333"/>
                </a:solidFill>
              </a:rPr>
              <a:t>동도</a:t>
            </a:r>
            <a:endParaRPr lang="en-US" altLang="ko-KR" sz="280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94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/>
              <a:t>1. </a:t>
            </a:r>
            <a:r>
              <a:rPr lang="ko-KR" altLang="en-US" sz="6000" dirty="0"/>
              <a:t>독도의 구성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DB42060-B227-2815-1E26-E43C4941C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802EEB-73D2-C69A-54D5-BC619AEB6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5" y="2206247"/>
            <a:ext cx="5869145" cy="39156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E8C7A56-BA12-AEDE-63C8-AEF013540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4" t="32775" r="2242" b="5621"/>
          <a:stretch/>
        </p:blipFill>
        <p:spPr>
          <a:xfrm>
            <a:off x="6386815" y="2206247"/>
            <a:ext cx="5643644" cy="40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156</Words>
  <Application>Microsoft Office PowerPoint</Application>
  <PresentationFormat>와이드스크린</PresentationFormat>
  <Paragraphs>32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자랑스러운 대한민국의 땅, 독도</vt:lpstr>
      <vt:lpstr>목차</vt:lpstr>
      <vt:lpstr>1. 독도의 구성</vt:lpstr>
      <vt:lpstr>1. 독도의 구성</vt:lpstr>
      <vt:lpstr>1. 독도의 구성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아니 왜 안되노</dc:title>
  <dc:creator>수진 엄</dc:creator>
  <cp:lastModifiedBy>수진 엄</cp:lastModifiedBy>
  <cp:revision>3</cp:revision>
  <dcterms:created xsi:type="dcterms:W3CDTF">2024-05-28T09:27:38Z</dcterms:created>
  <dcterms:modified xsi:type="dcterms:W3CDTF">2024-05-28T09:55:03Z</dcterms:modified>
</cp:coreProperties>
</file>