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C9A43-36A5-4BD2-81F3-FC0334B9EFF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511C-00D7-438B-8D35-E8A199B184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5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FA7CCB-252F-9256-F244-CC1078DC8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B2D501-B3D6-D5A5-CFD9-5A6FF0976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143EC-82CB-8797-8D0E-3C790DD7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0EE82D-803E-43C1-EA0C-6CED42CB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7CB63D-A5FE-7C76-3BD7-0E8F73E2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1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1A1B2-9940-55F6-47DD-DFD4E59A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44D0C2-008F-8569-18EB-C74F0D55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344848-6478-B304-B200-9C1105B3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C130B3-CC1F-E38B-7158-4AE5A7FC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547C30-C08C-AA4A-7D43-76A507BB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F9E4B7-84CE-B8CD-D005-0513B9BA8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BE4430-90D2-8FAD-9AEE-467CBA7DA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36AFAB-B43E-7E54-C0AF-1D0324BD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7464BB-9A89-89C4-D5C5-0E6500C7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C8921D-6344-5288-9DD7-FB601E67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3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2EA725-7CF4-56EA-B8D3-4316938A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27BBF1-B0A9-2772-D407-8A3BF45E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DFD9B5-E808-65FD-E747-CCDAB683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C08E56-C7FE-284E-72CB-A1AF1042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29BCBD-E1C4-5901-BA31-ECDFDAF5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70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7C7DC5-A804-038F-4ACD-47A4E6CC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C39740-5403-4005-B133-655C80CD7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A23F96-2581-D9FC-D39D-9528B5CE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A95B7A-9B8B-F1CC-A711-6C068B2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38F529-3978-56D7-2982-1359403E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6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8F8F4-0AD1-9970-CA40-D29A65FC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C636C-FAF1-EE10-9B3D-C2540B1F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E616DC-006D-89C2-9C27-B319E74D2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B8B898-2005-CA82-51FD-8978A6BD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348CEC-B656-1B2A-84E9-C5DEF9A6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DC1B33-068D-DFEF-ABAD-AD238DB0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33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A1FC8E-1E00-4CCD-F6AF-289CEE6E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765A6F-61CD-B82F-8537-48EC3321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9836F4-EA93-0943-9109-A131AC458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2BBFB1-6D6F-DC83-BA9D-1A50505F5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09B6E0C-0C47-12A8-A59B-6F63F7714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E843E9-C3A4-B387-52E2-41BC30BB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AA65010-4152-563E-1F45-BAAAB400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FB037D9-9990-EAFD-BC65-F9D4894A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85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5C531D-B461-0616-55AF-B9BDEE78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8FC3FED-9412-39D3-A339-A2492F3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34BDF7-4382-3499-24A3-178219F7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9ED98-4BA4-4FFA-2C9A-667C397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72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8E808A7-1C3B-6B34-2041-68A74142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6374316-8B7C-74F9-2FAF-4DAB2ABC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09E2D-DE81-AF76-59A0-CAC7DC89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57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402F63-6B11-A5D4-2AD4-08D823C5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93C499-F2AF-E295-7BAF-DC1AE4B3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CF9AFE-D83B-5659-79F6-B74C449EF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A9E281-16D2-8B3C-8950-F0F883F4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BB97EA-4A1B-F02F-3B10-9E84A7D8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AC3B1F-5B4B-973F-1162-2430EED7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76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45EC4-87D7-F19D-88AD-ECCA571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4D854D-2FE1-F4EE-8DFC-798FE6DCC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840380-466F-5324-0DF4-54A590986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7FE662-4296-1CD7-8CBE-5ABB153D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271EDF-F217-B537-EEA8-B195FF7E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612CF4-9B48-3B01-A433-1DB1CB83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40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62B02D4-2269-870C-0B38-8F349FD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A1D5A8-DD65-FFB2-6C56-5D241D98E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B65C34-4726-1343-C82D-E3A88AE99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FF84C3-BBBB-458B-B462-E634C2B20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3D719-E332-6F47-4D42-0D905149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5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.emb-japan.go.jp/territory/takeshima/index.html" TargetMode="External"/><Relationship Id="rId2" Type="http://schemas.openxmlformats.org/officeDocument/2006/relationships/hyperlink" Target="https://dokdo.mofa.go.kr/kor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l6c5JK9r0g?si=m5PBMZuLvJUKfQQ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B061BF-45EA-D94A-414A-78BA99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15" y="2036252"/>
            <a:ext cx="11444969" cy="2785496"/>
          </a:xfrm>
        </p:spPr>
        <p:txBody>
          <a:bodyPr>
            <a:noAutofit/>
          </a:bodyPr>
          <a:lstStyle/>
          <a:p>
            <a:pPr algn="ctr"/>
            <a:r>
              <a:rPr lang="en-US" altLang="ko-KR" sz="7200" b="1" dirty="0"/>
              <a:t>6. </a:t>
            </a:r>
            <a:r>
              <a:rPr lang="ko-KR" altLang="en-US" sz="7200" b="1" dirty="0"/>
              <a:t>독도를 지키기 위한 노력</a:t>
            </a:r>
          </a:p>
        </p:txBody>
      </p:sp>
    </p:spTree>
    <p:extLst>
      <p:ext uri="{BB962C8B-B14F-4D97-AF65-F5344CB8AC3E}">
        <p14:creationId xmlns:p14="http://schemas.microsoft.com/office/powerpoint/2010/main" val="10154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6. </a:t>
            </a:r>
            <a:r>
              <a:rPr lang="ko-KR" altLang="en-US" sz="6000" b="1" dirty="0"/>
              <a:t>독도를 지키기 위한 노력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874282"/>
            <a:ext cx="11353800" cy="1533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600" dirty="0"/>
              <a:t>독도를 지키기 위한 많은 노력들이 있겠지만</a:t>
            </a:r>
            <a:endParaRPr lang="en-US" altLang="ko-KR" sz="3600" dirty="0"/>
          </a:p>
          <a:p>
            <a:pPr marL="0" indent="0" algn="ctr">
              <a:buNone/>
            </a:pPr>
            <a:r>
              <a:rPr lang="ko-KR" altLang="en-US" sz="3600" dirty="0"/>
              <a:t>그 중에서 대표적인 노력만 알아보자</a:t>
            </a:r>
            <a:r>
              <a:rPr lang="en-US" altLang="ko-KR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42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6-1. </a:t>
            </a:r>
            <a:r>
              <a:rPr lang="ko-KR" altLang="en-US" sz="6000" b="1" dirty="0"/>
              <a:t>국가적 노력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253331"/>
            <a:ext cx="1135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한국은 실효적 지배를 하는 것만으로 문제가 다 해결된다고 생각함</a:t>
            </a:r>
            <a:r>
              <a:rPr lang="en-US" altLang="ko-KR" dirty="0"/>
              <a:t>.</a:t>
            </a:r>
          </a:p>
          <a:p>
            <a:pPr marL="0" indent="0" algn="ctr">
              <a:buNone/>
            </a:pPr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/>
              <a:t>일본은 한국의 실효적 지배가 부당한 것이라 선전하고 있음</a:t>
            </a:r>
            <a:r>
              <a:rPr lang="en-US" altLang="ko-KR" dirty="0"/>
              <a:t>.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ko-KR" altLang="en-US" dirty="0">
                <a:solidFill>
                  <a:srgbClr val="FF0000"/>
                </a:solidFill>
              </a:rPr>
              <a:t>한국의 독도 영유가 역사적으로 정당하다는 것을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ko-KR" altLang="en-US" dirty="0">
                <a:solidFill>
                  <a:srgbClr val="FF0000"/>
                </a:solidFill>
              </a:rPr>
              <a:t>명확하게 밝혀야만 함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82A82B-9509-90B0-5A8D-BF5922C05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667" y="3429000"/>
            <a:ext cx="4882665" cy="32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6-1. </a:t>
            </a:r>
            <a:r>
              <a:rPr lang="ko-KR" altLang="en-US" sz="6000" b="1" dirty="0"/>
              <a:t>국가적 노력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7303" y="2767918"/>
            <a:ext cx="12948556" cy="5955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200" dirty="0"/>
              <a:t>대한민국은 일본에 비해 홍보가 적은 편</a:t>
            </a:r>
            <a:r>
              <a:rPr lang="en-US" altLang="ko-KR" sz="3200" dirty="0"/>
              <a:t>…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ko-KR" altLang="en-US" sz="3200" dirty="0">
                <a:solidFill>
                  <a:srgbClr val="FF0000"/>
                </a:solidFill>
              </a:rPr>
              <a:t> 세계적으로 더욱더 독도가 대한민국의</a:t>
            </a:r>
            <a:endParaRPr lang="en-US" altLang="ko-KR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ko-KR" altLang="en-US" sz="3200" dirty="0">
                <a:solidFill>
                  <a:srgbClr val="FF0000"/>
                </a:solidFill>
              </a:rPr>
              <a:t>땅이라고 알려</a:t>
            </a:r>
            <a:r>
              <a:rPr lang="en-US" altLang="ko-KR" sz="3200" dirty="0">
                <a:solidFill>
                  <a:srgbClr val="FF0000"/>
                </a:solidFill>
              </a:rPr>
              <a:t> </a:t>
            </a:r>
            <a:r>
              <a:rPr lang="ko-KR" altLang="en-US" sz="3200" dirty="0"/>
              <a:t>더 많은 사람이</a:t>
            </a:r>
            <a:endParaRPr lang="en-US" altLang="ko-KR" sz="3200" dirty="0"/>
          </a:p>
          <a:p>
            <a:pPr marL="0" indent="0" algn="ctr">
              <a:buNone/>
            </a:pPr>
            <a:r>
              <a:rPr lang="ko-KR" altLang="en-US" sz="3200" dirty="0"/>
              <a:t>이 사실을 알 수 있게 해야함</a:t>
            </a:r>
            <a:r>
              <a:rPr lang="en-US" altLang="ko-KR" sz="320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AD5E16-1BCE-0ECF-4E3A-4FE1A7677CA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969" y="1578680"/>
            <a:ext cx="4307031" cy="52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25" y="-605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6000" b="1" dirty="0"/>
              <a:t>6-2. </a:t>
            </a:r>
            <a:r>
              <a:rPr lang="ko-KR" altLang="en-US" sz="6000" b="1" dirty="0"/>
              <a:t>개인적 노력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8278" y="1461632"/>
            <a:ext cx="12948556" cy="5955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/>
              <a:t>독도가 대한민국의 땅임을</a:t>
            </a:r>
            <a:r>
              <a:rPr lang="en-US" altLang="ko-KR" sz="3000" dirty="0"/>
              <a:t> </a:t>
            </a:r>
            <a:r>
              <a:rPr lang="ko-KR" altLang="en-US" sz="3000" dirty="0">
                <a:solidFill>
                  <a:srgbClr val="FF0000"/>
                </a:solidFill>
              </a:rPr>
              <a:t>지리적</a:t>
            </a:r>
            <a:r>
              <a:rPr lang="en-US" altLang="ko-KR" sz="3000" dirty="0">
                <a:solidFill>
                  <a:srgbClr val="FF0000"/>
                </a:solidFill>
              </a:rPr>
              <a:t>, </a:t>
            </a:r>
            <a:r>
              <a:rPr lang="ko-KR" altLang="en-US" sz="3000" dirty="0">
                <a:solidFill>
                  <a:srgbClr val="FF0000"/>
                </a:solidFill>
              </a:rPr>
              <a:t>역사적</a:t>
            </a:r>
            <a:r>
              <a:rPr lang="en-US" altLang="ko-KR" sz="3000" dirty="0">
                <a:solidFill>
                  <a:srgbClr val="FF0000"/>
                </a:solidFill>
              </a:rPr>
              <a:t>, </a:t>
            </a:r>
            <a:r>
              <a:rPr lang="ko-KR" altLang="en-US" sz="3000" dirty="0">
                <a:solidFill>
                  <a:srgbClr val="FF0000"/>
                </a:solidFill>
              </a:rPr>
              <a:t>국제법적인 근거를 대</a:t>
            </a:r>
            <a:endParaRPr lang="en-US" altLang="ko-KR" sz="3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ko-KR" altLang="en-US" sz="3000" dirty="0"/>
              <a:t>당당하게 말할 수 있게 </a:t>
            </a:r>
            <a:r>
              <a:rPr lang="ko-KR" altLang="en-US" sz="3000" dirty="0" err="1"/>
              <a:t>해야한다</a:t>
            </a:r>
            <a:r>
              <a:rPr lang="en-US" altLang="ko-KR" sz="30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E214E5-E833-2CD7-CC3E-717C9C17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726" y="2594895"/>
            <a:ext cx="5918547" cy="39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96" y="229737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6000" b="1" dirty="0"/>
              <a:t>출처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A2E82E-DB1C-189D-9B35-12C96812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22" y="2042203"/>
            <a:ext cx="12948556" cy="5955167"/>
          </a:xfrm>
        </p:spPr>
        <p:txBody>
          <a:bodyPr>
            <a:normAutofit/>
          </a:bodyPr>
          <a:lstStyle/>
          <a:p>
            <a:r>
              <a:rPr lang="ko-KR" altLang="en-US" sz="3200" dirty="0">
                <a:hlinkClick r:id="rId2"/>
              </a:rPr>
              <a:t>외교부 독도 </a:t>
            </a:r>
            <a:r>
              <a:rPr lang="en-US" altLang="ko-KR" sz="3200" dirty="0">
                <a:hlinkClick r:id="rId2"/>
              </a:rPr>
              <a:t>| </a:t>
            </a:r>
            <a:r>
              <a:rPr lang="ko-KR" altLang="en-US" sz="3200" dirty="0">
                <a:hlinkClick r:id="rId2"/>
              </a:rPr>
              <a:t>대한민국 외교부 독도 </a:t>
            </a:r>
            <a:r>
              <a:rPr lang="en-US" altLang="ko-KR" sz="3200" dirty="0">
                <a:hlinkClick r:id="rId2"/>
              </a:rPr>
              <a:t>(mofa.go.kr)</a:t>
            </a:r>
            <a:endParaRPr lang="en-US" altLang="ko-KR" sz="3200" dirty="0"/>
          </a:p>
          <a:p>
            <a:endParaRPr lang="en-US" altLang="ko-KR" sz="3200" dirty="0"/>
          </a:p>
          <a:p>
            <a:r>
              <a:rPr lang="ko-KR" altLang="en-US" sz="3200" dirty="0">
                <a:hlinkClick r:id="rId3"/>
              </a:rPr>
              <a:t>다케시마 ｜ 일본 외무성 </a:t>
            </a:r>
            <a:r>
              <a:rPr lang="en-US" altLang="ko-KR" sz="3200" dirty="0">
                <a:hlinkClick r:id="rId3"/>
              </a:rPr>
              <a:t>(emb-japan.go.jp)</a:t>
            </a:r>
            <a:endParaRPr lang="en-US" altLang="ko-KR" sz="3200" dirty="0"/>
          </a:p>
          <a:p>
            <a:endParaRPr lang="en-US" altLang="ko-KR" sz="3200" dirty="0">
              <a:hlinkClick r:id="rId4"/>
            </a:endParaRPr>
          </a:p>
          <a:p>
            <a:r>
              <a:rPr lang="ko-KR" altLang="en-US" sz="3200" dirty="0">
                <a:hlinkClick r:id="rId4"/>
              </a:rPr>
              <a:t>유튜브 재일한국인 박병섭의 독도 </a:t>
            </a:r>
            <a:r>
              <a:rPr lang="en-US" altLang="ko-KR" sz="3200" dirty="0">
                <a:hlinkClick r:id="rId4"/>
              </a:rPr>
              <a:t>https://youtu.be/Hl6c5JK9r0g?si=m5PBMZuLvJUKfQQC</a:t>
            </a:r>
            <a:endParaRPr lang="en-US" altLang="ko-KR" sz="3200" dirty="0"/>
          </a:p>
          <a:p>
            <a:pPr marL="0" indent="0" algn="ctr">
              <a:buNone/>
            </a:pPr>
            <a:endParaRPr lang="en-US" altLang="ko-KR" sz="3000" dirty="0"/>
          </a:p>
        </p:txBody>
      </p:sp>
    </p:spTree>
    <p:extLst>
      <p:ext uri="{BB962C8B-B14F-4D97-AF65-F5344CB8AC3E}">
        <p14:creationId xmlns:p14="http://schemas.microsoft.com/office/powerpoint/2010/main" val="181601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B061BF-45EA-D94A-414A-78BA99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15" y="2036252"/>
            <a:ext cx="11444969" cy="2785496"/>
          </a:xfrm>
        </p:spPr>
        <p:txBody>
          <a:bodyPr>
            <a:noAutofit/>
          </a:bodyPr>
          <a:lstStyle/>
          <a:p>
            <a:pPr algn="ctr"/>
            <a:r>
              <a:rPr lang="ko-KR" altLang="en-US" sz="7200" b="1" dirty="0"/>
              <a:t>감사합니다</a:t>
            </a:r>
            <a:r>
              <a:rPr lang="en-US" altLang="ko-KR" sz="7200" b="1" dirty="0"/>
              <a:t>!</a:t>
            </a: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931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149</Words>
  <Application>Microsoft Office PowerPoint</Application>
  <PresentationFormat>와이드스크린</PresentationFormat>
  <Paragraphs>24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맑은 고딕</vt:lpstr>
      <vt:lpstr>Arial</vt:lpstr>
      <vt:lpstr>Wingdings</vt:lpstr>
      <vt:lpstr>Office 테마</vt:lpstr>
      <vt:lpstr>6. 독도를 지키기 위한 노력</vt:lpstr>
      <vt:lpstr>6. 독도를 지키기 위한 노력</vt:lpstr>
      <vt:lpstr>6-1. 국가적 노력</vt:lpstr>
      <vt:lpstr>6-1. 국가적 노력</vt:lpstr>
      <vt:lpstr>6-2. 개인적 노력</vt:lpstr>
      <vt:lpstr>출처</vt:lpstr>
      <vt:lpstr>감사합니다!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아니 왜 안되노</dc:title>
  <dc:creator>수진 엄</dc:creator>
  <cp:lastModifiedBy>수진 엄</cp:lastModifiedBy>
  <cp:revision>22</cp:revision>
  <dcterms:created xsi:type="dcterms:W3CDTF">2024-05-28T09:27:38Z</dcterms:created>
  <dcterms:modified xsi:type="dcterms:W3CDTF">2024-05-28T12:10:23Z</dcterms:modified>
</cp:coreProperties>
</file>