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6" r:id="rId4"/>
    <p:sldId id="334" r:id="rId5"/>
    <p:sldId id="335" r:id="rId6"/>
    <p:sldId id="33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52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73508-84E5-BF41-F3C7-DD11883D8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433B7A-D12D-141E-6C0C-EB0030E79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2E4CA3-877B-DC64-D0A8-4758EFF4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459B46-09FF-F714-50D7-4BE262F1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CCE20D-7770-19F0-774F-F45A09A0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07564-E5DA-29B2-FA0E-036A3D6F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499626-B5F1-60CD-CE8D-740B845C5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0BB553-F27B-0CA3-71C3-8B15CA9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F413FF-D855-7E5D-2F83-66622000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8C47E-A2A6-545E-9D43-C41E2D5C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3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164160C-D663-B901-D363-5BE61F7C6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1453B3-DA97-65EB-261D-E78563691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A3C9AD-F271-1C3B-B4D6-3B1EE2D7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066F62-FA62-33DB-D885-417BEEE8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27A164-91CD-699E-C0C1-02AB6C51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2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4277F-3AC0-E920-5E01-4899B09C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9B9F3C-FD7F-CE60-CB91-7A816CCE8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533030-4D2B-62C9-AA1D-97EA7EB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31CBEF-416F-3FFB-2F50-A89AF3BB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AEB0F-D4AD-CDC3-54BD-DA0A7FD9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11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1E84D8-1BF9-9F57-DA25-26CFEB54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9C2026-5FDC-DE0F-8164-60E7035C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48EF3-3F2E-120A-BF35-7CCD1727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53BBB-24BE-FF7F-024F-E17E665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EAE6AE-9002-4E26-20CC-CA15B3C5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4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892A1B-8272-990C-F277-4B3A8E0A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A43622-356E-1A42-DB0A-3C7963940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884D00-977F-AD37-8DC3-C6FB708B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2DD5FA-25E1-9C7B-D9E8-8C60BE2C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81A229-A21E-7C23-B9D1-E02418AA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70F588-F58B-0644-1494-6078E2BA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30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19967D-9DF6-A108-9B35-01D8D408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8E2D9F-D5BF-EB98-9642-2F36584D0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D0B365-2D3D-BFC3-4A26-1D44785AF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6230EB-7953-292B-F799-EB1DC6279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1694617-A942-F536-D7A7-DC13567D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E6C301D-52BE-A757-A568-086E3C60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402DE7-0BE2-62D7-58D7-15050455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B1E95EE-CC40-416E-183E-9D77C7F4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69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F4298-8FB8-F7DC-38AD-3AFE0F92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0B880-6460-6A97-8F08-11909380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B2A50D0-B4BF-CD95-4D09-6AB77DE9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E1BF1F-ECEC-523C-5A56-6F0A077B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8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41AFF99-D583-04A8-765E-4D6598FD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7E7F85E-B6C4-0C12-9617-96E33F71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D1DF41-0270-FD0F-D296-F896AD71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90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D0B86C-A141-053D-7913-900F0A64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43DD5D-8041-B2D2-58F4-C87778A3A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7946F9-82FF-4D66-BB73-E74A719F1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B72A4E-7314-C2E6-B6A0-8EC58E79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EC86C4-3328-957E-50B8-B67C7A47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2F2B4D-D454-8824-2B21-BF2313A0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6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ACD515-2AED-1037-945E-2536A6EC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375FC2-454E-1BDB-B9F0-82693E860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61C6A6-5B4C-10AE-0B2E-B1499961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4C07A0-5B83-DB31-0B99-CF86F4F3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2AA791-D025-E927-0D67-C607805A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98A8AB-2AD2-B09B-A0B1-DA4F74C9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86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172367A-904F-6815-6A88-B78DAF5D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6D517F-B281-0E7D-4581-9B82CF11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78BEB0-B525-8D77-A912-00BCBAACD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299EE-BCCD-4144-B7A5-CE3667BF7B10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79D691-0E21-2042-5386-1D337382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3A287F-82C7-D359-8226-A08E52164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938CA-A6DC-4884-8709-77A876B4F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9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2656A2-FC30-E946-A512-77785B71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000" dirty="0"/>
              <a:t>피겨 </a:t>
            </a:r>
            <a:r>
              <a:rPr lang="ko-KR" altLang="en-US" sz="5000" dirty="0" err="1"/>
              <a:t>스케이팅을</a:t>
            </a:r>
            <a:r>
              <a:rPr lang="ko-KR" altLang="en-US" sz="5000" dirty="0"/>
              <a:t> 주제로 한 일본 창작물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B09759CD-CAC7-D9F0-EC29-A48E444BE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90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1E557-B9A9-E8A1-A952-7CDA607B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5400" dirty="0"/>
              <a:t>메달리스트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78B3-551E-2408-309B-898E4CCC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ko-KR" altLang="en-US" sz="2400" dirty="0"/>
              <a:t>일본의 피겨스케이팅 만화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2025</a:t>
            </a:r>
            <a:r>
              <a:rPr lang="ko-KR" altLang="en-US" sz="2400" dirty="0"/>
              <a:t>년 애니화 확정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C2F206F-A05E-44EB-5AC8-7752942C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782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A49848-8D05-08F0-EF9F-38A8443E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 dirty="0" err="1"/>
              <a:t>피겨스케이팅을</a:t>
            </a:r>
            <a:r>
              <a:rPr lang="ko-KR" altLang="en-US" sz="2200" dirty="0"/>
              <a:t> 주제로한 </a:t>
            </a:r>
            <a:r>
              <a:rPr lang="ko-KR" altLang="en-US" sz="2200" dirty="0" err="1"/>
              <a:t>라이트노벨</a:t>
            </a:r>
            <a:endParaRPr lang="en-US" altLang="ko-KR" sz="2200" dirty="0"/>
          </a:p>
          <a:p>
            <a:r>
              <a:rPr lang="en-US" altLang="ko-KR" sz="2200" dirty="0"/>
              <a:t>2005</a:t>
            </a:r>
            <a:r>
              <a:rPr lang="ko-KR" altLang="en-US" sz="2200" dirty="0"/>
              <a:t>년에 애니화 방영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184121-1DFA-4911-08FF-4B6E47E8D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55" r="-1" b="160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E6490B76-8A0F-7F1E-5BBC-229D19B20E34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/>
              <a:t>은반 </a:t>
            </a:r>
            <a:r>
              <a:rPr lang="ko-KR" altLang="en-US" sz="5400" dirty="0" err="1"/>
              <a:t>컬라이더스코프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4745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32B37-C1D1-BF4D-95DB-DD65F666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유리</a:t>
            </a:r>
            <a:r>
              <a:rPr lang="en-US" altLang="ko-KR" sz="5400"/>
              <a:t>! On Ice</a:t>
            </a:r>
            <a:endParaRPr lang="ko-KR" altLang="en-US" sz="54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9A549F-5EC1-03FA-F27B-A64520C8C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5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7F3A0-9D31-E8BF-A068-F02705ACB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ko-KR" altLang="en-US" sz="2200"/>
              <a:t>피겨 스케이팅을 주제로한 오리지널 애니메이션</a:t>
            </a:r>
            <a:endParaRPr lang="en-US" altLang="ko-KR" sz="2200"/>
          </a:p>
          <a:p>
            <a:endParaRPr lang="ko-KR" altLang="en-US" sz="2200"/>
          </a:p>
        </p:txBody>
      </p:sp>
    </p:spTree>
    <p:extLst>
      <p:ext uri="{BB962C8B-B14F-4D97-AF65-F5344CB8AC3E}">
        <p14:creationId xmlns:p14="http://schemas.microsoft.com/office/powerpoint/2010/main" val="49657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4CE47F-38E7-D1E1-273C-83E2B12D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 dirty="0" err="1"/>
              <a:t>프리티</a:t>
            </a:r>
            <a:r>
              <a:rPr lang="ko-KR" altLang="en-US" sz="5400" dirty="0"/>
              <a:t> 리듬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8A2C7B-5505-254A-0510-2562274B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 dirty="0"/>
              <a:t>피겨 </a:t>
            </a:r>
            <a:r>
              <a:rPr lang="ko-KR" altLang="en-US" sz="2200" dirty="0" err="1"/>
              <a:t>스케이팅을</a:t>
            </a:r>
            <a:r>
              <a:rPr lang="ko-KR" altLang="en-US" sz="2200" dirty="0"/>
              <a:t> 주제로 한 게임</a:t>
            </a:r>
            <a:endParaRPr lang="en-US" altLang="ko-KR" sz="2200" dirty="0"/>
          </a:p>
          <a:p>
            <a:r>
              <a:rPr lang="en-US" altLang="ko-KR" sz="2200" dirty="0"/>
              <a:t>2011</a:t>
            </a:r>
            <a:r>
              <a:rPr lang="ko-KR" altLang="en-US" sz="2200" dirty="0"/>
              <a:t>년 애니화 방영</a:t>
            </a:r>
          </a:p>
        </p:txBody>
      </p:sp>
      <p:pic>
        <p:nvPicPr>
          <p:cNvPr id="23554" name="Picture 2" descr="해외 프리티리듬 오로라드림 스톤 세트 리듬스타일-11번가 모바일">
            <a:extLst>
              <a:ext uri="{FF2B5EF4-FFF2-40B4-BE49-F238E27FC236}">
                <a16:creationId xmlns:a16="http://schemas.microsoft.com/office/drawing/2014/main" id="{C6265D22-A891-4F99-B85B-E0EC6868E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4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268055-E728-B41F-97C7-6BA39F6B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감사합니다</a:t>
            </a:r>
            <a:r>
              <a:rPr lang="en-US" altLang="ko-KR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2FF81B-E259-87A3-1DFB-96801D37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6"/>
            <a:ext cx="12192000" cy="69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와이드스크린</PresentationFormat>
  <Paragraphs>13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피겨 스케이팅을 주제로 한 일본 창작물</vt:lpstr>
      <vt:lpstr>메달리스트</vt:lpstr>
      <vt:lpstr>PowerPoint 프레젠테이션</vt:lpstr>
      <vt:lpstr>유리! On Ice</vt:lpstr>
      <vt:lpstr>프리티 리듬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피겨 스케이팅을 주제로 한 일본 창작물</dc:title>
  <dc:creator>JeongWung Kim</dc:creator>
  <cp:lastModifiedBy>JeongWung Kim</cp:lastModifiedBy>
  <cp:revision>1</cp:revision>
  <dcterms:created xsi:type="dcterms:W3CDTF">2024-05-28T12:29:23Z</dcterms:created>
  <dcterms:modified xsi:type="dcterms:W3CDTF">2024-05-28T12:29:46Z</dcterms:modified>
</cp:coreProperties>
</file>