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39" r:id="rId3"/>
    <p:sldId id="340" r:id="rId4"/>
    <p:sldId id="342" r:id="rId5"/>
    <p:sldId id="34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2F703A-9645-D9B7-CFA9-E13A562CE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1A325B-F79B-607A-54BB-A42262BFA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40D2F-A691-F657-2135-49D5D885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55F48A-75A5-197D-3E8C-B6ED7C46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99DA09-C883-947F-B7C1-5101152C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5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53270-E612-4F07-2F67-EEEE2074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503A9FB-DF59-3E06-CC52-7B3F7AA19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F22673-DABF-7990-3B57-F41323B9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B2BF0E-9EC9-DC6C-99C5-254F0273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3A701D-ECF3-1F08-D299-3C8DFE45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27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51D1BBF-8D91-EA62-EB8D-B56E8F4B2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D12E00-1D11-B829-6875-B11F71ECE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43BB47-58B4-69FE-7284-974473B5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F611FC-4B51-A7A8-4014-3A582F1D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CDAAF-A9F7-D6F4-47D9-EFD1F2E2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56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7FCA84-36CF-A464-7584-432DE8CA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25BF32-8B0B-9628-25D5-E72E466E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5426BB-DC3E-EDEB-62DC-8B0ED750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51ACD5-764C-E026-7D85-E79B3A4C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1002CA-A666-A01D-AAFA-E9506BD2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68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CE0C93-726B-A845-11CE-30961ECE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B02983-A0D6-91FB-0A9B-E1548564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31FBAB-A5C0-6EBA-F240-D84F9A48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2A38AB-EA79-A7FF-C50E-33C5D052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5395CE-F171-411C-D159-EB4EBA2D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6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DD0AAC-6DE7-F028-A197-B94FCAAB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A122E4-5915-8461-463B-A724559AC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144A9E-2A2C-C584-EB85-AF6F1B6D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D0A78A-A192-3094-1578-E5D73231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D74809-B086-D485-2C8F-5BEF9799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5E021-DCBF-B3AE-42CA-A8D6C55E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4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BDAE8-0913-2C1A-4FD6-FC674303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CDDF94-1A68-13D0-04BD-E488E6B8B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7FD9D6-A869-CB57-B0BD-AB351B25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4601E1E-F0AD-56F0-FE0C-BD4FB8528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0E7053-B00A-DC05-0AB2-87EFD5DF8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A1BC88-03D2-B0CD-3D0A-EEF5156E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D5948E2-0EF5-F93E-D82A-AEE227D4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55282B9-A123-46CF-CAF2-D6704CEA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7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A4685E-B703-A86D-112F-8A5631EB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E51DCB6-753C-BE2C-1E71-C1C3832A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B0773DD-B893-161B-5813-8B87681F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63E923F-2080-A408-D3B4-B13AED77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04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6F4C93-0E82-3C36-6DF1-8D8469D6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8B6F19C-7194-7318-7788-3ED64D31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005553-D183-9356-D702-D17D8F17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4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C42F79-95C2-DE96-B2F9-1454EAEB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B30304-3E13-C99C-E20A-CAAC9C77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9A6244-B56C-9D75-A365-1487F2DE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36E6F9-2DC6-4DDB-FB7E-FEF0C0F7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AA6938-6978-0140-3349-C8B23FF3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02F8CD-7283-8CDE-A90D-C849CAA6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95BBA-3FD9-D6E6-D000-B012ECCE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ABF924C-6BC8-480F-2F9F-78FF245E6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71EDE7-64C7-EE96-ABE0-139754F4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B36F08-7BA0-1BB9-968A-1970DB57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65B9AD-1819-E564-BCCB-DB955371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1C166F-75DE-B51F-D4C2-58A2B441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48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91E605-DBA0-FDC4-70D3-65E5C8B0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77A9BF-0C3C-EE67-1EE2-CD84867E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AC3AEC-AF23-CF56-7127-65512891E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90F6E-3DE3-4085-8CC6-4E51350449A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C5DD00-65DB-FFEE-B039-095BD9248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CE5882-24C4-4304-5A43-ADC0AD749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7E1B8-234D-48FE-9A10-69A3E1864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5A33C-8B3E-21A9-2774-D0BF9AE2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 dirty="0" err="1"/>
              <a:t>하뉴</a:t>
            </a:r>
            <a:r>
              <a:rPr lang="ko-KR" altLang="en-US" sz="5400" dirty="0"/>
              <a:t> </a:t>
            </a:r>
            <a:r>
              <a:rPr lang="ko-KR" altLang="en-US" sz="5400" dirty="0" err="1"/>
              <a:t>유즈루</a:t>
            </a:r>
            <a:endParaRPr lang="ko-KR" altLang="en-US" sz="5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364012-9806-5D14-0D32-663717ED9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5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585CAC-6534-598B-4AE5-7DE37479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altLang="ko-KR" sz="2200"/>
              <a:t>2014 </a:t>
            </a:r>
            <a:r>
              <a:rPr lang="ko-KR" altLang="en-US" sz="2200"/>
              <a:t>소치올림픽</a:t>
            </a:r>
            <a:r>
              <a:rPr lang="en-US" altLang="ko-KR" sz="2200"/>
              <a:t>, 2018</a:t>
            </a:r>
            <a:r>
              <a:rPr lang="ko-KR" altLang="en-US" sz="2200"/>
              <a:t>평창올림픽 금메달리스트</a:t>
            </a:r>
            <a:endParaRPr lang="en-US" altLang="ko-KR" sz="2200"/>
          </a:p>
          <a:p>
            <a:r>
              <a:rPr lang="ko-KR" altLang="en-US" sz="2200"/>
              <a:t>남자 싱글 사상 최초 커리어 슈퍼 그랜드 슬램</a:t>
            </a:r>
            <a:endParaRPr lang="en-US" altLang="ko-KR" sz="2200"/>
          </a:p>
          <a:p>
            <a:r>
              <a:rPr lang="en-US" altLang="ko-KR" sz="2200"/>
              <a:t>GOE </a:t>
            </a:r>
            <a:r>
              <a:rPr lang="ko-KR" altLang="en-US" sz="2200"/>
              <a:t>체점제에서 </a:t>
            </a:r>
            <a:r>
              <a:rPr lang="en-US" altLang="ko-KR" sz="2200"/>
              <a:t>19</a:t>
            </a:r>
            <a:r>
              <a:rPr lang="ko-KR" altLang="en-US" sz="2200"/>
              <a:t>번의 세계신기록</a:t>
            </a:r>
          </a:p>
        </p:txBody>
      </p:sp>
    </p:spTree>
    <p:extLst>
      <p:ext uri="{BB962C8B-B14F-4D97-AF65-F5344CB8AC3E}">
        <p14:creationId xmlns:p14="http://schemas.microsoft.com/office/powerpoint/2010/main" val="349738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98EC5-F6CA-856A-3699-553A53C2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400" dirty="0"/>
              <a:t>향후 일본 피겨계를 이끌어갈 </a:t>
            </a:r>
            <a:r>
              <a:rPr lang="en-US" altLang="ko-KR" sz="5400" dirty="0"/>
              <a:t>3</a:t>
            </a:r>
            <a:r>
              <a:rPr lang="ko-KR" altLang="en-US" sz="5400" dirty="0"/>
              <a:t>인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9C7649ED-2FB1-C44D-6D57-CD4846FD0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1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653B4-216F-8846-D2F8-F24061AC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시마다 마오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8BF696-DB50-89AE-7D0C-8F53A0152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/>
              <a:t>주무기는 노비스부터 장착한 트리플 악셀과 쿼드러플 토룹</a:t>
            </a:r>
            <a:endParaRPr lang="en-US" altLang="ko-KR" sz="2200"/>
          </a:p>
          <a:p>
            <a:r>
              <a:rPr lang="ko-KR" altLang="en-US" sz="2200"/>
              <a:t>강인한 멘탈 보유</a:t>
            </a:r>
            <a:endParaRPr lang="en-US" altLang="ko-KR" sz="2200"/>
          </a:p>
          <a:p>
            <a:r>
              <a:rPr lang="ko-KR" altLang="en-US" sz="2200"/>
              <a:t>노비스 시절부터 러시아의 대항마라 불리는 일본의 유망주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B8370D-8EDA-311C-C50B-401A7DDC4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093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19F002-7E1F-ED05-E5D9-FEBD04E8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우에조노 레나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A2480D8-E0F1-21E6-9AA4-786379406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" r="1589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9F3601-A79D-B7A6-CDAC-E4D0B4F1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큰 점프 스케일과 좋은 랜딩 스피드를 가지고 있는 것이 특징</a:t>
            </a:r>
            <a:endParaRPr lang="en-US" altLang="ko-KR" sz="2200" dirty="0"/>
          </a:p>
          <a:p>
            <a:r>
              <a:rPr lang="ko-KR" altLang="en-US" sz="2200" dirty="0"/>
              <a:t>첫 주니어 데뷔 시즌에 두 번의 주니어 그랑프리 시리즈에서 각각 은메달</a:t>
            </a:r>
            <a:r>
              <a:rPr lang="en-US" altLang="ko-KR" sz="2200" dirty="0"/>
              <a:t>, </a:t>
            </a:r>
            <a:r>
              <a:rPr lang="ko-KR" altLang="en-US" sz="2200" dirty="0"/>
              <a:t>금메달 획득</a:t>
            </a:r>
            <a:endParaRPr lang="en-US" altLang="ko-KR" sz="2200" dirty="0"/>
          </a:p>
          <a:p>
            <a:r>
              <a:rPr lang="ko-KR" altLang="en-US" sz="2200" dirty="0"/>
              <a:t>그랑프리 파이널과 주니어 세계선수권에 첫 출전 만에 동메달 획득으로 일본 여자 싱글 다크호스로 떠오름</a:t>
            </a:r>
          </a:p>
        </p:txBody>
      </p:sp>
    </p:spTree>
    <p:extLst>
      <p:ext uri="{BB962C8B-B14F-4D97-AF65-F5344CB8AC3E}">
        <p14:creationId xmlns:p14="http://schemas.microsoft.com/office/powerpoint/2010/main" val="296393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7F184-7AD5-F9DF-241C-B30F16EE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 dirty="0" err="1"/>
              <a:t>카기야마</a:t>
            </a:r>
            <a:r>
              <a:rPr lang="ko-KR" altLang="en-US" sz="5400" dirty="0"/>
              <a:t> </a:t>
            </a:r>
            <a:br>
              <a:rPr lang="en-US" altLang="ko-KR" sz="5400" dirty="0"/>
            </a:br>
            <a:r>
              <a:rPr lang="ko-KR" altLang="en-US" sz="5400" dirty="0" err="1"/>
              <a:t>유마</a:t>
            </a:r>
            <a:endParaRPr lang="ko-KR" altLang="en-US" sz="5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CE5B88-BECF-A286-28F3-BFB6C89D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점프 요소와 비점프 요소를 모두 골고루 갖추고 있어 향후 남자 싱글을 이끌어갈 선수로 촉망</a:t>
            </a:r>
            <a:endParaRPr lang="en-US" altLang="ko-KR" sz="2200" b="0" i="0">
              <a:effectLst/>
              <a:highlight>
                <a:srgbClr val="FFFFFF"/>
              </a:highlight>
              <a:latin typeface="Pretendard JP" panose="02000503000000020004" pitchFamily="50" charset="-128"/>
              <a:ea typeface="Pretendard JP" panose="02000503000000020004" pitchFamily="50" charset="-128"/>
            </a:endParaRPr>
          </a:p>
          <a:p>
            <a:r>
              <a:rPr lang="ko-KR" altLang="en-US" sz="2200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최상급의 스케이팅 스킬을 가지고 있으며 그에 비해 스텝 레벨은 종종 놓치는 편이었나 </a:t>
            </a:r>
            <a:r>
              <a:rPr lang="en-US" altLang="ko-KR" sz="2200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23-24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시즌에 들어서며 스텝에서도 상당히 강세를 보임</a:t>
            </a:r>
            <a:endParaRPr lang="ko-KR" altLang="en-US" sz="2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28B07A-EB2F-94FC-64F2-D19888B76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5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968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와이드스크린</PresentationFormat>
  <Paragraphs>16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Pretendard JP</vt:lpstr>
      <vt:lpstr>맑은 고딕</vt:lpstr>
      <vt:lpstr>Arial</vt:lpstr>
      <vt:lpstr>Office 테마</vt:lpstr>
      <vt:lpstr>하뉴 유즈루</vt:lpstr>
      <vt:lpstr>향후 일본 피겨계를 이끌어갈 3인</vt:lpstr>
      <vt:lpstr>시마다 마오</vt:lpstr>
      <vt:lpstr>우에조노 레나</vt:lpstr>
      <vt:lpstr>카기야마  유마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하뉴 유즈루</dc:title>
  <dc:creator>JeongWung Kim</dc:creator>
  <cp:lastModifiedBy>JeongWung Kim</cp:lastModifiedBy>
  <cp:revision>2</cp:revision>
  <dcterms:created xsi:type="dcterms:W3CDTF">2024-05-28T12:19:36Z</dcterms:created>
  <dcterms:modified xsi:type="dcterms:W3CDTF">2024-05-28T12:29:50Z</dcterms:modified>
</cp:coreProperties>
</file>