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D8A7FD-62C9-6FB5-D073-7A7F74BBE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17D1AF1-4CA7-503F-B458-989D6466F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82BEE1-8B13-7FB7-ACF4-8D9EEC8F1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F6B9-933F-4731-956E-A4DE2C5E077B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5C7129-B83C-24B5-2872-E2439C55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45E76C-B11E-B473-3700-8E51BA5D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569-1FBD-48BC-A893-6E3E8B749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29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B69B87-932D-28A6-753F-CC062C6E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0939EDE-0549-55FD-CBCD-F650AEEC1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38339D-DDE9-98D0-9270-8DA1B9A0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F6B9-933F-4731-956E-A4DE2C5E077B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871548-11D9-8C04-606A-B2724491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DD2181-8E06-AE82-A41F-1D640953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569-1FBD-48BC-A893-6E3E8B749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85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B4E8E03-847D-10DB-17F6-47B2DFA68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8CE2DB9-286A-1EC6-317F-5A9C39AE0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0E853C-F5D8-E919-893B-F79BFD0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F6B9-933F-4731-956E-A4DE2C5E077B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86834-A400-5175-A119-9CF6581F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4034E3-723F-B5DE-6DDE-66C3CB06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569-1FBD-48BC-A893-6E3E8B749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02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F67CD2-E070-3A58-0D09-A5A9DED1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7B25BA-1D36-F6EF-569C-FD636A3E7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1FDD30-1A23-75BB-C82C-D344D1F6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F6B9-933F-4731-956E-A4DE2C5E077B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13C83B-DE48-8C47-0C70-53CDBB10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CF81F5-7B16-2CB0-ACEC-F4A90E60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569-1FBD-48BC-A893-6E3E8B749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6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2A0A2B-38BD-8526-0463-54CCFEF6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442F93-8300-F3CE-90BF-FA531CFC5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ADEF07-565B-05D1-5933-9CF7A451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F6B9-933F-4731-956E-A4DE2C5E077B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07FD89-76B9-4E4E-B900-ECDF4584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143FB0-A12A-66C3-F7A4-87EBE338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569-1FBD-48BC-A893-6E3E8B749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68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6DCED4-26F8-997F-0990-0D2540D5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BDCAEB-EDC2-01F3-DA4A-A694BEF59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8503B51-619D-32E8-50C8-7F864097A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DF906B3-028E-3AA1-6DD9-A0E1F51A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F6B9-933F-4731-956E-A4DE2C5E077B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B9C3C1-7178-B127-2841-C2DA872F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0DA3B8-BF9F-0A99-C6B7-94F5F4C1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569-1FBD-48BC-A893-6E3E8B749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6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DB5488-AC5A-D1F7-F903-ADDD509D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42A28E-8FC5-BA3F-7644-41BC367CC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FCC320-43CA-9826-253E-C6706AC26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A735771-6B45-524D-0009-5E16DAC9C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B38BDE-5A08-12A9-2246-4F846F9F2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F47C108-E4C5-138C-B689-D9BD4B7A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F6B9-933F-4731-956E-A4DE2C5E077B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E92A91F-3251-9B37-982C-C9780AB3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27AEED7-6EFA-0258-B9D1-1CB88A1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569-1FBD-48BC-A893-6E3E8B749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93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8E2D88-B334-08DD-5B97-DA12E660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045CA0-F910-35E8-F030-6826E5F3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F6B9-933F-4731-956E-A4DE2C5E077B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CDEC24-977D-A48A-C05F-2B20DC49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FC27646-2078-215C-0065-60617FE8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569-1FBD-48BC-A893-6E3E8B749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36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0102163-4E36-8BED-521E-784D0E26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F6B9-933F-4731-956E-A4DE2C5E077B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B7A81EA-3620-69C5-C51B-246E12FD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3FBBBC-E420-8DD7-A92C-16F0A78C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569-1FBD-48BC-A893-6E3E8B749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6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D29606-D5AE-B0E9-A778-E848FDF9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67A5F6-0B87-51EF-F017-F4A195FCB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AB3423-D5CB-B076-0C0E-24C36CB74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A85ADF-65C4-5690-E966-810B6A88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F6B9-933F-4731-956E-A4DE2C5E077B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A88955-FCEB-9A1D-544C-23D822DE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61D5E8C-0781-1F30-9F7B-61E796E3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569-1FBD-48BC-A893-6E3E8B749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79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B8509E-8F7A-A9CF-E814-54790F25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B15F5F-CF81-5103-B8F0-D680AD95F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3699BB8-29ED-964D-47FD-084D17C94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71CBE8-BCF0-3346-F0CE-3DF3631E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F6B9-933F-4731-956E-A4DE2C5E077B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5F27B7-47EA-EF35-5D75-B2940CFB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CB68D7-DA4A-1691-B15B-5260DEEF2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569-1FBD-48BC-A893-6E3E8B749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88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EC80DD9-DE65-A6F6-9282-939FAE49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8B407A-A5EF-8CE1-EB95-1BFADEFF6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06F5FF-0D78-1F64-2C34-940448EEB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5FF6B9-933F-4731-956E-A4DE2C5E077B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5C89A9-4CCE-AD62-7150-8B85861C3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76354C-4386-BD19-98D4-EE7C13350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B5B569-1FBD-48BC-A893-6E3E8B749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28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038429" y="1435134"/>
            <a:ext cx="5485714" cy="4362337"/>
            <a:chOff x="2057143" y="2152700"/>
            <a:chExt cx="8228571" cy="65435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143" y="2152700"/>
              <a:ext cx="8228571" cy="654350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6706" y="-498839"/>
            <a:ext cx="7047849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4681" y="3152809"/>
            <a:ext cx="3802957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4681" y="3789210"/>
            <a:ext cx="3721243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0966" y="4529045"/>
            <a:ext cx="3422525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337624" y="0"/>
            <a:ext cx="5497537" cy="14514426"/>
            <a:chOff x="2505935" y="0"/>
            <a:chExt cx="8246305" cy="217716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5935" y="0"/>
              <a:ext cx="8246305" cy="2177163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7" y="-498839"/>
            <a:ext cx="7276636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0966" y="4529045"/>
            <a:ext cx="4655935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0966" y="3870943"/>
            <a:ext cx="3144145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78395" y="3160665"/>
            <a:ext cx="4147573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45325" y="-236453"/>
            <a:ext cx="7324032" cy="7226601"/>
            <a:chOff x="-332512" y="-354680"/>
            <a:chExt cx="10986048" cy="108399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32512" y="-354680"/>
              <a:ext cx="10986048" cy="108399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7" y="-661401"/>
            <a:ext cx="6034268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4681" y="4520271"/>
            <a:ext cx="4087700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8395" y="3854314"/>
            <a:ext cx="3556005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4681" y="3218846"/>
            <a:ext cx="4112843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284108" y="-147783"/>
            <a:ext cx="8171069" cy="7788177"/>
            <a:chOff x="-574338" y="-221675"/>
            <a:chExt cx="12256604" cy="1168226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74338" y="-221675"/>
              <a:ext cx="12256604" cy="1168226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7" y="-498839"/>
            <a:ext cx="5586567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8395" y="4520271"/>
            <a:ext cx="4650741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8395" y="3854314"/>
            <a:ext cx="3445770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78395" y="3169191"/>
            <a:ext cx="4804976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378330" y="959779"/>
            <a:ext cx="5485714" cy="3558001"/>
            <a:chOff x="2566995" y="1439668"/>
            <a:chExt cx="8228571" cy="53370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6995" y="1439668"/>
              <a:ext cx="8228571" cy="533700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7" y="-498839"/>
            <a:ext cx="6034268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2908" y="4549827"/>
            <a:ext cx="5539611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7065" y="3824757"/>
            <a:ext cx="3828100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9538" y="3163186"/>
            <a:ext cx="4700017" cy="26156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JeongWung Kim</dc:creator>
  <cp:lastModifiedBy>JeongWung Kim</cp:lastModifiedBy>
  <cp:revision>1</cp:revision>
  <dcterms:created xsi:type="dcterms:W3CDTF">2024-05-28T13:08:50Z</dcterms:created>
  <dcterms:modified xsi:type="dcterms:W3CDTF">2024-05-28T13:09:20Z</dcterms:modified>
</cp:coreProperties>
</file>