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C137B9-BC5E-4A81-67DE-2B36183F4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FDC6CA-9B24-86F1-181C-48AB5C70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D0647E-22D0-F30A-123E-62B36C67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FB0EBD-DC94-7CA5-4517-59CA9E8A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914BD-1EB0-C73A-3C36-858A3FB0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45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A7C58-48BB-8E85-CAD2-642B6530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53A4C61-0F5D-B6CD-5099-C0AC38306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DB3CD9-1CE3-01EE-E181-1483BB4E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45543E-666A-8BD9-957A-17DAC4D8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95BE86-C256-A75E-1E71-0376D91A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76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6705FB7-F0D5-CAD7-A5F2-C124F401A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AB421C-7238-3EC3-61B1-07C45E86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10F354-A630-E32F-69BA-F435D123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367DA0-9F81-F810-4845-D422DB8C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0E4AB1-4B32-07CB-2546-1D56E5C7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4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1E0F2-54DD-C7C5-EDB7-562E2DE0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64CB3A-70FD-C611-CD02-7F56C975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54C5B9-C888-A70B-5371-AA9FFF5A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D63C2C-43F8-AE5A-D4DE-873BF6F1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CFE925-5488-0BB0-3DB0-C9DED7F6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64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A4B2E9-6079-701D-4DDE-F585870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F37B01-4C6C-E0B3-AE2D-8516A9CC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E01B4B-8361-71B0-778E-37764A96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5CBDE2-EB13-2D08-39AA-86955607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5FD8A4-9613-BA2F-0D44-AA14D930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1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A44EB9-C56A-6B20-1E65-50A6F6FB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1D6655-78F1-ADC8-AABC-DE9075931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3A7DCDA-93FF-A112-D5E5-D026C1E28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CADD97-A992-7F0C-BECC-33E1C6FE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335C8B-361E-8E97-C475-74F03619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C53EB0-867B-FDAD-80DD-E683287B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05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F2851A-B5C3-700F-5598-3CBA7FE2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C90159-209A-2E8A-8A08-4605ACE1A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E8A419-F383-538B-9FCC-D1081028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31A47A0-4B11-CAA0-1DFB-35130B511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203CEE-154F-73AC-AE16-612666300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B12A9B9-61DF-D668-D5DD-434B5F96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A9BCDA-3188-CEC6-D84F-0EFB8B73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EE18637-D5A9-2507-F9CA-18E78489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17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EC99-3AC1-5B3F-03A7-EA48E1CE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C10F7E6-88C4-F656-C6A7-FDEC4979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350157-A3BF-C8BA-9D40-2938FA51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23B7B38-A8C4-2AF7-9254-2887F825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99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455F6B-F233-4B3E-3448-00AD3230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D521A5-7C1F-B711-7937-FF8A2177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FBE21C-2CE7-45E9-4B37-4111ABA8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44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83CF66-5B44-783E-9284-B5F5A453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0BC8A3-C603-CCE4-4B8A-E45BB3CEE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349AEE-26CA-D40F-B3A0-98901F0C6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063A8C-F56C-776F-1A56-10601C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DFE24E-154E-DAA2-A23C-44C02DCF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6F0EEB-89C7-3505-B975-425490B7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05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39813-7E93-A1EF-80BD-05483B57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A402A0-811D-9BB5-5F05-13E352E3B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ACFD8E-B450-E4FC-D9A9-D69A71C2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B81A04-994B-BEE5-B76F-BD5E9E49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CF12DE-F355-F11D-581A-42F8E98A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FD1AEC-6B35-BD4B-8B31-FDEC8847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1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4B43DC-B0E7-5D10-75A1-509FF83C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E8E15-D59F-90A6-5282-613FF3ABB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02DB03-8ED8-094F-9ECA-2E90CC86C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4215A1-E8B5-4EA4-ABB6-CDCDF8AA49FA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B99CA2-5BC5-3643-FE3C-9481DA8BD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48A325-7819-CCE0-CD2F-23B6A53B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0A4141-B850-4FE7-9A26-D63B53992D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56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40431" y="1754020"/>
            <a:ext cx="4114286" cy="4114286"/>
            <a:chOff x="3860146" y="2631030"/>
            <a:chExt cx="6171429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0146" y="2631030"/>
              <a:ext cx="6171429" cy="6171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33" y="-543174"/>
            <a:ext cx="504962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701" y="4387937"/>
            <a:ext cx="4478195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700" y="3529861"/>
            <a:ext cx="3192538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0415" y="2735549"/>
            <a:ext cx="4716976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59230" y="-286002"/>
            <a:ext cx="4975215" cy="7954369"/>
            <a:chOff x="3138344" y="-429003"/>
            <a:chExt cx="7462823" cy="119315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8344" y="-429003"/>
              <a:ext cx="7462823" cy="1193155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9076" y="-543174"/>
            <a:ext cx="595758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2986" y="3435187"/>
            <a:ext cx="4549160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700" y="4092370"/>
            <a:ext cx="3192538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6700" y="4793874"/>
            <a:ext cx="4147560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82764" y="-221675"/>
            <a:ext cx="7845946" cy="7623763"/>
            <a:chOff x="-576355" y="-332512"/>
            <a:chExt cx="11768919" cy="1143564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6355" y="-332512"/>
              <a:ext cx="11768919" cy="1143564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33" y="-543174"/>
            <a:ext cx="781243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701" y="4022638"/>
            <a:ext cx="256961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987" y="4900106"/>
            <a:ext cx="2527439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0415" y="3246884"/>
            <a:ext cx="2601039" cy="22092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13939" y="-393145"/>
            <a:ext cx="7469388" cy="7464574"/>
            <a:chOff x="-229592" y="-589718"/>
            <a:chExt cx="11204082" cy="111968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9592" y="-589718"/>
              <a:ext cx="11204082" cy="1119686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933" y="-543174"/>
            <a:ext cx="7895385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3843" y="3130847"/>
            <a:ext cx="2914087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2779" y="3927619"/>
            <a:ext cx="2335167" cy="220294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2779" y="4846065"/>
            <a:ext cx="4052951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115" y="1856438"/>
            <a:ext cx="8773335" cy="46742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2024-05-28T13:05:31Z</dcterms:created>
  <dcterms:modified xsi:type="dcterms:W3CDTF">2024-05-28T13:07:15Z</dcterms:modified>
</cp:coreProperties>
</file>