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466ED8-0B9A-00AD-B153-B7229CF1D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7185234-7617-52B4-E0A8-DCCEC087A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A6D965-EBE7-A534-9BCE-E97717AF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710073-4CB1-3850-DC6A-AE23C195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3C961E-C43E-8B34-BA37-BCB3C8FB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05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EB084F-B587-6DA4-1427-4C184EAB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403A75-7148-0E59-F7DD-3096B896C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7CA4FD-03F8-C713-2335-3734BF88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12B4BE-5B17-FE6C-419A-38EEB12F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50B176-9B9E-6B96-F0BC-6A896AC6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6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9B3539-0E4D-B0AC-C9B4-B1E519711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45EB7C-56CE-C4E1-5587-9C7BED61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2BC25-089A-31FA-E89C-5E9051FE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744EF3-D44F-DA8C-3178-3893143F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FD17EB-1B98-F457-50B1-7C562C03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68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B879A-85DB-FEA9-887B-0FC590C9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65587C-A675-C35A-A1E9-3A5968AD6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ABBD7F-2612-BB0A-88AA-EC66681C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263C4E-9614-44C7-1434-87202477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5AFEF3-EB45-AC57-58FA-2EE03BF3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69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4373E9-7AE1-4D35-349F-1450B4E7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9C38FB-9B7A-D619-112D-05795F561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C9098E-DD2E-28E5-7138-39626391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ABF0DF-BBBE-4068-FC63-17958BC7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080637-D616-E549-A2C4-14F08193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13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536CD8-9DF0-A40A-38C8-BFE28D9F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DDC909-6D38-F603-15D3-C25FA6BD6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4BE480-63C9-54FF-A810-662753F19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E4BD47A-BFA6-8F3D-74C2-A26520F0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9F2276-BAC2-1843-6F3A-EB14DB2C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ADEA5A-4472-BBF6-7660-E274DD3D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35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1FEFA-4005-FACD-4C2E-DF9FA85A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078910-0485-E7B9-95F0-557D1C752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79059E-A5A0-20F7-F823-9A929519E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262392C-2242-16FC-B464-A5ABB8443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BCF204-8313-B9D4-A9B0-C6F91B90E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EA7624-C362-4F87-9648-561D2445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FE80E7C-6813-E621-E3BA-99C97363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461B679-C661-A567-E9E4-123355C0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1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1BAD8F-581F-B162-AF30-A273D79C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D47BC0E-F1F7-B3C9-0A28-BD826A29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74C6DCE-65FE-A535-2CEC-32F8BACE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0C647E-1761-983D-E42C-E3CD5EDA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08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FF50A80-DF1B-CDF4-F552-C2C4EC70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CECB8EE-3088-F2C2-0A30-311A7915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18ACC9-452C-B675-A516-3CF615AE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3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7BF608-E289-A611-2BCE-D109213D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D82232-E83B-577E-521A-0EDA343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9ECA64-436E-C7FF-AF3D-7E65CE605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813686-F171-CBA9-0A1F-FF2DF906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792718-5FB7-658C-F12B-D5DB689B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11B406-EE5C-BEAB-6261-3C8BE080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24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253F6D-1BC8-0E49-B8A5-D9B162A9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97B733C-7786-A313-B0F2-BB3857102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BBB932-81E5-8453-357A-B3F04419D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D580CE-2DED-7819-C7EB-85ADAD9F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9691B1-6919-A82F-9F14-495BAB48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12AAB0-FCBC-56DF-56B9-C6969565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65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3927E0-17A4-2520-EAB8-9A6B10B2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F72CF9-8A31-3EAF-B602-167D2DBD9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DFE61F-8EF1-817C-E59F-59F0C550C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235053-F162-490D-902B-F02A219D5536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1E202C-3785-8998-4DA4-F3110071C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5C556A-EA32-3646-3C73-7408DF14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34A3A-081D-4255-B233-9EEAE214F3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2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93109" y="0"/>
            <a:ext cx="6936945" cy="7123153"/>
            <a:chOff x="-110837" y="0"/>
            <a:chExt cx="10405418" cy="106847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10837" y="0"/>
              <a:ext cx="10405418" cy="106847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6706" y="-498839"/>
            <a:ext cx="704784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830" y="2929518"/>
            <a:ext cx="3422525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586701"/>
            <a:ext cx="3796671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6" y="4385650"/>
            <a:ext cx="3526475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21651" y="0"/>
            <a:ext cx="4779832" cy="6857143"/>
            <a:chOff x="3381976" y="0"/>
            <a:chExt cx="716974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1976" y="0"/>
              <a:ext cx="716974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0420" y="-498839"/>
            <a:ext cx="593245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4681" y="4347319"/>
            <a:ext cx="3796671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3617" y="3474465"/>
            <a:ext cx="3483484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6" y="2729545"/>
            <a:ext cx="3979357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62796" y="1"/>
            <a:ext cx="4435239" cy="6886699"/>
            <a:chOff x="3743694" y="0"/>
            <a:chExt cx="6652858" cy="103300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3694" y="0"/>
              <a:ext cx="6652858" cy="1033004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0420" y="-498839"/>
            <a:ext cx="5509893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966" y="4385650"/>
            <a:ext cx="3700983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395" y="3381407"/>
            <a:ext cx="3686595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681" y="2491241"/>
            <a:ext cx="4122430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591813" y="0"/>
            <a:ext cx="5671247" cy="7049261"/>
            <a:chOff x="2887218" y="0"/>
            <a:chExt cx="8506871" cy="10573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7218" y="0"/>
              <a:ext cx="8506871" cy="1057389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563" y="-443049"/>
            <a:ext cx="5423284" cy="406474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966" y="2529571"/>
            <a:ext cx="3422525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223234"/>
            <a:ext cx="3385509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5745" y="4023114"/>
            <a:ext cx="3760849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622666" y="-147783"/>
            <a:ext cx="7285714" cy="7300493"/>
            <a:chOff x="-66502" y="-221675"/>
            <a:chExt cx="10928571" cy="109507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6502" y="-221675"/>
              <a:ext cx="10928571" cy="1095073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7" y="-498839"/>
            <a:ext cx="5586567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9459" y="3984784"/>
            <a:ext cx="3570462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395" y="3168281"/>
            <a:ext cx="2335167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681" y="2444717"/>
            <a:ext cx="2550754" cy="22092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2024-05-28T13:11:05Z</dcterms:created>
  <dcterms:modified xsi:type="dcterms:W3CDTF">2024-05-28T13:11:40Z</dcterms:modified>
</cp:coreProperties>
</file>