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BE7A6D-9900-CB21-AA5A-695E4BAC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6F9F59-E0D6-CF92-CB22-6EA0D699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03E3F0-17E8-2CD6-CB1E-D6563DEA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D9844F-5DCB-71BA-B8FA-FCA19B19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8E8D59-0F41-F64F-ABD2-1C97E047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65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8156CA-5DC6-49C6-3864-BA5CC892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B51420-AFC1-5DE8-9FFE-C5B7BF39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B8E691-72CA-6395-C659-9ECE4C3E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09D331-1E18-3B38-FFD5-41447446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C28FFA-76A8-0E34-63D4-8246B3FE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77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A2F16A-F674-1D14-F937-1ED9874A3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E9CCD6-F92D-B339-19F9-6BBA34DE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0E733D-5F26-42F3-BAB3-9A69CA84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C69466-6039-60A3-78A6-CEBE16AA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0635A7-0791-1D55-D4AD-B66FE506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1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3C1D3-4DAD-A98B-4B06-9DF18248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2E8331-C4D3-A8FA-153D-0218DF6C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16E3F1-675F-6D5D-E402-DABA5CB2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AB874-C208-3BBA-9A19-0482E188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B32F4-9F86-B549-382B-6C6DDFAC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35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1CDA0-D3FC-25D6-CDF1-8C0BAEEA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D94F22-A1A8-EE18-012D-81342F0D1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3C7831-CCA1-09DF-97CC-E1BE5AC2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E6F0F-24E0-A5DA-4C08-DDBFC1F1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66E491-D15D-D9E3-F8FF-419ABD0F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16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9B3804-731F-3CCF-7226-1E0D0B8A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F5A22C-BA89-6A18-31A0-FE462781D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B9FEAA-ED05-6539-6962-A3FA379AD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6042E4-4695-DC91-32CB-4000AED3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D837C6-3FF8-3992-EA40-A7668C4C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08F556-7147-9A36-87CD-8F11D5B7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4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F59FF-1358-C82B-6757-DC9A4BC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89A6B8A-3583-2377-5C54-7B68F9CA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F77290-7E87-4714-0D16-681E6E3F4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B95BC54-E9AB-51FF-37A6-5641E1B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25D3480-3991-2EBE-21A0-951A6B560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462F19F-18CB-C3C8-88ED-A0ECBB4C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5BA05DD-0A71-1A94-E850-210E4FB2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F734614-3734-80E8-2B1E-8F21CC22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8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18F9E-623C-E617-E5D8-CC94DF6C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C26ED1-F2B8-AC3F-7378-D8C19741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C29A7D-3CA9-9661-1A36-1935E751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E2E358-D117-CCB8-4E8F-6C034508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7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4953F7D-6E06-59A3-DDD5-D7848B4C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C02133-7E86-56CF-FC35-CC9511B6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BBCB78-3D99-2085-E646-AF345DE2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26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9AB0E-C74C-2409-EAC5-4A1EB4FE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9C387B-BF05-815D-BACA-555DDBBE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D8454DB-E4BB-E2D0-5FD8-C38DD7F18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BFE3F2-85A9-33A5-A890-9C0A7D93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7D8086-D74E-2E2A-5480-5936C222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EBFC4C-967A-384B-D894-9219E7ED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6A4961-A556-071A-A746-6A4E0C83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7E4EB8-EC83-9E60-EC55-24D3BD74C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E5CA4C-E535-BFBF-C7D1-FECBC1FC5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1D857C-3D7D-909F-1245-54B11DFC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5A2428-7149-0831-717D-A4382084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8C9B0C-0858-1A5A-2952-8B1E926D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95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2E998F-5BBC-9922-D41F-9A275EDB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905CF-8F69-769E-6CB0-828936FDA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B1DC1A-A08E-5B9F-4A21-9F346AF09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76784-57AF-455A-8D44-98F1A9F3AA19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694DCC-7369-1CAF-6CDA-3D8770E18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C4C47A-A16D-691E-9A09-A00AF991C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79E1F-B3F6-4616-A83E-B148272F0A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8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82764" y="-384236"/>
            <a:ext cx="7522167" cy="7522167"/>
            <a:chOff x="-576355" y="-576355"/>
            <a:chExt cx="11283251" cy="112832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6355" y="-576355"/>
              <a:ext cx="11283251" cy="1128325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848" y="5798690"/>
            <a:ext cx="6788449" cy="205440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9360" y="1361638"/>
            <a:ext cx="5894697" cy="410533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0071" y="2488819"/>
            <a:ext cx="4647065" cy="298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91" y="-536935"/>
            <a:ext cx="3611043" cy="339375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28" y="587273"/>
            <a:ext cx="4541289" cy="721460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1516" y="626685"/>
            <a:ext cx="4419231" cy="72354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53859" y="-44799"/>
            <a:ext cx="8627427" cy="6901941"/>
            <a:chOff x="-1369711" y="-67198"/>
            <a:chExt cx="12941140" cy="1035291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69711" y="-67198"/>
              <a:ext cx="12941140" cy="1035291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6272" y="2773880"/>
            <a:ext cx="4322557" cy="261565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278" y="-498837"/>
            <a:ext cx="5030693" cy="340391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619501"/>
            <a:ext cx="3132792" cy="218389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9987" y="4690767"/>
            <a:ext cx="3724291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24996" y="-487685"/>
            <a:ext cx="7600625" cy="7566503"/>
            <a:chOff x="-663007" y="-731527"/>
            <a:chExt cx="11400938" cy="113497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63007" y="-731527"/>
              <a:ext cx="11400938" cy="1134975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8028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9987" y="2735549"/>
            <a:ext cx="2901585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8395" y="3559906"/>
            <a:ext cx="3543433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6272" y="4510694"/>
            <a:ext cx="4039230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08143" y="983816"/>
            <a:ext cx="4416000" cy="5485714"/>
            <a:chOff x="3661714" y="1475724"/>
            <a:chExt cx="6624000" cy="8228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1714" y="1475724"/>
              <a:ext cx="6624000" cy="8228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558" y="2804121"/>
            <a:ext cx="4040392" cy="219659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278" y="-498839"/>
            <a:ext cx="6583798" cy="340391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4844" y="3727990"/>
            <a:ext cx="3760849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8559" y="4594813"/>
            <a:ext cx="4141287" cy="219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2024-05-28T13:13:18Z</dcterms:created>
  <dcterms:modified xsi:type="dcterms:W3CDTF">2024-05-28T13:13:51Z</dcterms:modified>
</cp:coreProperties>
</file>