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57" r:id="rId2"/>
    <p:sldId id="276" r:id="rId3"/>
    <p:sldId id="277" r:id="rId4"/>
    <p:sldId id="278" r:id="rId5"/>
    <p:sldId id="294" r:id="rId6"/>
    <p:sldId id="279" r:id="rId7"/>
    <p:sldId id="280" r:id="rId8"/>
    <p:sldId id="281" r:id="rId9"/>
    <p:sldId id="282" r:id="rId10"/>
    <p:sldId id="283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10" Type="http://schemas.openxmlformats.org/officeDocument/2006/relationships/image" Target="../media/image3.png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2.png"  /><Relationship Id="rId6" Type="http://schemas.openxmlformats.org/officeDocument/2006/relationships/image" Target="../media/image3.png"  /><Relationship Id="rId7" Type="http://schemas.openxmlformats.org/officeDocument/2006/relationships/image" Target="../media/image2.png"  /><Relationship Id="rId8" Type="http://schemas.openxmlformats.org/officeDocument/2006/relationships/image" Target="../media/image2.png"  /><Relationship Id="rId9" Type="http://schemas.openxmlformats.org/officeDocument/2006/relationships/image" Target="../media/image3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Relationship Id="rId4" Type="http://schemas.openxmlformats.org/officeDocument/2006/relationships/image" Target="../media/image4.png"  /><Relationship Id="rId5" Type="http://schemas.openxmlformats.org/officeDocument/2006/relationships/image" Target="../media/image4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Pr shadeToTitle="0">
        <a:blipFill rotWithShape="1">
          <a:blip r:embed="rId2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7000"/>
                </a:schemeClr>
              </a:gs>
              <a:gs pos="45000">
                <a:schemeClr val="accent3">
                  <a:lumMod val="60000"/>
                  <a:lumOff val="40000"/>
                  <a:alpha val="25000"/>
                </a:schemeClr>
              </a:gs>
              <a:gs pos="100000">
                <a:schemeClr val="accent3">
                  <a:lumMod val="75000"/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1000" name=""/>
          <p:cNvGrpSpPr/>
          <p:nvPr/>
        </p:nvGrpSpPr>
        <p:grpSpPr>
          <a:xfrm rot="0">
            <a:off x="5936399" y="72000"/>
            <a:ext cx="5737441" cy="1789200"/>
            <a:chOff x="3714106" y="3858214"/>
            <a:chExt cx="4303081" cy="1789200"/>
          </a:xfrm>
        </p:grpSpPr>
        <p:pic>
          <p:nvPicPr>
            <p:cNvPr id="567" name="" descr="보라"/>
            <p:cNvPicPr>
              <a:picLocks noChangeArrowheads="1"/>
            </p:cNvPicPr>
            <p:nvPr/>
          </p:nvPicPr>
          <p:blipFill rotWithShape="1">
            <a:blip r:embed="rId3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7148507" y="4189414"/>
              <a:ext cx="868680" cy="1080000"/>
            </a:xfrm>
            <a:prstGeom prst="rect">
              <a:avLst/>
            </a:prstGeom>
            <a:noFill/>
          </p:spPr>
        </p:pic>
        <p:pic>
          <p:nvPicPr>
            <p:cNvPr id="568" name="" descr="작은빛"/>
            <p:cNvPicPr>
              <a:picLocks noChangeArrowheads="1"/>
            </p:cNvPicPr>
            <p:nvPr/>
          </p:nvPicPr>
          <p:blipFill rotWithShape="1">
            <a:blip r:embed="rId4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6152207" y="3858214"/>
              <a:ext cx="1254013" cy="1515600"/>
            </a:xfrm>
            <a:prstGeom prst="rect">
              <a:avLst/>
            </a:prstGeom>
            <a:noFill/>
          </p:spPr>
        </p:pic>
        <p:pic>
          <p:nvPicPr>
            <p:cNvPr id="569" name="" descr="보라"/>
            <p:cNvPicPr>
              <a:picLocks noChangeArrowheads="1"/>
            </p:cNvPicPr>
            <p:nvPr/>
          </p:nvPicPr>
          <p:blipFill rotWithShape="1">
            <a:blip r:embed="rId5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6152206" y="4743814"/>
              <a:ext cx="402336" cy="496800"/>
            </a:xfrm>
            <a:prstGeom prst="rect">
              <a:avLst/>
            </a:prstGeom>
            <a:noFill/>
          </p:spPr>
        </p:pic>
        <p:pic>
          <p:nvPicPr>
            <p:cNvPr id="570" name="" descr="작은빛"/>
            <p:cNvPicPr>
              <a:picLocks noChangeArrowheads="1"/>
            </p:cNvPicPr>
            <p:nvPr/>
          </p:nvPicPr>
          <p:blipFill rotWithShape="1">
            <a:blip r:embed="rId6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709406" y="4632214"/>
              <a:ext cx="729948" cy="885600"/>
            </a:xfrm>
            <a:prstGeom prst="rect">
              <a:avLst/>
            </a:prstGeom>
            <a:noFill/>
          </p:spPr>
        </p:pic>
        <p:pic>
          <p:nvPicPr>
            <p:cNvPr id="571" name="" descr="보라"/>
            <p:cNvPicPr>
              <a:picLocks noChangeArrowheads="1"/>
            </p:cNvPicPr>
            <p:nvPr/>
          </p:nvPicPr>
          <p:blipFill rotWithShape="1">
            <a:blip r:embed="rId7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726606" y="4632214"/>
              <a:ext cx="621792" cy="774000"/>
            </a:xfrm>
            <a:prstGeom prst="rect">
              <a:avLst/>
            </a:prstGeom>
            <a:noFill/>
          </p:spPr>
        </p:pic>
        <p:pic>
          <p:nvPicPr>
            <p:cNvPr id="572" name="" descr="보라"/>
            <p:cNvPicPr>
              <a:picLocks noChangeArrowheads="1"/>
            </p:cNvPicPr>
            <p:nvPr/>
          </p:nvPicPr>
          <p:blipFill rotWithShape="1">
            <a:blip r:embed="rId8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537606" y="5075014"/>
              <a:ext cx="457200" cy="572400"/>
            </a:xfrm>
            <a:prstGeom prst="rect">
              <a:avLst/>
            </a:prstGeom>
            <a:noFill/>
          </p:spPr>
        </p:pic>
        <p:pic>
          <p:nvPicPr>
            <p:cNvPr id="573" name="" descr="작은빛"/>
            <p:cNvPicPr>
              <a:picLocks noChangeArrowheads="1"/>
            </p:cNvPicPr>
            <p:nvPr/>
          </p:nvPicPr>
          <p:blipFill rotWithShape="1">
            <a:blip r:embed="rId9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3714106" y="4632214"/>
              <a:ext cx="589573" cy="716400"/>
            </a:xfrm>
            <a:prstGeom prst="rect">
              <a:avLst/>
            </a:prstGeom>
            <a:noFill/>
          </p:spPr>
        </p:pic>
        <p:pic>
          <p:nvPicPr>
            <p:cNvPr id="575" name="" descr="작은빛"/>
            <p:cNvPicPr>
              <a:picLocks noChangeArrowheads="1"/>
            </p:cNvPicPr>
            <p:nvPr/>
          </p:nvPicPr>
          <p:blipFill rotWithShape="1">
            <a:blip r:embed="rId10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231506" y="4088614"/>
              <a:ext cx="589573" cy="716400"/>
            </a:xfrm>
            <a:prstGeom prst="rect">
              <a:avLst/>
            </a:prstGeom>
            <a:noFill/>
          </p:spPr>
        </p:pic>
      </p:grpSp>
      <p:sp>
        <p:nvSpPr>
          <p:cNvPr id="1030" name=""/>
          <p:cNvSpPr/>
          <p:nvPr/>
        </p:nvSpPr>
        <p:spPr>
          <a:xfrm>
            <a:off x="6405033" y="0"/>
            <a:ext cx="5786966" cy="6858000"/>
          </a:xfrm>
          <a:custGeom>
            <a:avLst/>
            <a:gdLst/>
            <a:cxnLst>
              <a:cxn ang="0">
                <a:pos x="2644" y="0"/>
              </a:cxn>
              <a:cxn ang="0">
                <a:pos x="2537" y="410"/>
              </a:cxn>
              <a:cxn ang="0">
                <a:pos x="2426" y="795"/>
              </a:cxn>
              <a:cxn ang="0">
                <a:pos x="2307" y="1152"/>
              </a:cxn>
              <a:cxn ang="0">
                <a:pos x="2186" y="1487"/>
              </a:cxn>
              <a:cxn ang="0">
                <a:pos x="2058" y="1798"/>
              </a:cxn>
              <a:cxn ang="0">
                <a:pos x="1929" y="2085"/>
              </a:cxn>
              <a:cxn ang="0">
                <a:pos x="1797" y="2351"/>
              </a:cxn>
              <a:cxn ang="0">
                <a:pos x="1664" y="2596"/>
              </a:cxn>
              <a:cxn ang="0">
                <a:pos x="1531" y="2819"/>
              </a:cxn>
              <a:cxn ang="0">
                <a:pos x="1397" y="3024"/>
              </a:cxn>
              <a:cxn ang="0">
                <a:pos x="1265" y="3210"/>
              </a:cxn>
              <a:cxn ang="0">
                <a:pos x="1136" y="3378"/>
              </a:cxn>
              <a:cxn ang="0">
                <a:pos x="967" y="3576"/>
              </a:cxn>
              <a:cxn ang="0">
                <a:pos x="727" y="3820"/>
              </a:cxn>
              <a:cxn ang="0">
                <a:pos x="511" y="4008"/>
              </a:cxn>
              <a:cxn ang="0">
                <a:pos x="324" y="4144"/>
              </a:cxn>
              <a:cxn ang="0">
                <a:pos x="174" y="4237"/>
              </a:cxn>
              <a:cxn ang="0">
                <a:pos x="258" y="4188"/>
              </a:cxn>
              <a:cxn ang="0">
                <a:pos x="412" y="4086"/>
              </a:cxn>
              <a:cxn ang="0">
                <a:pos x="590" y="3946"/>
              </a:cxn>
              <a:cxn ang="0">
                <a:pos x="792" y="3764"/>
              </a:cxn>
              <a:cxn ang="0">
                <a:pos x="1008" y="3536"/>
              </a:cxn>
              <a:cxn ang="0">
                <a:pos x="1236" y="3255"/>
              </a:cxn>
              <a:cxn ang="0">
                <a:pos x="1474" y="2917"/>
              </a:cxn>
              <a:cxn ang="0">
                <a:pos x="1633" y="2657"/>
              </a:cxn>
              <a:cxn ang="0">
                <a:pos x="1752" y="2444"/>
              </a:cxn>
              <a:cxn ang="0">
                <a:pos x="1872" y="2213"/>
              </a:cxn>
              <a:cxn ang="0">
                <a:pos x="1989" y="1965"/>
              </a:cxn>
              <a:cxn ang="0">
                <a:pos x="2105" y="1699"/>
              </a:cxn>
              <a:cxn ang="0">
                <a:pos x="2219" y="1413"/>
              </a:cxn>
              <a:cxn ang="0">
                <a:pos x="2328" y="1110"/>
              </a:cxn>
              <a:cxn ang="0">
                <a:pos x="2401" y="895"/>
              </a:cxn>
              <a:cxn ang="0">
                <a:pos x="2375" y="1130"/>
              </a:cxn>
              <a:cxn ang="0">
                <a:pos x="2336" y="1391"/>
              </a:cxn>
              <a:cxn ang="0">
                <a:pos x="2276" y="1724"/>
              </a:cxn>
              <a:cxn ang="0">
                <a:pos x="2190" y="2110"/>
              </a:cxn>
              <a:cxn ang="0">
                <a:pos x="2076" y="2527"/>
              </a:cxn>
              <a:cxn ang="0">
                <a:pos x="1980" y="2813"/>
              </a:cxn>
              <a:cxn ang="0">
                <a:pos x="1899" y="3028"/>
              </a:cxn>
              <a:cxn ang="0">
                <a:pos x="1809" y="3240"/>
              </a:cxn>
              <a:cxn ang="0">
                <a:pos x="1707" y="3446"/>
              </a:cxn>
              <a:cxn ang="0">
                <a:pos x="1595" y="3646"/>
              </a:cxn>
              <a:cxn ang="0">
                <a:pos x="1474" y="3835"/>
              </a:cxn>
              <a:cxn ang="0">
                <a:pos x="1341" y="4012"/>
              </a:cxn>
              <a:cxn ang="0">
                <a:pos x="1196" y="4174"/>
              </a:cxn>
              <a:cxn ang="0">
                <a:pos x="1038" y="4320"/>
              </a:cxn>
              <a:cxn ang="0">
                <a:pos x="2734" y="4320"/>
              </a:cxn>
            </a:cxnLst>
            <a:rect l="0" t="0" r="r" b="b"/>
            <a:pathLst>
              <a:path w="2734" h="4320">
                <a:moveTo>
                  <a:pt x="2734" y="0"/>
                </a:moveTo>
                <a:lnTo>
                  <a:pt x="2644" y="0"/>
                </a:lnTo>
                <a:lnTo>
                  <a:pt x="2644" y="0"/>
                </a:lnTo>
                <a:lnTo>
                  <a:pt x="2609" y="140"/>
                </a:lnTo>
                <a:lnTo>
                  <a:pt x="2573" y="276"/>
                </a:lnTo>
                <a:lnTo>
                  <a:pt x="2537" y="410"/>
                </a:lnTo>
                <a:lnTo>
                  <a:pt x="2501" y="541"/>
                </a:lnTo>
                <a:lnTo>
                  <a:pt x="2464" y="668"/>
                </a:lnTo>
                <a:lnTo>
                  <a:pt x="2426" y="795"/>
                </a:lnTo>
                <a:lnTo>
                  <a:pt x="2387" y="916"/>
                </a:lnTo>
                <a:lnTo>
                  <a:pt x="2348" y="1036"/>
                </a:lnTo>
                <a:lnTo>
                  <a:pt x="2307" y="1152"/>
                </a:lnTo>
                <a:lnTo>
                  <a:pt x="2267" y="1266"/>
                </a:lnTo>
                <a:lnTo>
                  <a:pt x="2226" y="1379"/>
                </a:lnTo>
                <a:lnTo>
                  <a:pt x="2186" y="1487"/>
                </a:lnTo>
                <a:lnTo>
                  <a:pt x="2144" y="1594"/>
                </a:lnTo>
                <a:lnTo>
                  <a:pt x="2102" y="1697"/>
                </a:lnTo>
                <a:lnTo>
                  <a:pt x="2058" y="1798"/>
                </a:lnTo>
                <a:lnTo>
                  <a:pt x="2016" y="1896"/>
                </a:lnTo>
                <a:lnTo>
                  <a:pt x="1972" y="1992"/>
                </a:lnTo>
                <a:lnTo>
                  <a:pt x="1929" y="2085"/>
                </a:lnTo>
                <a:lnTo>
                  <a:pt x="1885" y="2177"/>
                </a:lnTo>
                <a:lnTo>
                  <a:pt x="1842" y="2265"/>
                </a:lnTo>
                <a:lnTo>
                  <a:pt x="1797" y="2351"/>
                </a:lnTo>
                <a:lnTo>
                  <a:pt x="1753" y="2435"/>
                </a:lnTo>
                <a:lnTo>
                  <a:pt x="1708" y="2516"/>
                </a:lnTo>
                <a:lnTo>
                  <a:pt x="1664" y="2596"/>
                </a:lnTo>
                <a:lnTo>
                  <a:pt x="1619" y="2672"/>
                </a:lnTo>
                <a:lnTo>
                  <a:pt x="1576" y="2747"/>
                </a:lnTo>
                <a:lnTo>
                  <a:pt x="1531" y="2819"/>
                </a:lnTo>
                <a:lnTo>
                  <a:pt x="1486" y="2890"/>
                </a:lnTo>
                <a:lnTo>
                  <a:pt x="1442" y="2958"/>
                </a:lnTo>
                <a:lnTo>
                  <a:pt x="1397" y="3024"/>
                </a:lnTo>
                <a:lnTo>
                  <a:pt x="1353" y="3088"/>
                </a:lnTo>
                <a:lnTo>
                  <a:pt x="1310" y="3150"/>
                </a:lnTo>
                <a:lnTo>
                  <a:pt x="1265" y="3210"/>
                </a:lnTo>
                <a:lnTo>
                  <a:pt x="1221" y="3269"/>
                </a:lnTo>
                <a:lnTo>
                  <a:pt x="1178" y="3324"/>
                </a:lnTo>
                <a:lnTo>
                  <a:pt x="1136" y="3378"/>
                </a:lnTo>
                <a:lnTo>
                  <a:pt x="1092" y="3431"/>
                </a:lnTo>
                <a:lnTo>
                  <a:pt x="1050" y="3480"/>
                </a:lnTo>
                <a:lnTo>
                  <a:pt x="967" y="3576"/>
                </a:lnTo>
                <a:lnTo>
                  <a:pt x="885" y="3664"/>
                </a:lnTo>
                <a:lnTo>
                  <a:pt x="805" y="3746"/>
                </a:lnTo>
                <a:lnTo>
                  <a:pt x="727" y="3820"/>
                </a:lnTo>
                <a:lnTo>
                  <a:pt x="652" y="3889"/>
                </a:lnTo>
                <a:lnTo>
                  <a:pt x="580" y="3950"/>
                </a:lnTo>
                <a:lnTo>
                  <a:pt x="511" y="4008"/>
                </a:lnTo>
                <a:lnTo>
                  <a:pt x="445" y="4059"/>
                </a:lnTo>
                <a:lnTo>
                  <a:pt x="383" y="4104"/>
                </a:lnTo>
                <a:lnTo>
                  <a:pt x="324" y="4144"/>
                </a:lnTo>
                <a:lnTo>
                  <a:pt x="270" y="4179"/>
                </a:lnTo>
                <a:lnTo>
                  <a:pt x="219" y="4210"/>
                </a:lnTo>
                <a:lnTo>
                  <a:pt x="174" y="4237"/>
                </a:lnTo>
                <a:lnTo>
                  <a:pt x="174" y="4237"/>
                </a:lnTo>
                <a:lnTo>
                  <a:pt x="215" y="4213"/>
                </a:lnTo>
                <a:lnTo>
                  <a:pt x="258" y="4188"/>
                </a:lnTo>
                <a:lnTo>
                  <a:pt x="306" y="4156"/>
                </a:lnTo>
                <a:lnTo>
                  <a:pt x="358" y="4123"/>
                </a:lnTo>
                <a:lnTo>
                  <a:pt x="412" y="4086"/>
                </a:lnTo>
                <a:lnTo>
                  <a:pt x="469" y="4044"/>
                </a:lnTo>
                <a:lnTo>
                  <a:pt x="529" y="3997"/>
                </a:lnTo>
                <a:lnTo>
                  <a:pt x="590" y="3946"/>
                </a:lnTo>
                <a:lnTo>
                  <a:pt x="655" y="3890"/>
                </a:lnTo>
                <a:lnTo>
                  <a:pt x="723" y="3830"/>
                </a:lnTo>
                <a:lnTo>
                  <a:pt x="792" y="3764"/>
                </a:lnTo>
                <a:lnTo>
                  <a:pt x="862" y="3694"/>
                </a:lnTo>
                <a:lnTo>
                  <a:pt x="934" y="3617"/>
                </a:lnTo>
                <a:lnTo>
                  <a:pt x="1008" y="3536"/>
                </a:lnTo>
                <a:lnTo>
                  <a:pt x="1083" y="3447"/>
                </a:lnTo>
                <a:lnTo>
                  <a:pt x="1160" y="3354"/>
                </a:lnTo>
                <a:lnTo>
                  <a:pt x="1236" y="3255"/>
                </a:lnTo>
                <a:lnTo>
                  <a:pt x="1314" y="3148"/>
                </a:lnTo>
                <a:lnTo>
                  <a:pt x="1394" y="3036"/>
                </a:lnTo>
                <a:lnTo>
                  <a:pt x="1474" y="2917"/>
                </a:lnTo>
                <a:lnTo>
                  <a:pt x="1553" y="2791"/>
                </a:lnTo>
                <a:lnTo>
                  <a:pt x="1592" y="2725"/>
                </a:lnTo>
                <a:lnTo>
                  <a:pt x="1633" y="2657"/>
                </a:lnTo>
                <a:lnTo>
                  <a:pt x="1672" y="2588"/>
                </a:lnTo>
                <a:lnTo>
                  <a:pt x="1713" y="2516"/>
                </a:lnTo>
                <a:lnTo>
                  <a:pt x="1752" y="2444"/>
                </a:lnTo>
                <a:lnTo>
                  <a:pt x="1792" y="2369"/>
                </a:lnTo>
                <a:lnTo>
                  <a:pt x="1831" y="2292"/>
                </a:lnTo>
                <a:lnTo>
                  <a:pt x="1872" y="2213"/>
                </a:lnTo>
                <a:lnTo>
                  <a:pt x="1911" y="2133"/>
                </a:lnTo>
                <a:lnTo>
                  <a:pt x="1950" y="2050"/>
                </a:lnTo>
                <a:lnTo>
                  <a:pt x="1989" y="1965"/>
                </a:lnTo>
                <a:lnTo>
                  <a:pt x="2028" y="1879"/>
                </a:lnTo>
                <a:lnTo>
                  <a:pt x="2067" y="1789"/>
                </a:lnTo>
                <a:lnTo>
                  <a:pt x="2105" y="1699"/>
                </a:lnTo>
                <a:lnTo>
                  <a:pt x="2144" y="1606"/>
                </a:lnTo>
                <a:lnTo>
                  <a:pt x="2181" y="1511"/>
                </a:lnTo>
                <a:lnTo>
                  <a:pt x="2219" y="1413"/>
                </a:lnTo>
                <a:lnTo>
                  <a:pt x="2256" y="1314"/>
                </a:lnTo>
                <a:lnTo>
                  <a:pt x="2292" y="1214"/>
                </a:lnTo>
                <a:lnTo>
                  <a:pt x="2328" y="1110"/>
                </a:lnTo>
                <a:lnTo>
                  <a:pt x="2366" y="1003"/>
                </a:lnTo>
                <a:lnTo>
                  <a:pt x="2401" y="895"/>
                </a:lnTo>
                <a:lnTo>
                  <a:pt x="2401" y="895"/>
                </a:lnTo>
                <a:lnTo>
                  <a:pt x="2399" y="924"/>
                </a:lnTo>
                <a:lnTo>
                  <a:pt x="2390" y="1003"/>
                </a:lnTo>
                <a:lnTo>
                  <a:pt x="2375" y="1130"/>
                </a:lnTo>
                <a:lnTo>
                  <a:pt x="2364" y="1208"/>
                </a:lnTo>
                <a:lnTo>
                  <a:pt x="2351" y="1295"/>
                </a:lnTo>
                <a:lnTo>
                  <a:pt x="2336" y="1391"/>
                </a:lnTo>
                <a:lnTo>
                  <a:pt x="2319" y="1496"/>
                </a:lnTo>
                <a:lnTo>
                  <a:pt x="2300" y="1607"/>
                </a:lnTo>
                <a:lnTo>
                  <a:pt x="2276" y="1724"/>
                </a:lnTo>
                <a:lnTo>
                  <a:pt x="2250" y="1849"/>
                </a:lnTo>
                <a:lnTo>
                  <a:pt x="2222" y="1977"/>
                </a:lnTo>
                <a:lnTo>
                  <a:pt x="2190" y="2110"/>
                </a:lnTo>
                <a:lnTo>
                  <a:pt x="2156" y="2246"/>
                </a:lnTo>
                <a:lnTo>
                  <a:pt x="2118" y="2385"/>
                </a:lnTo>
                <a:lnTo>
                  <a:pt x="2076" y="2527"/>
                </a:lnTo>
                <a:lnTo>
                  <a:pt x="2029" y="2669"/>
                </a:lnTo>
                <a:lnTo>
                  <a:pt x="2005" y="2741"/>
                </a:lnTo>
                <a:lnTo>
                  <a:pt x="1980" y="2813"/>
                </a:lnTo>
                <a:lnTo>
                  <a:pt x="1954" y="2884"/>
                </a:lnTo>
                <a:lnTo>
                  <a:pt x="1927" y="2956"/>
                </a:lnTo>
                <a:lnTo>
                  <a:pt x="1899" y="3028"/>
                </a:lnTo>
                <a:lnTo>
                  <a:pt x="1870" y="3099"/>
                </a:lnTo>
                <a:lnTo>
                  <a:pt x="1839" y="3169"/>
                </a:lnTo>
                <a:lnTo>
                  <a:pt x="1809" y="3240"/>
                </a:lnTo>
                <a:lnTo>
                  <a:pt x="1776" y="3309"/>
                </a:lnTo>
                <a:lnTo>
                  <a:pt x="1743" y="3378"/>
                </a:lnTo>
                <a:lnTo>
                  <a:pt x="1707" y="3446"/>
                </a:lnTo>
                <a:lnTo>
                  <a:pt x="1672" y="3513"/>
                </a:lnTo>
                <a:lnTo>
                  <a:pt x="1634" y="3581"/>
                </a:lnTo>
                <a:lnTo>
                  <a:pt x="1595" y="3646"/>
                </a:lnTo>
                <a:lnTo>
                  <a:pt x="1556" y="3710"/>
                </a:lnTo>
                <a:lnTo>
                  <a:pt x="1516" y="3773"/>
                </a:lnTo>
                <a:lnTo>
                  <a:pt x="1474" y="3835"/>
                </a:lnTo>
                <a:lnTo>
                  <a:pt x="1432" y="3896"/>
                </a:lnTo>
                <a:lnTo>
                  <a:pt x="1387" y="3955"/>
                </a:lnTo>
                <a:lnTo>
                  <a:pt x="1341" y="4012"/>
                </a:lnTo>
                <a:lnTo>
                  <a:pt x="1293" y="4069"/>
                </a:lnTo>
                <a:lnTo>
                  <a:pt x="1245" y="4123"/>
                </a:lnTo>
                <a:lnTo>
                  <a:pt x="1196" y="4174"/>
                </a:lnTo>
                <a:lnTo>
                  <a:pt x="1145" y="4225"/>
                </a:lnTo>
                <a:lnTo>
                  <a:pt x="1092" y="4273"/>
                </a:lnTo>
                <a:lnTo>
                  <a:pt x="1038" y="4320"/>
                </a:lnTo>
                <a:lnTo>
                  <a:pt x="0" y="4320"/>
                </a:lnTo>
                <a:lnTo>
                  <a:pt x="0" y="4320"/>
                </a:lnTo>
                <a:lnTo>
                  <a:pt x="2734" y="4320"/>
                </a:lnTo>
                <a:lnTo>
                  <a:pt x="273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034" name=""/>
          <p:cNvSpPr/>
          <p:nvPr/>
        </p:nvSpPr>
        <p:spPr>
          <a:xfrm>
            <a:off x="6405033" y="1262063"/>
            <a:ext cx="5130801" cy="5595938"/>
          </a:xfrm>
          <a:custGeom>
            <a:avLst/>
            <a:gdLst>
              <a:gd name="connsiteX0" fmla="*/ 2401 w 2429"/>
              <a:gd name="connsiteY0" fmla="*/ 100 h 3525"/>
              <a:gd name="connsiteX1" fmla="*/ 2401 w 2429"/>
              <a:gd name="connsiteY1" fmla="*/ 100 h 3525"/>
              <a:gd name="connsiteX2" fmla="*/ 2366 w 2429"/>
              <a:gd name="connsiteY2" fmla="*/ 208 h 3525"/>
              <a:gd name="connsiteX3" fmla="*/ 2328 w 2429"/>
              <a:gd name="connsiteY3" fmla="*/ 315 h 3525"/>
              <a:gd name="connsiteX4" fmla="*/ 2292 w 2429"/>
              <a:gd name="connsiteY4" fmla="*/ 419 h 3525"/>
              <a:gd name="connsiteX5" fmla="*/ 2256 w 2429"/>
              <a:gd name="connsiteY5" fmla="*/ 519 h 3525"/>
              <a:gd name="connsiteX6" fmla="*/ 2219 w 2429"/>
              <a:gd name="connsiteY6" fmla="*/ 618 h 3525"/>
              <a:gd name="connsiteX7" fmla="*/ 2181 w 2429"/>
              <a:gd name="connsiteY7" fmla="*/ 716 h 3525"/>
              <a:gd name="connsiteX8" fmla="*/ 2144 w 2429"/>
              <a:gd name="connsiteY8" fmla="*/ 811 h 3525"/>
              <a:gd name="connsiteX9" fmla="*/ 2105 w 2429"/>
              <a:gd name="connsiteY9" fmla="*/ 904 h 3525"/>
              <a:gd name="connsiteX10" fmla="*/ 2067 w 2429"/>
              <a:gd name="connsiteY10" fmla="*/ 994 h 3525"/>
              <a:gd name="connsiteX11" fmla="*/ 2028 w 2429"/>
              <a:gd name="connsiteY11" fmla="*/ 1084 h 3525"/>
              <a:gd name="connsiteX12" fmla="*/ 1989 w 2429"/>
              <a:gd name="connsiteY12" fmla="*/ 1170 h 3525"/>
              <a:gd name="connsiteX13" fmla="*/ 1950 w 2429"/>
              <a:gd name="connsiteY13" fmla="*/ 1255 h 3525"/>
              <a:gd name="connsiteX14" fmla="*/ 1911 w 2429"/>
              <a:gd name="connsiteY14" fmla="*/ 1338 h 3525"/>
              <a:gd name="connsiteX15" fmla="*/ 1872 w 2429"/>
              <a:gd name="connsiteY15" fmla="*/ 1418 h 3525"/>
              <a:gd name="connsiteX16" fmla="*/ 1831 w 2429"/>
              <a:gd name="connsiteY16" fmla="*/ 1497 h 3525"/>
              <a:gd name="connsiteX17" fmla="*/ 1792 w 2429"/>
              <a:gd name="connsiteY17" fmla="*/ 1574 h 3525"/>
              <a:gd name="connsiteX18" fmla="*/ 1752 w 2429"/>
              <a:gd name="connsiteY18" fmla="*/ 1649 h 3525"/>
              <a:gd name="connsiteX19" fmla="*/ 1713 w 2429"/>
              <a:gd name="connsiteY19" fmla="*/ 1721 h 3525"/>
              <a:gd name="connsiteX20" fmla="*/ 1672 w 2429"/>
              <a:gd name="connsiteY20" fmla="*/ 1793 h 3525"/>
              <a:gd name="connsiteX21" fmla="*/ 1633 w 2429"/>
              <a:gd name="connsiteY21" fmla="*/ 1862 h 3525"/>
              <a:gd name="connsiteX22" fmla="*/ 1592 w 2429"/>
              <a:gd name="connsiteY22" fmla="*/ 1930 h 3525"/>
              <a:gd name="connsiteX23" fmla="*/ 1553 w 2429"/>
              <a:gd name="connsiteY23" fmla="*/ 1996 h 3525"/>
              <a:gd name="connsiteX24" fmla="*/ 1474 w 2429"/>
              <a:gd name="connsiteY24" fmla="*/ 2122 h 3525"/>
              <a:gd name="connsiteX25" fmla="*/ 1394 w 2429"/>
              <a:gd name="connsiteY25" fmla="*/ 2241 h 3525"/>
              <a:gd name="connsiteX26" fmla="*/ 1314 w 2429"/>
              <a:gd name="connsiteY26" fmla="*/ 2353 h 3525"/>
              <a:gd name="connsiteX27" fmla="*/ 1236 w 2429"/>
              <a:gd name="connsiteY27" fmla="*/ 2460 h 3525"/>
              <a:gd name="connsiteX28" fmla="*/ 1160 w 2429"/>
              <a:gd name="connsiteY28" fmla="*/ 2559 h 3525"/>
              <a:gd name="connsiteX29" fmla="*/ 1083 w 2429"/>
              <a:gd name="connsiteY29" fmla="*/ 2652 h 3525"/>
              <a:gd name="connsiteX30" fmla="*/ 1008 w 2429"/>
              <a:gd name="connsiteY30" fmla="*/ 2741 h 3525"/>
              <a:gd name="connsiteX31" fmla="*/ 934 w 2429"/>
              <a:gd name="connsiteY31" fmla="*/ 2822 h 3525"/>
              <a:gd name="connsiteX32" fmla="*/ 862 w 2429"/>
              <a:gd name="connsiteY32" fmla="*/ 2899 h 3525"/>
              <a:gd name="connsiteX33" fmla="*/ 792 w 2429"/>
              <a:gd name="connsiteY33" fmla="*/ 2969 h 3525"/>
              <a:gd name="connsiteX34" fmla="*/ 723 w 2429"/>
              <a:gd name="connsiteY34" fmla="*/ 3035 h 3525"/>
              <a:gd name="connsiteX35" fmla="*/ 655 w 2429"/>
              <a:gd name="connsiteY35" fmla="*/ 3095 h 3525"/>
              <a:gd name="connsiteX36" fmla="*/ 590 w 2429"/>
              <a:gd name="connsiteY36" fmla="*/ 3151 h 3525"/>
              <a:gd name="connsiteX37" fmla="*/ 529 w 2429"/>
              <a:gd name="connsiteY37" fmla="*/ 3202 h 3525"/>
              <a:gd name="connsiteX38" fmla="*/ 469 w 2429"/>
              <a:gd name="connsiteY38" fmla="*/ 3249 h 3525"/>
              <a:gd name="connsiteX39" fmla="*/ 412 w 2429"/>
              <a:gd name="connsiteY39" fmla="*/ 3291 h 3525"/>
              <a:gd name="connsiteX40" fmla="*/ 358 w 2429"/>
              <a:gd name="connsiteY40" fmla="*/ 3328 h 3525"/>
              <a:gd name="connsiteX41" fmla="*/ 306 w 2429"/>
              <a:gd name="connsiteY41" fmla="*/ 3361 h 3525"/>
              <a:gd name="connsiteX42" fmla="*/ 258 w 2429"/>
              <a:gd name="connsiteY42" fmla="*/ 3393 h 3525"/>
              <a:gd name="connsiteX43" fmla="*/ 215 w 2429"/>
              <a:gd name="connsiteY43" fmla="*/ 3418 h 3525"/>
              <a:gd name="connsiteX44" fmla="*/ 174 w 2429"/>
              <a:gd name="connsiteY44" fmla="*/ 3442 h 3525"/>
              <a:gd name="connsiteX45" fmla="*/ 174 w 2429"/>
              <a:gd name="connsiteY45" fmla="*/ 3442 h 3525"/>
              <a:gd name="connsiteX46" fmla="*/ 135 w 2429"/>
              <a:gd name="connsiteY46" fmla="*/ 3463 h 3525"/>
              <a:gd name="connsiteX47" fmla="*/ 101 w 2429"/>
              <a:gd name="connsiteY47" fmla="*/ 3480 h 3525"/>
              <a:gd name="connsiteX48" fmla="*/ 45 w 2429"/>
              <a:gd name="connsiteY48" fmla="*/ 3507 h 3525"/>
              <a:gd name="connsiteX49" fmla="*/ 12 w 2429"/>
              <a:gd name="connsiteY49" fmla="*/ 3520 h 3525"/>
              <a:gd name="connsiteX50" fmla="*/ 0 w 2429"/>
              <a:gd name="connsiteY50" fmla="*/ 3525 h 3525"/>
              <a:gd name="connsiteX51" fmla="*/ 1038 w 2429"/>
              <a:gd name="connsiteY51" fmla="*/ 3525 h 3525"/>
              <a:gd name="connsiteX52" fmla="*/ 1038 w 2429"/>
              <a:gd name="connsiteY52" fmla="*/ 3525 h 3525"/>
              <a:gd name="connsiteX53" fmla="*/ 1092 w 2429"/>
              <a:gd name="connsiteY53" fmla="*/ 3478 h 3525"/>
              <a:gd name="connsiteX54" fmla="*/ 1145 w 2429"/>
              <a:gd name="connsiteY54" fmla="*/ 3430 h 3525"/>
              <a:gd name="connsiteX55" fmla="*/ 1196 w 2429"/>
              <a:gd name="connsiteY55" fmla="*/ 3379 h 3525"/>
              <a:gd name="connsiteX56" fmla="*/ 1245 w 2429"/>
              <a:gd name="connsiteY56" fmla="*/ 3328 h 3525"/>
              <a:gd name="connsiteX57" fmla="*/ 1293 w 2429"/>
              <a:gd name="connsiteY57" fmla="*/ 3274 h 3525"/>
              <a:gd name="connsiteX58" fmla="*/ 1341 w 2429"/>
              <a:gd name="connsiteY58" fmla="*/ 3217 h 3525"/>
              <a:gd name="connsiteX59" fmla="*/ 1387 w 2429"/>
              <a:gd name="connsiteY59" fmla="*/ 3160 h 3525"/>
              <a:gd name="connsiteX60" fmla="*/ 1432 w 2429"/>
              <a:gd name="connsiteY60" fmla="*/ 3101 h 3525"/>
              <a:gd name="connsiteX61" fmla="*/ 1474 w 2429"/>
              <a:gd name="connsiteY61" fmla="*/ 3040 h 3525"/>
              <a:gd name="connsiteX62" fmla="*/ 1516 w 2429"/>
              <a:gd name="connsiteY62" fmla="*/ 2978 h 3525"/>
              <a:gd name="connsiteX63" fmla="*/ 1556 w 2429"/>
              <a:gd name="connsiteY63" fmla="*/ 2915 h 3525"/>
              <a:gd name="connsiteX64" fmla="*/ 1595 w 2429"/>
              <a:gd name="connsiteY64" fmla="*/ 2851 h 3525"/>
              <a:gd name="connsiteX65" fmla="*/ 1634 w 2429"/>
              <a:gd name="connsiteY65" fmla="*/ 2786 h 3525"/>
              <a:gd name="connsiteX66" fmla="*/ 1672 w 2429"/>
              <a:gd name="connsiteY66" fmla="*/ 2718 h 3525"/>
              <a:gd name="connsiteX67" fmla="*/ 1707 w 2429"/>
              <a:gd name="connsiteY67" fmla="*/ 2651 h 3525"/>
              <a:gd name="connsiteX68" fmla="*/ 1743 w 2429"/>
              <a:gd name="connsiteY68" fmla="*/ 2583 h 3525"/>
              <a:gd name="connsiteX69" fmla="*/ 1776 w 2429"/>
              <a:gd name="connsiteY69" fmla="*/ 2514 h 3525"/>
              <a:gd name="connsiteX70" fmla="*/ 1809 w 2429"/>
              <a:gd name="connsiteY70" fmla="*/ 2445 h 3525"/>
              <a:gd name="connsiteX71" fmla="*/ 1839 w 2429"/>
              <a:gd name="connsiteY71" fmla="*/ 2374 h 3525"/>
              <a:gd name="connsiteX72" fmla="*/ 1870 w 2429"/>
              <a:gd name="connsiteY72" fmla="*/ 2304 h 3525"/>
              <a:gd name="connsiteX73" fmla="*/ 1899 w 2429"/>
              <a:gd name="connsiteY73" fmla="*/ 2233 h 3525"/>
              <a:gd name="connsiteX74" fmla="*/ 1927 w 2429"/>
              <a:gd name="connsiteY74" fmla="*/ 2161 h 3525"/>
              <a:gd name="connsiteX75" fmla="*/ 1954 w 2429"/>
              <a:gd name="connsiteY75" fmla="*/ 2089 h 3525"/>
              <a:gd name="connsiteX76" fmla="*/ 1980 w 2429"/>
              <a:gd name="connsiteY76" fmla="*/ 2018 h 3525"/>
              <a:gd name="connsiteX77" fmla="*/ 2005 w 2429"/>
              <a:gd name="connsiteY77" fmla="*/ 1946 h 3525"/>
              <a:gd name="connsiteX78" fmla="*/ 2029 w 2429"/>
              <a:gd name="connsiteY78" fmla="*/ 1874 h 3525"/>
              <a:gd name="connsiteX79" fmla="*/ 2076 w 2429"/>
              <a:gd name="connsiteY79" fmla="*/ 1732 h 3525"/>
              <a:gd name="connsiteX80" fmla="*/ 2118 w 2429"/>
              <a:gd name="connsiteY80" fmla="*/ 1590 h 3525"/>
              <a:gd name="connsiteX81" fmla="*/ 2156 w 2429"/>
              <a:gd name="connsiteY81" fmla="*/ 1451 h 3525"/>
              <a:gd name="connsiteX82" fmla="*/ 2190 w 2429"/>
              <a:gd name="connsiteY82" fmla="*/ 1315 h 3525"/>
              <a:gd name="connsiteX83" fmla="*/ 2222 w 2429"/>
              <a:gd name="connsiteY83" fmla="*/ 1182 h 3525"/>
              <a:gd name="connsiteX84" fmla="*/ 2250 w 2429"/>
              <a:gd name="connsiteY84" fmla="*/ 1054 h 3525"/>
              <a:gd name="connsiteX85" fmla="*/ 2276 w 2429"/>
              <a:gd name="connsiteY85" fmla="*/ 929 h 3525"/>
              <a:gd name="connsiteX86" fmla="*/ 2300 w 2429"/>
              <a:gd name="connsiteY86" fmla="*/ 812 h 3525"/>
              <a:gd name="connsiteX87" fmla="*/ 2319 w 2429"/>
              <a:gd name="connsiteY87" fmla="*/ 701 h 3525"/>
              <a:gd name="connsiteX88" fmla="*/ 2336 w 2429"/>
              <a:gd name="connsiteY88" fmla="*/ 596 h 3525"/>
              <a:gd name="connsiteX89" fmla="*/ 2351 w 2429"/>
              <a:gd name="connsiteY89" fmla="*/ 500 h 3525"/>
              <a:gd name="connsiteX90" fmla="*/ 2364 w 2429"/>
              <a:gd name="connsiteY90" fmla="*/ 413 h 3525"/>
              <a:gd name="connsiteX91" fmla="*/ 2375 w 2429"/>
              <a:gd name="connsiteY91" fmla="*/ 335 h 3525"/>
              <a:gd name="connsiteX92" fmla="*/ 2390 w 2429"/>
              <a:gd name="connsiteY92" fmla="*/ 208 h 3525"/>
              <a:gd name="connsiteX93" fmla="*/ 2399 w 2429"/>
              <a:gd name="connsiteY93" fmla="*/ 129 h 3525"/>
              <a:gd name="connsiteX94" fmla="*/ 2429 w 2429"/>
              <a:gd name="connsiteY94" fmla="*/ 0 h 3525"/>
              <a:gd name="connsiteX0" fmla="*/ 2401 w 2401"/>
              <a:gd name="connsiteY0" fmla="*/ 100 h 3525"/>
              <a:gd name="connsiteX1" fmla="*/ 2401 w 2401"/>
              <a:gd name="connsiteY1" fmla="*/ 100 h 3525"/>
              <a:gd name="connsiteX2" fmla="*/ 2366 w 2401"/>
              <a:gd name="connsiteY2" fmla="*/ 208 h 3525"/>
              <a:gd name="connsiteX3" fmla="*/ 2328 w 2401"/>
              <a:gd name="connsiteY3" fmla="*/ 315 h 3525"/>
              <a:gd name="connsiteX4" fmla="*/ 2292 w 2401"/>
              <a:gd name="connsiteY4" fmla="*/ 419 h 3525"/>
              <a:gd name="connsiteX5" fmla="*/ 2256 w 2401"/>
              <a:gd name="connsiteY5" fmla="*/ 519 h 3525"/>
              <a:gd name="connsiteX6" fmla="*/ 2219 w 2401"/>
              <a:gd name="connsiteY6" fmla="*/ 618 h 3525"/>
              <a:gd name="connsiteX7" fmla="*/ 2181 w 2401"/>
              <a:gd name="connsiteY7" fmla="*/ 716 h 3525"/>
              <a:gd name="connsiteX8" fmla="*/ 2144 w 2401"/>
              <a:gd name="connsiteY8" fmla="*/ 811 h 3525"/>
              <a:gd name="connsiteX9" fmla="*/ 2105 w 2401"/>
              <a:gd name="connsiteY9" fmla="*/ 904 h 3525"/>
              <a:gd name="connsiteX10" fmla="*/ 2067 w 2401"/>
              <a:gd name="connsiteY10" fmla="*/ 994 h 3525"/>
              <a:gd name="connsiteX11" fmla="*/ 2028 w 2401"/>
              <a:gd name="connsiteY11" fmla="*/ 1084 h 3525"/>
              <a:gd name="connsiteX12" fmla="*/ 1989 w 2401"/>
              <a:gd name="connsiteY12" fmla="*/ 1170 h 3525"/>
              <a:gd name="connsiteX13" fmla="*/ 1950 w 2401"/>
              <a:gd name="connsiteY13" fmla="*/ 1255 h 3525"/>
              <a:gd name="connsiteX14" fmla="*/ 1911 w 2401"/>
              <a:gd name="connsiteY14" fmla="*/ 1338 h 3525"/>
              <a:gd name="connsiteX15" fmla="*/ 1872 w 2401"/>
              <a:gd name="connsiteY15" fmla="*/ 1418 h 3525"/>
              <a:gd name="connsiteX16" fmla="*/ 1831 w 2401"/>
              <a:gd name="connsiteY16" fmla="*/ 1497 h 3525"/>
              <a:gd name="connsiteX17" fmla="*/ 1792 w 2401"/>
              <a:gd name="connsiteY17" fmla="*/ 1574 h 3525"/>
              <a:gd name="connsiteX18" fmla="*/ 1752 w 2401"/>
              <a:gd name="connsiteY18" fmla="*/ 1649 h 3525"/>
              <a:gd name="connsiteX19" fmla="*/ 1713 w 2401"/>
              <a:gd name="connsiteY19" fmla="*/ 1721 h 3525"/>
              <a:gd name="connsiteX20" fmla="*/ 1672 w 2401"/>
              <a:gd name="connsiteY20" fmla="*/ 1793 h 3525"/>
              <a:gd name="connsiteX21" fmla="*/ 1633 w 2401"/>
              <a:gd name="connsiteY21" fmla="*/ 1862 h 3525"/>
              <a:gd name="connsiteX22" fmla="*/ 1592 w 2401"/>
              <a:gd name="connsiteY22" fmla="*/ 1930 h 3525"/>
              <a:gd name="connsiteX23" fmla="*/ 1553 w 2401"/>
              <a:gd name="connsiteY23" fmla="*/ 1996 h 3525"/>
              <a:gd name="connsiteX24" fmla="*/ 1474 w 2401"/>
              <a:gd name="connsiteY24" fmla="*/ 2122 h 3525"/>
              <a:gd name="connsiteX25" fmla="*/ 1394 w 2401"/>
              <a:gd name="connsiteY25" fmla="*/ 2241 h 3525"/>
              <a:gd name="connsiteX26" fmla="*/ 1314 w 2401"/>
              <a:gd name="connsiteY26" fmla="*/ 2353 h 3525"/>
              <a:gd name="connsiteX27" fmla="*/ 1236 w 2401"/>
              <a:gd name="connsiteY27" fmla="*/ 2460 h 3525"/>
              <a:gd name="connsiteX28" fmla="*/ 1160 w 2401"/>
              <a:gd name="connsiteY28" fmla="*/ 2559 h 3525"/>
              <a:gd name="connsiteX29" fmla="*/ 1083 w 2401"/>
              <a:gd name="connsiteY29" fmla="*/ 2652 h 3525"/>
              <a:gd name="connsiteX30" fmla="*/ 1008 w 2401"/>
              <a:gd name="connsiteY30" fmla="*/ 2741 h 3525"/>
              <a:gd name="connsiteX31" fmla="*/ 934 w 2401"/>
              <a:gd name="connsiteY31" fmla="*/ 2822 h 3525"/>
              <a:gd name="connsiteX32" fmla="*/ 862 w 2401"/>
              <a:gd name="connsiteY32" fmla="*/ 2899 h 3525"/>
              <a:gd name="connsiteX33" fmla="*/ 792 w 2401"/>
              <a:gd name="connsiteY33" fmla="*/ 2969 h 3525"/>
              <a:gd name="connsiteX34" fmla="*/ 723 w 2401"/>
              <a:gd name="connsiteY34" fmla="*/ 3035 h 3525"/>
              <a:gd name="connsiteX35" fmla="*/ 655 w 2401"/>
              <a:gd name="connsiteY35" fmla="*/ 3095 h 3525"/>
              <a:gd name="connsiteX36" fmla="*/ 590 w 2401"/>
              <a:gd name="connsiteY36" fmla="*/ 3151 h 3525"/>
              <a:gd name="connsiteX37" fmla="*/ 529 w 2401"/>
              <a:gd name="connsiteY37" fmla="*/ 3202 h 3525"/>
              <a:gd name="connsiteX38" fmla="*/ 469 w 2401"/>
              <a:gd name="connsiteY38" fmla="*/ 3249 h 3525"/>
              <a:gd name="connsiteX39" fmla="*/ 412 w 2401"/>
              <a:gd name="connsiteY39" fmla="*/ 3291 h 3525"/>
              <a:gd name="connsiteX40" fmla="*/ 358 w 2401"/>
              <a:gd name="connsiteY40" fmla="*/ 3328 h 3525"/>
              <a:gd name="connsiteX41" fmla="*/ 306 w 2401"/>
              <a:gd name="connsiteY41" fmla="*/ 3361 h 3525"/>
              <a:gd name="connsiteX42" fmla="*/ 258 w 2401"/>
              <a:gd name="connsiteY42" fmla="*/ 3393 h 3525"/>
              <a:gd name="connsiteX43" fmla="*/ 215 w 2401"/>
              <a:gd name="connsiteY43" fmla="*/ 3418 h 3525"/>
              <a:gd name="connsiteX44" fmla="*/ 174 w 2401"/>
              <a:gd name="connsiteY44" fmla="*/ 3442 h 3525"/>
              <a:gd name="connsiteX45" fmla="*/ 174 w 2401"/>
              <a:gd name="connsiteY45" fmla="*/ 3442 h 3525"/>
              <a:gd name="connsiteX46" fmla="*/ 135 w 2401"/>
              <a:gd name="connsiteY46" fmla="*/ 3463 h 3525"/>
              <a:gd name="connsiteX47" fmla="*/ 101 w 2401"/>
              <a:gd name="connsiteY47" fmla="*/ 3480 h 3525"/>
              <a:gd name="connsiteX48" fmla="*/ 45 w 2401"/>
              <a:gd name="connsiteY48" fmla="*/ 3507 h 3525"/>
              <a:gd name="connsiteX49" fmla="*/ 12 w 2401"/>
              <a:gd name="connsiteY49" fmla="*/ 3520 h 3525"/>
              <a:gd name="connsiteX50" fmla="*/ 0 w 2401"/>
              <a:gd name="connsiteY50" fmla="*/ 3525 h 3525"/>
              <a:gd name="connsiteX51" fmla="*/ 1038 w 2401"/>
              <a:gd name="connsiteY51" fmla="*/ 3525 h 3525"/>
              <a:gd name="connsiteX52" fmla="*/ 1038 w 2401"/>
              <a:gd name="connsiteY52" fmla="*/ 3525 h 3525"/>
              <a:gd name="connsiteX53" fmla="*/ 1092 w 2401"/>
              <a:gd name="connsiteY53" fmla="*/ 3478 h 3525"/>
              <a:gd name="connsiteX54" fmla="*/ 1145 w 2401"/>
              <a:gd name="connsiteY54" fmla="*/ 3430 h 3525"/>
              <a:gd name="connsiteX55" fmla="*/ 1196 w 2401"/>
              <a:gd name="connsiteY55" fmla="*/ 3379 h 3525"/>
              <a:gd name="connsiteX56" fmla="*/ 1245 w 2401"/>
              <a:gd name="connsiteY56" fmla="*/ 3328 h 3525"/>
              <a:gd name="connsiteX57" fmla="*/ 1293 w 2401"/>
              <a:gd name="connsiteY57" fmla="*/ 3274 h 3525"/>
              <a:gd name="connsiteX58" fmla="*/ 1341 w 2401"/>
              <a:gd name="connsiteY58" fmla="*/ 3217 h 3525"/>
              <a:gd name="connsiteX59" fmla="*/ 1387 w 2401"/>
              <a:gd name="connsiteY59" fmla="*/ 3160 h 3525"/>
              <a:gd name="connsiteX60" fmla="*/ 1432 w 2401"/>
              <a:gd name="connsiteY60" fmla="*/ 3101 h 3525"/>
              <a:gd name="connsiteX61" fmla="*/ 1474 w 2401"/>
              <a:gd name="connsiteY61" fmla="*/ 3040 h 3525"/>
              <a:gd name="connsiteX62" fmla="*/ 1516 w 2401"/>
              <a:gd name="connsiteY62" fmla="*/ 2978 h 3525"/>
              <a:gd name="connsiteX63" fmla="*/ 1556 w 2401"/>
              <a:gd name="connsiteY63" fmla="*/ 2915 h 3525"/>
              <a:gd name="connsiteX64" fmla="*/ 1595 w 2401"/>
              <a:gd name="connsiteY64" fmla="*/ 2851 h 3525"/>
              <a:gd name="connsiteX65" fmla="*/ 1634 w 2401"/>
              <a:gd name="connsiteY65" fmla="*/ 2786 h 3525"/>
              <a:gd name="connsiteX66" fmla="*/ 1672 w 2401"/>
              <a:gd name="connsiteY66" fmla="*/ 2718 h 3525"/>
              <a:gd name="connsiteX67" fmla="*/ 1707 w 2401"/>
              <a:gd name="connsiteY67" fmla="*/ 2651 h 3525"/>
              <a:gd name="connsiteX68" fmla="*/ 1743 w 2401"/>
              <a:gd name="connsiteY68" fmla="*/ 2583 h 3525"/>
              <a:gd name="connsiteX69" fmla="*/ 1776 w 2401"/>
              <a:gd name="connsiteY69" fmla="*/ 2514 h 3525"/>
              <a:gd name="connsiteX70" fmla="*/ 1809 w 2401"/>
              <a:gd name="connsiteY70" fmla="*/ 2445 h 3525"/>
              <a:gd name="connsiteX71" fmla="*/ 1839 w 2401"/>
              <a:gd name="connsiteY71" fmla="*/ 2374 h 3525"/>
              <a:gd name="connsiteX72" fmla="*/ 1870 w 2401"/>
              <a:gd name="connsiteY72" fmla="*/ 2304 h 3525"/>
              <a:gd name="connsiteX73" fmla="*/ 1899 w 2401"/>
              <a:gd name="connsiteY73" fmla="*/ 2233 h 3525"/>
              <a:gd name="connsiteX74" fmla="*/ 1927 w 2401"/>
              <a:gd name="connsiteY74" fmla="*/ 2161 h 3525"/>
              <a:gd name="connsiteX75" fmla="*/ 1954 w 2401"/>
              <a:gd name="connsiteY75" fmla="*/ 2089 h 3525"/>
              <a:gd name="connsiteX76" fmla="*/ 1980 w 2401"/>
              <a:gd name="connsiteY76" fmla="*/ 2018 h 3525"/>
              <a:gd name="connsiteX77" fmla="*/ 2005 w 2401"/>
              <a:gd name="connsiteY77" fmla="*/ 1946 h 3525"/>
              <a:gd name="connsiteX78" fmla="*/ 2029 w 2401"/>
              <a:gd name="connsiteY78" fmla="*/ 1874 h 3525"/>
              <a:gd name="connsiteX79" fmla="*/ 2076 w 2401"/>
              <a:gd name="connsiteY79" fmla="*/ 1732 h 3525"/>
              <a:gd name="connsiteX80" fmla="*/ 2118 w 2401"/>
              <a:gd name="connsiteY80" fmla="*/ 1590 h 3525"/>
              <a:gd name="connsiteX81" fmla="*/ 2156 w 2401"/>
              <a:gd name="connsiteY81" fmla="*/ 1451 h 3525"/>
              <a:gd name="connsiteX82" fmla="*/ 2190 w 2401"/>
              <a:gd name="connsiteY82" fmla="*/ 1315 h 3525"/>
              <a:gd name="connsiteX83" fmla="*/ 2222 w 2401"/>
              <a:gd name="connsiteY83" fmla="*/ 1182 h 3525"/>
              <a:gd name="connsiteX84" fmla="*/ 2250 w 2401"/>
              <a:gd name="connsiteY84" fmla="*/ 1054 h 3525"/>
              <a:gd name="connsiteX85" fmla="*/ 2276 w 2401"/>
              <a:gd name="connsiteY85" fmla="*/ 929 h 3525"/>
              <a:gd name="connsiteX86" fmla="*/ 2300 w 2401"/>
              <a:gd name="connsiteY86" fmla="*/ 812 h 3525"/>
              <a:gd name="connsiteX87" fmla="*/ 2319 w 2401"/>
              <a:gd name="connsiteY87" fmla="*/ 701 h 3525"/>
              <a:gd name="connsiteX88" fmla="*/ 2336 w 2401"/>
              <a:gd name="connsiteY88" fmla="*/ 596 h 3525"/>
              <a:gd name="connsiteX89" fmla="*/ 2351 w 2401"/>
              <a:gd name="connsiteY89" fmla="*/ 500 h 3525"/>
              <a:gd name="connsiteX90" fmla="*/ 2364 w 2401"/>
              <a:gd name="connsiteY90" fmla="*/ 413 h 3525"/>
              <a:gd name="connsiteX91" fmla="*/ 2375 w 2401"/>
              <a:gd name="connsiteY91" fmla="*/ 335 h 3525"/>
              <a:gd name="connsiteX92" fmla="*/ 2390 w 2401"/>
              <a:gd name="connsiteY92" fmla="*/ 208 h 3525"/>
              <a:gd name="connsiteX93" fmla="*/ 2399 w 2401"/>
              <a:gd name="connsiteY93" fmla="*/ 129 h 3525"/>
              <a:gd name="connsiteX94" fmla="*/ 2294 w 2401"/>
              <a:gd name="connsiteY94" fmla="*/ 0 h 3525"/>
              <a:gd name="connsiteX0" fmla="*/ 2401 w 2424"/>
              <a:gd name="connsiteY0" fmla="*/ 100 h 3525"/>
              <a:gd name="connsiteX1" fmla="*/ 2424 w 2424"/>
              <a:gd name="connsiteY1" fmla="*/ 12 h 3525"/>
              <a:gd name="connsiteX2" fmla="*/ 2366 w 2424"/>
              <a:gd name="connsiteY2" fmla="*/ 208 h 3525"/>
              <a:gd name="connsiteX3" fmla="*/ 2328 w 2424"/>
              <a:gd name="connsiteY3" fmla="*/ 315 h 3525"/>
              <a:gd name="connsiteX4" fmla="*/ 2292 w 2424"/>
              <a:gd name="connsiteY4" fmla="*/ 419 h 3525"/>
              <a:gd name="connsiteX5" fmla="*/ 2256 w 2424"/>
              <a:gd name="connsiteY5" fmla="*/ 519 h 3525"/>
              <a:gd name="connsiteX6" fmla="*/ 2219 w 2424"/>
              <a:gd name="connsiteY6" fmla="*/ 618 h 3525"/>
              <a:gd name="connsiteX7" fmla="*/ 2181 w 2424"/>
              <a:gd name="connsiteY7" fmla="*/ 716 h 3525"/>
              <a:gd name="connsiteX8" fmla="*/ 2144 w 2424"/>
              <a:gd name="connsiteY8" fmla="*/ 811 h 3525"/>
              <a:gd name="connsiteX9" fmla="*/ 2105 w 2424"/>
              <a:gd name="connsiteY9" fmla="*/ 904 h 3525"/>
              <a:gd name="connsiteX10" fmla="*/ 2067 w 2424"/>
              <a:gd name="connsiteY10" fmla="*/ 994 h 3525"/>
              <a:gd name="connsiteX11" fmla="*/ 2028 w 2424"/>
              <a:gd name="connsiteY11" fmla="*/ 1084 h 3525"/>
              <a:gd name="connsiteX12" fmla="*/ 1989 w 2424"/>
              <a:gd name="connsiteY12" fmla="*/ 1170 h 3525"/>
              <a:gd name="connsiteX13" fmla="*/ 1950 w 2424"/>
              <a:gd name="connsiteY13" fmla="*/ 1255 h 3525"/>
              <a:gd name="connsiteX14" fmla="*/ 1911 w 2424"/>
              <a:gd name="connsiteY14" fmla="*/ 1338 h 3525"/>
              <a:gd name="connsiteX15" fmla="*/ 1872 w 2424"/>
              <a:gd name="connsiteY15" fmla="*/ 1418 h 3525"/>
              <a:gd name="connsiteX16" fmla="*/ 1831 w 2424"/>
              <a:gd name="connsiteY16" fmla="*/ 1497 h 3525"/>
              <a:gd name="connsiteX17" fmla="*/ 1792 w 2424"/>
              <a:gd name="connsiteY17" fmla="*/ 1574 h 3525"/>
              <a:gd name="connsiteX18" fmla="*/ 1752 w 2424"/>
              <a:gd name="connsiteY18" fmla="*/ 1649 h 3525"/>
              <a:gd name="connsiteX19" fmla="*/ 1713 w 2424"/>
              <a:gd name="connsiteY19" fmla="*/ 1721 h 3525"/>
              <a:gd name="connsiteX20" fmla="*/ 1672 w 2424"/>
              <a:gd name="connsiteY20" fmla="*/ 1793 h 3525"/>
              <a:gd name="connsiteX21" fmla="*/ 1633 w 2424"/>
              <a:gd name="connsiteY21" fmla="*/ 1862 h 3525"/>
              <a:gd name="connsiteX22" fmla="*/ 1592 w 2424"/>
              <a:gd name="connsiteY22" fmla="*/ 1930 h 3525"/>
              <a:gd name="connsiteX23" fmla="*/ 1553 w 2424"/>
              <a:gd name="connsiteY23" fmla="*/ 1996 h 3525"/>
              <a:gd name="connsiteX24" fmla="*/ 1474 w 2424"/>
              <a:gd name="connsiteY24" fmla="*/ 2122 h 3525"/>
              <a:gd name="connsiteX25" fmla="*/ 1394 w 2424"/>
              <a:gd name="connsiteY25" fmla="*/ 2241 h 3525"/>
              <a:gd name="connsiteX26" fmla="*/ 1314 w 2424"/>
              <a:gd name="connsiteY26" fmla="*/ 2353 h 3525"/>
              <a:gd name="connsiteX27" fmla="*/ 1236 w 2424"/>
              <a:gd name="connsiteY27" fmla="*/ 2460 h 3525"/>
              <a:gd name="connsiteX28" fmla="*/ 1160 w 2424"/>
              <a:gd name="connsiteY28" fmla="*/ 2559 h 3525"/>
              <a:gd name="connsiteX29" fmla="*/ 1083 w 2424"/>
              <a:gd name="connsiteY29" fmla="*/ 2652 h 3525"/>
              <a:gd name="connsiteX30" fmla="*/ 1008 w 2424"/>
              <a:gd name="connsiteY30" fmla="*/ 2741 h 3525"/>
              <a:gd name="connsiteX31" fmla="*/ 934 w 2424"/>
              <a:gd name="connsiteY31" fmla="*/ 2822 h 3525"/>
              <a:gd name="connsiteX32" fmla="*/ 862 w 2424"/>
              <a:gd name="connsiteY32" fmla="*/ 2899 h 3525"/>
              <a:gd name="connsiteX33" fmla="*/ 792 w 2424"/>
              <a:gd name="connsiteY33" fmla="*/ 2969 h 3525"/>
              <a:gd name="connsiteX34" fmla="*/ 723 w 2424"/>
              <a:gd name="connsiteY34" fmla="*/ 3035 h 3525"/>
              <a:gd name="connsiteX35" fmla="*/ 655 w 2424"/>
              <a:gd name="connsiteY35" fmla="*/ 3095 h 3525"/>
              <a:gd name="connsiteX36" fmla="*/ 590 w 2424"/>
              <a:gd name="connsiteY36" fmla="*/ 3151 h 3525"/>
              <a:gd name="connsiteX37" fmla="*/ 529 w 2424"/>
              <a:gd name="connsiteY37" fmla="*/ 3202 h 3525"/>
              <a:gd name="connsiteX38" fmla="*/ 469 w 2424"/>
              <a:gd name="connsiteY38" fmla="*/ 3249 h 3525"/>
              <a:gd name="connsiteX39" fmla="*/ 412 w 2424"/>
              <a:gd name="connsiteY39" fmla="*/ 3291 h 3525"/>
              <a:gd name="connsiteX40" fmla="*/ 358 w 2424"/>
              <a:gd name="connsiteY40" fmla="*/ 3328 h 3525"/>
              <a:gd name="connsiteX41" fmla="*/ 306 w 2424"/>
              <a:gd name="connsiteY41" fmla="*/ 3361 h 3525"/>
              <a:gd name="connsiteX42" fmla="*/ 258 w 2424"/>
              <a:gd name="connsiteY42" fmla="*/ 3393 h 3525"/>
              <a:gd name="connsiteX43" fmla="*/ 215 w 2424"/>
              <a:gd name="connsiteY43" fmla="*/ 3418 h 3525"/>
              <a:gd name="connsiteX44" fmla="*/ 174 w 2424"/>
              <a:gd name="connsiteY44" fmla="*/ 3442 h 3525"/>
              <a:gd name="connsiteX45" fmla="*/ 174 w 2424"/>
              <a:gd name="connsiteY45" fmla="*/ 3442 h 3525"/>
              <a:gd name="connsiteX46" fmla="*/ 135 w 2424"/>
              <a:gd name="connsiteY46" fmla="*/ 3463 h 3525"/>
              <a:gd name="connsiteX47" fmla="*/ 101 w 2424"/>
              <a:gd name="connsiteY47" fmla="*/ 3480 h 3525"/>
              <a:gd name="connsiteX48" fmla="*/ 45 w 2424"/>
              <a:gd name="connsiteY48" fmla="*/ 3507 h 3525"/>
              <a:gd name="connsiteX49" fmla="*/ 12 w 2424"/>
              <a:gd name="connsiteY49" fmla="*/ 3520 h 3525"/>
              <a:gd name="connsiteX50" fmla="*/ 0 w 2424"/>
              <a:gd name="connsiteY50" fmla="*/ 3525 h 3525"/>
              <a:gd name="connsiteX51" fmla="*/ 1038 w 2424"/>
              <a:gd name="connsiteY51" fmla="*/ 3525 h 3525"/>
              <a:gd name="connsiteX52" fmla="*/ 1038 w 2424"/>
              <a:gd name="connsiteY52" fmla="*/ 3525 h 3525"/>
              <a:gd name="connsiteX53" fmla="*/ 1092 w 2424"/>
              <a:gd name="connsiteY53" fmla="*/ 3478 h 3525"/>
              <a:gd name="connsiteX54" fmla="*/ 1145 w 2424"/>
              <a:gd name="connsiteY54" fmla="*/ 3430 h 3525"/>
              <a:gd name="connsiteX55" fmla="*/ 1196 w 2424"/>
              <a:gd name="connsiteY55" fmla="*/ 3379 h 3525"/>
              <a:gd name="connsiteX56" fmla="*/ 1245 w 2424"/>
              <a:gd name="connsiteY56" fmla="*/ 3328 h 3525"/>
              <a:gd name="connsiteX57" fmla="*/ 1293 w 2424"/>
              <a:gd name="connsiteY57" fmla="*/ 3274 h 3525"/>
              <a:gd name="connsiteX58" fmla="*/ 1341 w 2424"/>
              <a:gd name="connsiteY58" fmla="*/ 3217 h 3525"/>
              <a:gd name="connsiteX59" fmla="*/ 1387 w 2424"/>
              <a:gd name="connsiteY59" fmla="*/ 3160 h 3525"/>
              <a:gd name="connsiteX60" fmla="*/ 1432 w 2424"/>
              <a:gd name="connsiteY60" fmla="*/ 3101 h 3525"/>
              <a:gd name="connsiteX61" fmla="*/ 1474 w 2424"/>
              <a:gd name="connsiteY61" fmla="*/ 3040 h 3525"/>
              <a:gd name="connsiteX62" fmla="*/ 1516 w 2424"/>
              <a:gd name="connsiteY62" fmla="*/ 2978 h 3525"/>
              <a:gd name="connsiteX63" fmla="*/ 1556 w 2424"/>
              <a:gd name="connsiteY63" fmla="*/ 2915 h 3525"/>
              <a:gd name="connsiteX64" fmla="*/ 1595 w 2424"/>
              <a:gd name="connsiteY64" fmla="*/ 2851 h 3525"/>
              <a:gd name="connsiteX65" fmla="*/ 1634 w 2424"/>
              <a:gd name="connsiteY65" fmla="*/ 2786 h 3525"/>
              <a:gd name="connsiteX66" fmla="*/ 1672 w 2424"/>
              <a:gd name="connsiteY66" fmla="*/ 2718 h 3525"/>
              <a:gd name="connsiteX67" fmla="*/ 1707 w 2424"/>
              <a:gd name="connsiteY67" fmla="*/ 2651 h 3525"/>
              <a:gd name="connsiteX68" fmla="*/ 1743 w 2424"/>
              <a:gd name="connsiteY68" fmla="*/ 2583 h 3525"/>
              <a:gd name="connsiteX69" fmla="*/ 1776 w 2424"/>
              <a:gd name="connsiteY69" fmla="*/ 2514 h 3525"/>
              <a:gd name="connsiteX70" fmla="*/ 1809 w 2424"/>
              <a:gd name="connsiteY70" fmla="*/ 2445 h 3525"/>
              <a:gd name="connsiteX71" fmla="*/ 1839 w 2424"/>
              <a:gd name="connsiteY71" fmla="*/ 2374 h 3525"/>
              <a:gd name="connsiteX72" fmla="*/ 1870 w 2424"/>
              <a:gd name="connsiteY72" fmla="*/ 2304 h 3525"/>
              <a:gd name="connsiteX73" fmla="*/ 1899 w 2424"/>
              <a:gd name="connsiteY73" fmla="*/ 2233 h 3525"/>
              <a:gd name="connsiteX74" fmla="*/ 1927 w 2424"/>
              <a:gd name="connsiteY74" fmla="*/ 2161 h 3525"/>
              <a:gd name="connsiteX75" fmla="*/ 1954 w 2424"/>
              <a:gd name="connsiteY75" fmla="*/ 2089 h 3525"/>
              <a:gd name="connsiteX76" fmla="*/ 1980 w 2424"/>
              <a:gd name="connsiteY76" fmla="*/ 2018 h 3525"/>
              <a:gd name="connsiteX77" fmla="*/ 2005 w 2424"/>
              <a:gd name="connsiteY77" fmla="*/ 1946 h 3525"/>
              <a:gd name="connsiteX78" fmla="*/ 2029 w 2424"/>
              <a:gd name="connsiteY78" fmla="*/ 1874 h 3525"/>
              <a:gd name="connsiteX79" fmla="*/ 2076 w 2424"/>
              <a:gd name="connsiteY79" fmla="*/ 1732 h 3525"/>
              <a:gd name="connsiteX80" fmla="*/ 2118 w 2424"/>
              <a:gd name="connsiteY80" fmla="*/ 1590 h 3525"/>
              <a:gd name="connsiteX81" fmla="*/ 2156 w 2424"/>
              <a:gd name="connsiteY81" fmla="*/ 1451 h 3525"/>
              <a:gd name="connsiteX82" fmla="*/ 2190 w 2424"/>
              <a:gd name="connsiteY82" fmla="*/ 1315 h 3525"/>
              <a:gd name="connsiteX83" fmla="*/ 2222 w 2424"/>
              <a:gd name="connsiteY83" fmla="*/ 1182 h 3525"/>
              <a:gd name="connsiteX84" fmla="*/ 2250 w 2424"/>
              <a:gd name="connsiteY84" fmla="*/ 1054 h 3525"/>
              <a:gd name="connsiteX85" fmla="*/ 2276 w 2424"/>
              <a:gd name="connsiteY85" fmla="*/ 929 h 3525"/>
              <a:gd name="connsiteX86" fmla="*/ 2300 w 2424"/>
              <a:gd name="connsiteY86" fmla="*/ 812 h 3525"/>
              <a:gd name="connsiteX87" fmla="*/ 2319 w 2424"/>
              <a:gd name="connsiteY87" fmla="*/ 701 h 3525"/>
              <a:gd name="connsiteX88" fmla="*/ 2336 w 2424"/>
              <a:gd name="connsiteY88" fmla="*/ 596 h 3525"/>
              <a:gd name="connsiteX89" fmla="*/ 2351 w 2424"/>
              <a:gd name="connsiteY89" fmla="*/ 500 h 3525"/>
              <a:gd name="connsiteX90" fmla="*/ 2364 w 2424"/>
              <a:gd name="connsiteY90" fmla="*/ 413 h 3525"/>
              <a:gd name="connsiteX91" fmla="*/ 2375 w 2424"/>
              <a:gd name="connsiteY91" fmla="*/ 335 h 3525"/>
              <a:gd name="connsiteX92" fmla="*/ 2390 w 2424"/>
              <a:gd name="connsiteY92" fmla="*/ 208 h 3525"/>
              <a:gd name="connsiteX93" fmla="*/ 2399 w 2424"/>
              <a:gd name="connsiteY93" fmla="*/ 129 h 3525"/>
              <a:gd name="connsiteX94" fmla="*/ 2294 w 2424"/>
              <a:gd name="connsiteY94" fmla="*/ 0 h 35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424" h="3525">
                <a:moveTo>
                  <a:pt x="2401" y="100"/>
                </a:moveTo>
                <a:cubicBezTo>
                  <a:pt x="2409" y="71"/>
                  <a:pt x="2416" y="41"/>
                  <a:pt x="2424" y="12"/>
                </a:cubicBezTo>
                <a:cubicBezTo>
                  <a:pt x="2412" y="48"/>
                  <a:pt x="2378" y="172"/>
                  <a:pt x="2366" y="208"/>
                </a:cubicBezTo>
                <a:cubicBezTo>
                  <a:pt x="2353" y="244"/>
                  <a:pt x="2341" y="279"/>
                  <a:pt x="2328" y="315"/>
                </a:cubicBezTo>
                <a:cubicBezTo>
                  <a:pt x="2316" y="350"/>
                  <a:pt x="2304" y="384"/>
                  <a:pt x="2292" y="419"/>
                </a:cubicBezTo>
                <a:cubicBezTo>
                  <a:pt x="2280" y="452"/>
                  <a:pt x="2268" y="486"/>
                  <a:pt x="2256" y="519"/>
                </a:cubicBezTo>
                <a:cubicBezTo>
                  <a:pt x="2244" y="552"/>
                  <a:pt x="2231" y="585"/>
                  <a:pt x="2219" y="618"/>
                </a:cubicBezTo>
                <a:cubicBezTo>
                  <a:pt x="2206" y="651"/>
                  <a:pt x="2194" y="683"/>
                  <a:pt x="2181" y="716"/>
                </a:cubicBezTo>
                <a:cubicBezTo>
                  <a:pt x="2169" y="748"/>
                  <a:pt x="2156" y="779"/>
                  <a:pt x="2144" y="811"/>
                </a:cubicBezTo>
                <a:lnTo>
                  <a:pt x="2105" y="904"/>
                </a:lnTo>
                <a:cubicBezTo>
                  <a:pt x="2092" y="934"/>
                  <a:pt x="2080" y="964"/>
                  <a:pt x="2067" y="994"/>
                </a:cubicBezTo>
                <a:lnTo>
                  <a:pt x="2028" y="1084"/>
                </a:lnTo>
                <a:cubicBezTo>
                  <a:pt x="2015" y="1113"/>
                  <a:pt x="2002" y="1141"/>
                  <a:pt x="1989" y="1170"/>
                </a:cubicBezTo>
                <a:cubicBezTo>
                  <a:pt x="1976" y="1198"/>
                  <a:pt x="1963" y="1227"/>
                  <a:pt x="1950" y="1255"/>
                </a:cubicBezTo>
                <a:cubicBezTo>
                  <a:pt x="1937" y="1283"/>
                  <a:pt x="1924" y="1310"/>
                  <a:pt x="1911" y="1338"/>
                </a:cubicBezTo>
                <a:cubicBezTo>
                  <a:pt x="1898" y="1365"/>
                  <a:pt x="1885" y="1391"/>
                  <a:pt x="1872" y="1418"/>
                </a:cubicBezTo>
                <a:cubicBezTo>
                  <a:pt x="1858" y="1444"/>
                  <a:pt x="1845" y="1471"/>
                  <a:pt x="1831" y="1497"/>
                </a:cubicBezTo>
                <a:cubicBezTo>
                  <a:pt x="1818" y="1523"/>
                  <a:pt x="1805" y="1548"/>
                  <a:pt x="1792" y="1574"/>
                </a:cubicBezTo>
                <a:cubicBezTo>
                  <a:pt x="1779" y="1599"/>
                  <a:pt x="1765" y="1624"/>
                  <a:pt x="1752" y="1649"/>
                </a:cubicBezTo>
                <a:lnTo>
                  <a:pt x="1713" y="1721"/>
                </a:lnTo>
                <a:cubicBezTo>
                  <a:pt x="1699" y="1745"/>
                  <a:pt x="1686" y="1769"/>
                  <a:pt x="1672" y="1793"/>
                </a:cubicBezTo>
                <a:lnTo>
                  <a:pt x="1633" y="1862"/>
                </a:lnTo>
                <a:cubicBezTo>
                  <a:pt x="1619" y="1885"/>
                  <a:pt x="1606" y="1907"/>
                  <a:pt x="1592" y="1930"/>
                </a:cubicBezTo>
                <a:lnTo>
                  <a:pt x="1553" y="1996"/>
                </a:lnTo>
                <a:cubicBezTo>
                  <a:pt x="1527" y="2038"/>
                  <a:pt x="1500" y="2080"/>
                  <a:pt x="1474" y="2122"/>
                </a:cubicBezTo>
                <a:lnTo>
                  <a:pt x="1394" y="2241"/>
                </a:lnTo>
                <a:cubicBezTo>
                  <a:pt x="1367" y="2278"/>
                  <a:pt x="1341" y="2316"/>
                  <a:pt x="1314" y="2353"/>
                </a:cubicBezTo>
                <a:cubicBezTo>
                  <a:pt x="1288" y="2389"/>
                  <a:pt x="1262" y="2424"/>
                  <a:pt x="1236" y="2460"/>
                </a:cubicBezTo>
                <a:cubicBezTo>
                  <a:pt x="1211" y="2493"/>
                  <a:pt x="1185" y="2526"/>
                  <a:pt x="1160" y="2559"/>
                </a:cubicBezTo>
                <a:cubicBezTo>
                  <a:pt x="1134" y="2590"/>
                  <a:pt x="1109" y="2621"/>
                  <a:pt x="1083" y="2652"/>
                </a:cubicBezTo>
                <a:cubicBezTo>
                  <a:pt x="1058" y="2682"/>
                  <a:pt x="1033" y="2711"/>
                  <a:pt x="1008" y="2741"/>
                </a:cubicBezTo>
                <a:cubicBezTo>
                  <a:pt x="983" y="2768"/>
                  <a:pt x="959" y="2795"/>
                  <a:pt x="934" y="2822"/>
                </a:cubicBezTo>
                <a:cubicBezTo>
                  <a:pt x="910" y="2848"/>
                  <a:pt x="886" y="2873"/>
                  <a:pt x="862" y="2899"/>
                </a:cubicBezTo>
                <a:lnTo>
                  <a:pt x="792" y="2969"/>
                </a:lnTo>
                <a:lnTo>
                  <a:pt x="723" y="3035"/>
                </a:lnTo>
                <a:cubicBezTo>
                  <a:pt x="700" y="3055"/>
                  <a:pt x="678" y="3075"/>
                  <a:pt x="655" y="3095"/>
                </a:cubicBezTo>
                <a:lnTo>
                  <a:pt x="590" y="3151"/>
                </a:lnTo>
                <a:cubicBezTo>
                  <a:pt x="570" y="3168"/>
                  <a:pt x="549" y="3185"/>
                  <a:pt x="529" y="3202"/>
                </a:cubicBezTo>
                <a:cubicBezTo>
                  <a:pt x="509" y="3218"/>
                  <a:pt x="489" y="3233"/>
                  <a:pt x="469" y="3249"/>
                </a:cubicBezTo>
                <a:lnTo>
                  <a:pt x="412" y="3291"/>
                </a:lnTo>
                <a:cubicBezTo>
                  <a:pt x="394" y="3303"/>
                  <a:pt x="376" y="3316"/>
                  <a:pt x="358" y="3328"/>
                </a:cubicBezTo>
                <a:cubicBezTo>
                  <a:pt x="341" y="3339"/>
                  <a:pt x="323" y="3350"/>
                  <a:pt x="306" y="3361"/>
                </a:cubicBezTo>
                <a:cubicBezTo>
                  <a:pt x="290" y="3372"/>
                  <a:pt x="274" y="3382"/>
                  <a:pt x="258" y="3393"/>
                </a:cubicBezTo>
                <a:lnTo>
                  <a:pt x="215" y="3418"/>
                </a:lnTo>
                <a:cubicBezTo>
                  <a:pt x="201" y="3426"/>
                  <a:pt x="188" y="3434"/>
                  <a:pt x="174" y="3442"/>
                </a:cubicBezTo>
                <a:lnTo>
                  <a:pt x="174" y="3442"/>
                </a:lnTo>
                <a:lnTo>
                  <a:pt x="135" y="3463"/>
                </a:lnTo>
                <a:cubicBezTo>
                  <a:pt x="124" y="3469"/>
                  <a:pt x="112" y="3474"/>
                  <a:pt x="101" y="3480"/>
                </a:cubicBezTo>
                <a:lnTo>
                  <a:pt x="45" y="3507"/>
                </a:lnTo>
                <a:cubicBezTo>
                  <a:pt x="34" y="3511"/>
                  <a:pt x="23" y="3516"/>
                  <a:pt x="12" y="3520"/>
                </a:cubicBezTo>
                <a:cubicBezTo>
                  <a:pt x="8" y="3522"/>
                  <a:pt x="4" y="3523"/>
                  <a:pt x="0" y="3525"/>
                </a:cubicBezTo>
                <a:lnTo>
                  <a:pt x="1038" y="3525"/>
                </a:lnTo>
                <a:lnTo>
                  <a:pt x="1038" y="3525"/>
                </a:lnTo>
                <a:cubicBezTo>
                  <a:pt x="1056" y="3509"/>
                  <a:pt x="1074" y="3494"/>
                  <a:pt x="1092" y="3478"/>
                </a:cubicBezTo>
                <a:cubicBezTo>
                  <a:pt x="1110" y="3462"/>
                  <a:pt x="1127" y="3446"/>
                  <a:pt x="1145" y="3430"/>
                </a:cubicBezTo>
                <a:lnTo>
                  <a:pt x="1196" y="3379"/>
                </a:lnTo>
                <a:cubicBezTo>
                  <a:pt x="1212" y="3362"/>
                  <a:pt x="1229" y="3345"/>
                  <a:pt x="1245" y="3328"/>
                </a:cubicBezTo>
                <a:lnTo>
                  <a:pt x="1293" y="3274"/>
                </a:lnTo>
                <a:lnTo>
                  <a:pt x="1341" y="3217"/>
                </a:lnTo>
                <a:cubicBezTo>
                  <a:pt x="1356" y="3198"/>
                  <a:pt x="1372" y="3179"/>
                  <a:pt x="1387" y="3160"/>
                </a:cubicBezTo>
                <a:cubicBezTo>
                  <a:pt x="1402" y="3140"/>
                  <a:pt x="1417" y="3121"/>
                  <a:pt x="1432" y="3101"/>
                </a:cubicBezTo>
                <a:cubicBezTo>
                  <a:pt x="1446" y="3081"/>
                  <a:pt x="1460" y="3060"/>
                  <a:pt x="1474" y="3040"/>
                </a:cubicBezTo>
                <a:cubicBezTo>
                  <a:pt x="1488" y="3019"/>
                  <a:pt x="1502" y="2999"/>
                  <a:pt x="1516" y="2978"/>
                </a:cubicBezTo>
                <a:cubicBezTo>
                  <a:pt x="1529" y="2957"/>
                  <a:pt x="1543" y="2936"/>
                  <a:pt x="1556" y="2915"/>
                </a:cubicBezTo>
                <a:cubicBezTo>
                  <a:pt x="1569" y="2894"/>
                  <a:pt x="1582" y="2872"/>
                  <a:pt x="1595" y="2851"/>
                </a:cubicBezTo>
                <a:cubicBezTo>
                  <a:pt x="1608" y="2829"/>
                  <a:pt x="1621" y="2808"/>
                  <a:pt x="1634" y="2786"/>
                </a:cubicBezTo>
                <a:cubicBezTo>
                  <a:pt x="1647" y="2763"/>
                  <a:pt x="1659" y="2741"/>
                  <a:pt x="1672" y="2718"/>
                </a:cubicBezTo>
                <a:cubicBezTo>
                  <a:pt x="1684" y="2696"/>
                  <a:pt x="1695" y="2673"/>
                  <a:pt x="1707" y="2651"/>
                </a:cubicBezTo>
                <a:cubicBezTo>
                  <a:pt x="1719" y="2628"/>
                  <a:pt x="1731" y="2606"/>
                  <a:pt x="1743" y="2583"/>
                </a:cubicBezTo>
                <a:lnTo>
                  <a:pt x="1776" y="2514"/>
                </a:lnTo>
                <a:lnTo>
                  <a:pt x="1809" y="2445"/>
                </a:lnTo>
                <a:cubicBezTo>
                  <a:pt x="1819" y="2421"/>
                  <a:pt x="1829" y="2398"/>
                  <a:pt x="1839" y="2374"/>
                </a:cubicBezTo>
                <a:cubicBezTo>
                  <a:pt x="1849" y="2351"/>
                  <a:pt x="1860" y="2327"/>
                  <a:pt x="1870" y="2304"/>
                </a:cubicBezTo>
                <a:cubicBezTo>
                  <a:pt x="1880" y="2280"/>
                  <a:pt x="1889" y="2257"/>
                  <a:pt x="1899" y="2233"/>
                </a:cubicBezTo>
                <a:cubicBezTo>
                  <a:pt x="1908" y="2209"/>
                  <a:pt x="1918" y="2185"/>
                  <a:pt x="1927" y="2161"/>
                </a:cubicBezTo>
                <a:lnTo>
                  <a:pt x="1954" y="2089"/>
                </a:lnTo>
                <a:cubicBezTo>
                  <a:pt x="1963" y="2065"/>
                  <a:pt x="1971" y="2042"/>
                  <a:pt x="1980" y="2018"/>
                </a:cubicBezTo>
                <a:cubicBezTo>
                  <a:pt x="1988" y="1994"/>
                  <a:pt x="1997" y="1970"/>
                  <a:pt x="2005" y="1946"/>
                </a:cubicBezTo>
                <a:lnTo>
                  <a:pt x="2029" y="1874"/>
                </a:lnTo>
                <a:cubicBezTo>
                  <a:pt x="2045" y="1827"/>
                  <a:pt x="2060" y="1779"/>
                  <a:pt x="2076" y="1732"/>
                </a:cubicBezTo>
                <a:cubicBezTo>
                  <a:pt x="2090" y="1685"/>
                  <a:pt x="2104" y="1637"/>
                  <a:pt x="2118" y="1590"/>
                </a:cubicBezTo>
                <a:cubicBezTo>
                  <a:pt x="2131" y="1544"/>
                  <a:pt x="2143" y="1497"/>
                  <a:pt x="2156" y="1451"/>
                </a:cubicBezTo>
                <a:cubicBezTo>
                  <a:pt x="2167" y="1406"/>
                  <a:pt x="2179" y="1360"/>
                  <a:pt x="2190" y="1315"/>
                </a:cubicBezTo>
                <a:cubicBezTo>
                  <a:pt x="2201" y="1271"/>
                  <a:pt x="2211" y="1226"/>
                  <a:pt x="2222" y="1182"/>
                </a:cubicBezTo>
                <a:cubicBezTo>
                  <a:pt x="2231" y="1139"/>
                  <a:pt x="2241" y="1097"/>
                  <a:pt x="2250" y="1054"/>
                </a:cubicBezTo>
                <a:cubicBezTo>
                  <a:pt x="2259" y="1012"/>
                  <a:pt x="2267" y="971"/>
                  <a:pt x="2276" y="929"/>
                </a:cubicBezTo>
                <a:lnTo>
                  <a:pt x="2300" y="812"/>
                </a:lnTo>
                <a:cubicBezTo>
                  <a:pt x="2306" y="775"/>
                  <a:pt x="2313" y="738"/>
                  <a:pt x="2319" y="701"/>
                </a:cubicBezTo>
                <a:cubicBezTo>
                  <a:pt x="2325" y="666"/>
                  <a:pt x="2330" y="631"/>
                  <a:pt x="2336" y="596"/>
                </a:cubicBezTo>
                <a:lnTo>
                  <a:pt x="2351" y="500"/>
                </a:lnTo>
                <a:cubicBezTo>
                  <a:pt x="2355" y="471"/>
                  <a:pt x="2360" y="442"/>
                  <a:pt x="2364" y="413"/>
                </a:cubicBezTo>
                <a:cubicBezTo>
                  <a:pt x="2368" y="387"/>
                  <a:pt x="2371" y="361"/>
                  <a:pt x="2375" y="335"/>
                </a:cubicBezTo>
                <a:cubicBezTo>
                  <a:pt x="2380" y="293"/>
                  <a:pt x="2385" y="250"/>
                  <a:pt x="2390" y="208"/>
                </a:cubicBezTo>
                <a:cubicBezTo>
                  <a:pt x="2393" y="182"/>
                  <a:pt x="2396" y="155"/>
                  <a:pt x="2399" y="129"/>
                </a:cubicBezTo>
                <a:cubicBezTo>
                  <a:pt x="2400" y="119"/>
                  <a:pt x="2293" y="10"/>
                  <a:pt x="2294" y="0"/>
                </a:cubicBez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565" name=""/>
          <p:cNvGrpSpPr/>
          <p:nvPr/>
        </p:nvGrpSpPr>
        <p:grpSpPr>
          <a:xfrm rot="0">
            <a:off x="2571725" y="4313987"/>
            <a:ext cx="9620909" cy="80962"/>
            <a:chOff x="3774974" y="2347906"/>
            <a:chExt cx="6012000" cy="47625"/>
          </a:xfrm>
        </p:grpSpPr>
        <p:cxnSp>
          <p:nvCxnSpPr>
            <p:cNvPr id="2288" name=""/>
            <p:cNvCxnSpPr/>
            <p:nvPr/>
          </p:nvCxnSpPr>
          <p:spPr>
            <a:xfrm rot="10800000">
              <a:off x="3774975" y="2347898"/>
              <a:ext cx="6012000" cy="1602"/>
            </a:xfrm>
            <a:prstGeom prst="straightConnector1">
              <a:avLst/>
            </a:prstGeom>
            <a:ln w="44450">
              <a:solidFill>
                <a:schemeClr val="accent5">
                  <a:alpha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9" name=""/>
            <p:cNvCxnSpPr/>
            <p:nvPr/>
          </p:nvCxnSpPr>
          <p:spPr>
            <a:xfrm rot="10800000">
              <a:off x="4098975" y="2393935"/>
              <a:ext cx="5688000" cy="16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8" name=""/>
          <p:cNvSpPr>
            <a:spLocks noGrp="1"/>
          </p:cNvSpPr>
          <p:nvPr>
            <p:ph type="ctrTitle" idx="0"/>
          </p:nvPr>
        </p:nvSpPr>
        <p:spPr>
          <a:xfrm>
            <a:off x="247613" y="3071811"/>
            <a:ext cx="10972799" cy="121444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r"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686013" y="4429132"/>
            <a:ext cx="8534399" cy="609592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25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26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9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943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480" name=""/>
          <p:cNvGrpSpPr/>
          <p:nvPr/>
        </p:nvGrpSpPr>
        <p:grpSpPr>
          <a:xfrm rot="0" flipH="1" flipV="1">
            <a:off x="7636307" y="3570524"/>
            <a:ext cx="4556981" cy="3288421"/>
            <a:chOff x="-1127" y="-1102"/>
            <a:chExt cx="3982407" cy="3831727"/>
          </a:xfrm>
        </p:grpSpPr>
        <p:pic>
          <p:nvPicPr>
            <p:cNvPr id="1481" name="" descr="Untitled-1.png"/>
            <p:cNvPicPr/>
            <p:nvPr/>
          </p:nvPicPr>
          <p:blipFill rotWithShape="1">
            <a:blip r:embed="rId2">
              <a:alphaModFix/>
              <a:lum bright="70000" contrast="30000"/>
            </a:blip>
            <a:stretch>
              <a:fillRect/>
            </a:stretch>
          </p:blipFill>
          <p:spPr>
            <a:xfrm>
              <a:off x="1063" y="787"/>
              <a:ext cx="3980216" cy="3829837"/>
            </a:xfrm>
            <a:prstGeom prst="rect">
              <a:avLst/>
            </a:prstGeom>
          </p:spPr>
        </p:pic>
        <p:pic>
          <p:nvPicPr>
            <p:cNvPr id="1482" name="" descr="Untitled-1.png"/>
            <p:cNvPicPr/>
            <p:nvPr/>
          </p:nvPicPr>
          <p:blipFill rotWithShape="1">
            <a:blip r:embed="rId3">
              <a:alphaModFix/>
              <a:lum bright="70000" contrast="30000"/>
            </a:blip>
            <a:stretch>
              <a:fillRect/>
            </a:stretch>
          </p:blipFill>
          <p:spPr>
            <a:xfrm>
              <a:off x="-1127" y="-1102"/>
              <a:ext cx="3100865" cy="2999270"/>
            </a:xfrm>
            <a:prstGeom prst="rect">
              <a:avLst/>
            </a:prstGeom>
          </p:spPr>
        </p:pic>
      </p:grpSp>
      <p:grpSp>
        <p:nvGrpSpPr>
          <p:cNvPr id="147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478" name="" descr="Untitled-1.png"/>
            <p:cNvPicPr/>
            <p:nvPr/>
          </p:nvPicPr>
          <p:blipFill rotWithShape="1"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479" name="" descr="Untitled-1.png"/>
            <p:cNvPicPr/>
            <p:nvPr/>
          </p:nvPicPr>
          <p:blipFill rotWithShape="1">
            <a:blip r:embed="rId5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4" name=""/>
          <p:cNvSpPr>
            <a:spLocks noGrp="1"/>
          </p:cNvSpPr>
          <p:nvPr>
            <p:ph type="ctrTitle" idx="0"/>
          </p:nvPr>
        </p:nvSpPr>
        <p:spPr>
          <a:xfrm>
            <a:off x="609599" y="2917371"/>
            <a:ext cx="10972799" cy="1422854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611746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"/>
          <p:cNvSpPr/>
          <p:nvPr/>
        </p:nvSpPr>
        <p:spPr>
          <a:xfrm flipH="1">
            <a:off x="5524496" y="1857364"/>
            <a:ext cx="5905541" cy="3929090"/>
          </a:xfrm>
          <a:prstGeom prst="roundRect">
            <a:avLst>
              <a:gd name="adj" fmla="val 3553"/>
            </a:avLst>
          </a:prstGeom>
          <a:solidFill>
            <a:schemeClr val="accent5">
              <a:alpha val="9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8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9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2" name=""/>
          <p:cNvSpPr>
            <a:spLocks noGrp="1"/>
          </p:cNvSpPr>
          <p:nvPr>
            <p:ph type="title" idx="0"/>
          </p:nvPr>
        </p:nvSpPr>
        <p:spPr>
          <a:xfrm>
            <a:off x="609599" y="374160"/>
            <a:ext cx="10972799" cy="100491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>
              <a:defRPr sz="48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body" sz="quarter" idx="14"/>
          </p:nvPr>
        </p:nvSpPr>
        <p:spPr>
          <a:xfrm>
            <a:off x="5810285" y="2071703"/>
            <a:ext cx="5429250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95438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620274" y="274638"/>
            <a:ext cx="1962125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915423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88703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3361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68083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563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553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554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grpSp>
        <p:nvGrpSpPr>
          <p:cNvPr id="18" name=""/>
          <p:cNvGrpSpPr/>
          <p:nvPr/>
        </p:nvGrpSpPr>
        <p:grpSpPr>
          <a:xfrm rot="0">
            <a:off x="0" y="3214686"/>
            <a:ext cx="12191999" cy="1762125"/>
            <a:chOff x="0" y="3214686"/>
            <a:chExt cx="9144000" cy="17621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65" name=""/>
            <p:cNvSpPr>
              <a:spLocks noEditPoints="1"/>
            </p:cNvSpPr>
            <p:nvPr/>
          </p:nvSpPr>
          <p:spPr>
            <a:xfrm>
              <a:off x="2536825" y="3214686"/>
              <a:ext cx="6607175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2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4145" y="1110"/>
                </a:cxn>
                <a:cxn ang="0">
                  <a:pos x="4161" y="1100"/>
                </a:cxn>
                <a:cxn ang="0">
                  <a:pos x="4162" y="17"/>
                </a:cxn>
                <a:cxn ang="0">
                  <a:pos x="4152" y="1"/>
                </a:cxn>
                <a:cxn ang="0">
                  <a:pos x="92" y="993"/>
                </a:cxn>
                <a:cxn ang="0">
                  <a:pos x="81" y="991"/>
                </a:cxn>
                <a:cxn ang="0">
                  <a:pos x="70" y="981"/>
                </a:cxn>
                <a:cxn ang="0">
                  <a:pos x="64" y="966"/>
                </a:cxn>
                <a:cxn ang="0">
                  <a:pos x="67" y="955"/>
                </a:cxn>
                <a:cxn ang="0">
                  <a:pos x="76" y="944"/>
                </a:cxn>
                <a:cxn ang="0">
                  <a:pos x="92" y="938"/>
                </a:cxn>
                <a:cxn ang="0">
                  <a:pos x="103" y="941"/>
                </a:cxn>
                <a:cxn ang="0">
                  <a:pos x="114" y="950"/>
                </a:cxn>
                <a:cxn ang="0">
                  <a:pos x="119" y="966"/>
                </a:cxn>
                <a:cxn ang="0">
                  <a:pos x="117" y="977"/>
                </a:cxn>
                <a:cxn ang="0">
                  <a:pos x="107" y="988"/>
                </a:cxn>
                <a:cxn ang="0">
                  <a:pos x="92" y="993"/>
                </a:cxn>
                <a:cxn ang="0">
                  <a:pos x="92" y="716"/>
                </a:cxn>
                <a:cxn ang="0">
                  <a:pos x="76" y="710"/>
                </a:cxn>
                <a:cxn ang="0">
                  <a:pos x="67" y="699"/>
                </a:cxn>
                <a:cxn ang="0">
                  <a:pos x="64" y="688"/>
                </a:cxn>
                <a:cxn ang="0">
                  <a:pos x="70" y="673"/>
                </a:cxn>
                <a:cxn ang="0">
                  <a:pos x="81" y="663"/>
                </a:cxn>
                <a:cxn ang="0">
                  <a:pos x="92" y="660"/>
                </a:cxn>
                <a:cxn ang="0">
                  <a:pos x="107" y="666"/>
                </a:cxn>
                <a:cxn ang="0">
                  <a:pos x="117" y="677"/>
                </a:cxn>
                <a:cxn ang="0">
                  <a:pos x="119" y="688"/>
                </a:cxn>
                <a:cxn ang="0">
                  <a:pos x="114" y="703"/>
                </a:cxn>
                <a:cxn ang="0">
                  <a:pos x="103" y="713"/>
                </a:cxn>
                <a:cxn ang="0">
                  <a:pos x="92" y="716"/>
                </a:cxn>
                <a:cxn ang="0">
                  <a:pos x="86" y="437"/>
                </a:cxn>
                <a:cxn ang="0">
                  <a:pos x="72" y="430"/>
                </a:cxn>
                <a:cxn ang="0">
                  <a:pos x="65" y="416"/>
                </a:cxn>
                <a:cxn ang="0">
                  <a:pos x="65" y="405"/>
                </a:cxn>
                <a:cxn ang="0">
                  <a:pos x="72" y="391"/>
                </a:cxn>
                <a:cxn ang="0">
                  <a:pos x="86" y="384"/>
                </a:cxn>
                <a:cxn ang="0">
                  <a:pos x="97" y="384"/>
                </a:cxn>
                <a:cxn ang="0">
                  <a:pos x="111" y="391"/>
                </a:cxn>
                <a:cxn ang="0">
                  <a:pos x="118" y="405"/>
                </a:cxn>
                <a:cxn ang="0">
                  <a:pos x="118" y="416"/>
                </a:cxn>
                <a:cxn ang="0">
                  <a:pos x="111" y="430"/>
                </a:cxn>
                <a:cxn ang="0">
                  <a:pos x="97" y="437"/>
                </a:cxn>
                <a:cxn ang="0">
                  <a:pos x="92" y="161"/>
                </a:cxn>
                <a:cxn ang="0">
                  <a:pos x="81" y="158"/>
                </a:cxn>
                <a:cxn ang="0">
                  <a:pos x="70" y="148"/>
                </a:cxn>
                <a:cxn ang="0">
                  <a:pos x="64" y="133"/>
                </a:cxn>
                <a:cxn ang="0">
                  <a:pos x="67" y="122"/>
                </a:cxn>
                <a:cxn ang="0">
                  <a:pos x="76" y="111"/>
                </a:cxn>
                <a:cxn ang="0">
                  <a:pos x="92" y="105"/>
                </a:cxn>
                <a:cxn ang="0">
                  <a:pos x="103" y="108"/>
                </a:cxn>
                <a:cxn ang="0">
                  <a:pos x="114" y="118"/>
                </a:cxn>
                <a:cxn ang="0">
                  <a:pos x="119" y="133"/>
                </a:cxn>
                <a:cxn ang="0">
                  <a:pos x="117" y="144"/>
                </a:cxn>
                <a:cxn ang="0">
                  <a:pos x="107" y="155"/>
                </a:cxn>
                <a:cxn ang="0">
                  <a:pos x="92" y="161"/>
                </a:cxn>
              </a:cxnLst>
              <a:rect l="0" t="0" r="r" b="b"/>
              <a:pathLst>
                <a:path w="4162" h="1110">
                  <a:moveTo>
                    <a:pt x="414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2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4145" y="1110"/>
                  </a:lnTo>
                  <a:lnTo>
                    <a:pt x="4145" y="1110"/>
                  </a:lnTo>
                  <a:lnTo>
                    <a:pt x="4152" y="1109"/>
                  </a:lnTo>
                  <a:lnTo>
                    <a:pt x="4158" y="1106"/>
                  </a:lnTo>
                  <a:lnTo>
                    <a:pt x="4161" y="1100"/>
                  </a:lnTo>
                  <a:lnTo>
                    <a:pt x="4162" y="1093"/>
                  </a:lnTo>
                  <a:lnTo>
                    <a:pt x="4162" y="17"/>
                  </a:lnTo>
                  <a:lnTo>
                    <a:pt x="4162" y="17"/>
                  </a:lnTo>
                  <a:lnTo>
                    <a:pt x="4161" y="11"/>
                  </a:lnTo>
                  <a:lnTo>
                    <a:pt x="4158" y="6"/>
                  </a:lnTo>
                  <a:lnTo>
                    <a:pt x="4152" y="1"/>
                  </a:lnTo>
                  <a:lnTo>
                    <a:pt x="4145" y="0"/>
                  </a:lnTo>
                  <a:lnTo>
                    <a:pt x="4145" y="0"/>
                  </a:lnTo>
                  <a:moveTo>
                    <a:pt x="92" y="993"/>
                  </a:moveTo>
                  <a:lnTo>
                    <a:pt x="92" y="993"/>
                  </a:lnTo>
                  <a:lnTo>
                    <a:pt x="86" y="992"/>
                  </a:lnTo>
                  <a:lnTo>
                    <a:pt x="81" y="991"/>
                  </a:lnTo>
                  <a:lnTo>
                    <a:pt x="76" y="988"/>
                  </a:lnTo>
                  <a:lnTo>
                    <a:pt x="72" y="985"/>
                  </a:lnTo>
                  <a:lnTo>
                    <a:pt x="70" y="981"/>
                  </a:lnTo>
                  <a:lnTo>
                    <a:pt x="67" y="977"/>
                  </a:lnTo>
                  <a:lnTo>
                    <a:pt x="65" y="971"/>
                  </a:lnTo>
                  <a:lnTo>
                    <a:pt x="64" y="966"/>
                  </a:lnTo>
                  <a:lnTo>
                    <a:pt x="64" y="966"/>
                  </a:lnTo>
                  <a:lnTo>
                    <a:pt x="65" y="960"/>
                  </a:lnTo>
                  <a:lnTo>
                    <a:pt x="67" y="955"/>
                  </a:lnTo>
                  <a:lnTo>
                    <a:pt x="70" y="950"/>
                  </a:lnTo>
                  <a:lnTo>
                    <a:pt x="72" y="946"/>
                  </a:lnTo>
                  <a:lnTo>
                    <a:pt x="76" y="944"/>
                  </a:lnTo>
                  <a:lnTo>
                    <a:pt x="81" y="941"/>
                  </a:lnTo>
                  <a:lnTo>
                    <a:pt x="86" y="939"/>
                  </a:lnTo>
                  <a:lnTo>
                    <a:pt x="92" y="938"/>
                  </a:lnTo>
                  <a:lnTo>
                    <a:pt x="92" y="938"/>
                  </a:lnTo>
                  <a:lnTo>
                    <a:pt x="97" y="939"/>
                  </a:lnTo>
                  <a:lnTo>
                    <a:pt x="103" y="941"/>
                  </a:lnTo>
                  <a:lnTo>
                    <a:pt x="107" y="944"/>
                  </a:lnTo>
                  <a:lnTo>
                    <a:pt x="111" y="946"/>
                  </a:lnTo>
                  <a:lnTo>
                    <a:pt x="114" y="950"/>
                  </a:lnTo>
                  <a:lnTo>
                    <a:pt x="117" y="955"/>
                  </a:lnTo>
                  <a:lnTo>
                    <a:pt x="118" y="960"/>
                  </a:lnTo>
                  <a:lnTo>
                    <a:pt x="119" y="966"/>
                  </a:lnTo>
                  <a:lnTo>
                    <a:pt x="119" y="966"/>
                  </a:lnTo>
                  <a:lnTo>
                    <a:pt x="118" y="971"/>
                  </a:lnTo>
                  <a:lnTo>
                    <a:pt x="117" y="977"/>
                  </a:lnTo>
                  <a:lnTo>
                    <a:pt x="114" y="981"/>
                  </a:lnTo>
                  <a:lnTo>
                    <a:pt x="111" y="985"/>
                  </a:lnTo>
                  <a:lnTo>
                    <a:pt x="107" y="988"/>
                  </a:lnTo>
                  <a:lnTo>
                    <a:pt x="103" y="991"/>
                  </a:lnTo>
                  <a:lnTo>
                    <a:pt x="97" y="992"/>
                  </a:lnTo>
                  <a:lnTo>
                    <a:pt x="92" y="993"/>
                  </a:lnTo>
                  <a:lnTo>
                    <a:pt x="92" y="993"/>
                  </a:lnTo>
                  <a:moveTo>
                    <a:pt x="92" y="716"/>
                  </a:moveTo>
                  <a:lnTo>
                    <a:pt x="92" y="716"/>
                  </a:lnTo>
                  <a:lnTo>
                    <a:pt x="86" y="715"/>
                  </a:lnTo>
                  <a:lnTo>
                    <a:pt x="81" y="713"/>
                  </a:lnTo>
                  <a:lnTo>
                    <a:pt x="76" y="710"/>
                  </a:lnTo>
                  <a:lnTo>
                    <a:pt x="72" y="708"/>
                  </a:lnTo>
                  <a:lnTo>
                    <a:pt x="70" y="703"/>
                  </a:lnTo>
                  <a:lnTo>
                    <a:pt x="67" y="699"/>
                  </a:lnTo>
                  <a:lnTo>
                    <a:pt x="65" y="694"/>
                  </a:lnTo>
                  <a:lnTo>
                    <a:pt x="64" y="688"/>
                  </a:lnTo>
                  <a:lnTo>
                    <a:pt x="64" y="688"/>
                  </a:lnTo>
                  <a:lnTo>
                    <a:pt x="65" y="683"/>
                  </a:lnTo>
                  <a:lnTo>
                    <a:pt x="67" y="677"/>
                  </a:lnTo>
                  <a:lnTo>
                    <a:pt x="70" y="673"/>
                  </a:lnTo>
                  <a:lnTo>
                    <a:pt x="72" y="669"/>
                  </a:lnTo>
                  <a:lnTo>
                    <a:pt x="76" y="666"/>
                  </a:lnTo>
                  <a:lnTo>
                    <a:pt x="81" y="663"/>
                  </a:lnTo>
                  <a:lnTo>
                    <a:pt x="86" y="662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7" y="662"/>
                  </a:lnTo>
                  <a:lnTo>
                    <a:pt x="103" y="663"/>
                  </a:lnTo>
                  <a:lnTo>
                    <a:pt x="107" y="666"/>
                  </a:lnTo>
                  <a:lnTo>
                    <a:pt x="111" y="669"/>
                  </a:lnTo>
                  <a:lnTo>
                    <a:pt x="114" y="673"/>
                  </a:lnTo>
                  <a:lnTo>
                    <a:pt x="117" y="677"/>
                  </a:lnTo>
                  <a:lnTo>
                    <a:pt x="118" y="683"/>
                  </a:lnTo>
                  <a:lnTo>
                    <a:pt x="119" y="688"/>
                  </a:lnTo>
                  <a:lnTo>
                    <a:pt x="119" y="688"/>
                  </a:lnTo>
                  <a:lnTo>
                    <a:pt x="118" y="694"/>
                  </a:lnTo>
                  <a:lnTo>
                    <a:pt x="117" y="699"/>
                  </a:lnTo>
                  <a:lnTo>
                    <a:pt x="114" y="703"/>
                  </a:lnTo>
                  <a:lnTo>
                    <a:pt x="111" y="708"/>
                  </a:lnTo>
                  <a:lnTo>
                    <a:pt x="107" y="710"/>
                  </a:lnTo>
                  <a:lnTo>
                    <a:pt x="103" y="713"/>
                  </a:lnTo>
                  <a:lnTo>
                    <a:pt x="97" y="715"/>
                  </a:lnTo>
                  <a:lnTo>
                    <a:pt x="92" y="716"/>
                  </a:lnTo>
                  <a:lnTo>
                    <a:pt x="92" y="716"/>
                  </a:lnTo>
                  <a:moveTo>
                    <a:pt x="92" y="438"/>
                  </a:moveTo>
                  <a:lnTo>
                    <a:pt x="92" y="438"/>
                  </a:lnTo>
                  <a:lnTo>
                    <a:pt x="86" y="437"/>
                  </a:lnTo>
                  <a:lnTo>
                    <a:pt x="81" y="436"/>
                  </a:lnTo>
                  <a:lnTo>
                    <a:pt x="76" y="433"/>
                  </a:lnTo>
                  <a:lnTo>
                    <a:pt x="72" y="430"/>
                  </a:lnTo>
                  <a:lnTo>
                    <a:pt x="70" y="426"/>
                  </a:lnTo>
                  <a:lnTo>
                    <a:pt x="67" y="422"/>
                  </a:lnTo>
                  <a:lnTo>
                    <a:pt x="65" y="416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5" y="405"/>
                  </a:lnTo>
                  <a:lnTo>
                    <a:pt x="67" y="400"/>
                  </a:lnTo>
                  <a:lnTo>
                    <a:pt x="70" y="395"/>
                  </a:lnTo>
                  <a:lnTo>
                    <a:pt x="72" y="391"/>
                  </a:lnTo>
                  <a:lnTo>
                    <a:pt x="76" y="389"/>
                  </a:lnTo>
                  <a:lnTo>
                    <a:pt x="81" y="386"/>
                  </a:lnTo>
                  <a:lnTo>
                    <a:pt x="86" y="384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97" y="384"/>
                  </a:lnTo>
                  <a:lnTo>
                    <a:pt x="103" y="386"/>
                  </a:lnTo>
                  <a:lnTo>
                    <a:pt x="107" y="389"/>
                  </a:lnTo>
                  <a:lnTo>
                    <a:pt x="111" y="391"/>
                  </a:lnTo>
                  <a:lnTo>
                    <a:pt x="114" y="395"/>
                  </a:lnTo>
                  <a:lnTo>
                    <a:pt x="117" y="400"/>
                  </a:lnTo>
                  <a:lnTo>
                    <a:pt x="118" y="405"/>
                  </a:lnTo>
                  <a:lnTo>
                    <a:pt x="119" y="411"/>
                  </a:lnTo>
                  <a:lnTo>
                    <a:pt x="119" y="411"/>
                  </a:lnTo>
                  <a:lnTo>
                    <a:pt x="118" y="416"/>
                  </a:lnTo>
                  <a:lnTo>
                    <a:pt x="117" y="422"/>
                  </a:lnTo>
                  <a:lnTo>
                    <a:pt x="114" y="426"/>
                  </a:lnTo>
                  <a:lnTo>
                    <a:pt x="111" y="430"/>
                  </a:lnTo>
                  <a:lnTo>
                    <a:pt x="107" y="433"/>
                  </a:lnTo>
                  <a:lnTo>
                    <a:pt x="103" y="436"/>
                  </a:lnTo>
                  <a:lnTo>
                    <a:pt x="97" y="437"/>
                  </a:lnTo>
                  <a:lnTo>
                    <a:pt x="92" y="438"/>
                  </a:lnTo>
                  <a:lnTo>
                    <a:pt x="92" y="438"/>
                  </a:lnTo>
                  <a:moveTo>
                    <a:pt x="92" y="161"/>
                  </a:moveTo>
                  <a:lnTo>
                    <a:pt x="92" y="161"/>
                  </a:lnTo>
                  <a:lnTo>
                    <a:pt x="86" y="160"/>
                  </a:lnTo>
                  <a:lnTo>
                    <a:pt x="81" y="158"/>
                  </a:lnTo>
                  <a:lnTo>
                    <a:pt x="76" y="155"/>
                  </a:lnTo>
                  <a:lnTo>
                    <a:pt x="72" y="153"/>
                  </a:lnTo>
                  <a:lnTo>
                    <a:pt x="70" y="148"/>
                  </a:lnTo>
                  <a:lnTo>
                    <a:pt x="67" y="144"/>
                  </a:lnTo>
                  <a:lnTo>
                    <a:pt x="65" y="139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7" y="122"/>
                  </a:lnTo>
                  <a:lnTo>
                    <a:pt x="70" y="118"/>
                  </a:lnTo>
                  <a:lnTo>
                    <a:pt x="72" y="114"/>
                  </a:lnTo>
                  <a:lnTo>
                    <a:pt x="76" y="111"/>
                  </a:lnTo>
                  <a:lnTo>
                    <a:pt x="81" y="108"/>
                  </a:lnTo>
                  <a:lnTo>
                    <a:pt x="86" y="107"/>
                  </a:lnTo>
                  <a:lnTo>
                    <a:pt x="92" y="105"/>
                  </a:lnTo>
                  <a:lnTo>
                    <a:pt x="92" y="105"/>
                  </a:lnTo>
                  <a:lnTo>
                    <a:pt x="97" y="107"/>
                  </a:lnTo>
                  <a:lnTo>
                    <a:pt x="103" y="108"/>
                  </a:lnTo>
                  <a:lnTo>
                    <a:pt x="107" y="111"/>
                  </a:lnTo>
                  <a:lnTo>
                    <a:pt x="111" y="114"/>
                  </a:lnTo>
                  <a:lnTo>
                    <a:pt x="114" y="118"/>
                  </a:lnTo>
                  <a:lnTo>
                    <a:pt x="117" y="122"/>
                  </a:lnTo>
                  <a:lnTo>
                    <a:pt x="118" y="128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18" y="139"/>
                  </a:lnTo>
                  <a:lnTo>
                    <a:pt x="117" y="144"/>
                  </a:lnTo>
                  <a:lnTo>
                    <a:pt x="114" y="148"/>
                  </a:lnTo>
                  <a:lnTo>
                    <a:pt x="111" y="153"/>
                  </a:lnTo>
                  <a:lnTo>
                    <a:pt x="107" y="155"/>
                  </a:lnTo>
                  <a:lnTo>
                    <a:pt x="103" y="158"/>
                  </a:lnTo>
                  <a:lnTo>
                    <a:pt x="97" y="160"/>
                  </a:lnTo>
                  <a:lnTo>
                    <a:pt x="92" y="161"/>
                  </a:lnTo>
                  <a:lnTo>
                    <a:pt x="92" y="161"/>
                  </a:lnTo>
                </a:path>
              </a:pathLst>
            </a:custGeom>
            <a:gradFill>
              <a:gsLst>
                <a:gs pos="27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66" name=""/>
            <p:cNvSpPr>
              <a:spLocks noEditPoints="1"/>
            </p:cNvSpPr>
            <p:nvPr/>
          </p:nvSpPr>
          <p:spPr>
            <a:xfrm>
              <a:off x="0" y="3214686"/>
              <a:ext cx="2432050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1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1515" y="1110"/>
                </a:cxn>
                <a:cxn ang="0">
                  <a:pos x="1532" y="1100"/>
                </a:cxn>
                <a:cxn ang="0">
                  <a:pos x="1532" y="17"/>
                </a:cxn>
                <a:cxn ang="0">
                  <a:pos x="1522" y="1"/>
                </a:cxn>
                <a:cxn ang="0">
                  <a:pos x="1446" y="993"/>
                </a:cxn>
                <a:cxn ang="0">
                  <a:pos x="1434" y="991"/>
                </a:cxn>
                <a:cxn ang="0">
                  <a:pos x="1423" y="981"/>
                </a:cxn>
                <a:cxn ang="0">
                  <a:pos x="1418" y="966"/>
                </a:cxn>
                <a:cxn ang="0">
                  <a:pos x="1421" y="955"/>
                </a:cxn>
                <a:cxn ang="0">
                  <a:pos x="1430" y="944"/>
                </a:cxn>
                <a:cxn ang="0">
                  <a:pos x="1446" y="938"/>
                </a:cxn>
                <a:cxn ang="0">
                  <a:pos x="1457" y="941"/>
                </a:cxn>
                <a:cxn ang="0">
                  <a:pos x="1468" y="950"/>
                </a:cxn>
                <a:cxn ang="0">
                  <a:pos x="1473" y="966"/>
                </a:cxn>
                <a:cxn ang="0">
                  <a:pos x="1471" y="977"/>
                </a:cxn>
                <a:cxn ang="0">
                  <a:pos x="1461" y="988"/>
                </a:cxn>
                <a:cxn ang="0">
                  <a:pos x="1446" y="993"/>
                </a:cxn>
                <a:cxn ang="0">
                  <a:pos x="1446" y="716"/>
                </a:cxn>
                <a:cxn ang="0">
                  <a:pos x="1430" y="710"/>
                </a:cxn>
                <a:cxn ang="0">
                  <a:pos x="1421" y="699"/>
                </a:cxn>
                <a:cxn ang="0">
                  <a:pos x="1418" y="688"/>
                </a:cxn>
                <a:cxn ang="0">
                  <a:pos x="1423" y="673"/>
                </a:cxn>
                <a:cxn ang="0">
                  <a:pos x="1434" y="663"/>
                </a:cxn>
                <a:cxn ang="0">
                  <a:pos x="1446" y="660"/>
                </a:cxn>
                <a:cxn ang="0">
                  <a:pos x="1461" y="666"/>
                </a:cxn>
                <a:cxn ang="0">
                  <a:pos x="1471" y="677"/>
                </a:cxn>
                <a:cxn ang="0">
                  <a:pos x="1473" y="688"/>
                </a:cxn>
                <a:cxn ang="0">
                  <a:pos x="1468" y="703"/>
                </a:cxn>
                <a:cxn ang="0">
                  <a:pos x="1457" y="713"/>
                </a:cxn>
                <a:cxn ang="0">
                  <a:pos x="1446" y="716"/>
                </a:cxn>
                <a:cxn ang="0">
                  <a:pos x="1440" y="437"/>
                </a:cxn>
                <a:cxn ang="0">
                  <a:pos x="1426" y="430"/>
                </a:cxn>
                <a:cxn ang="0">
                  <a:pos x="1419" y="416"/>
                </a:cxn>
                <a:cxn ang="0">
                  <a:pos x="1419" y="405"/>
                </a:cxn>
                <a:cxn ang="0">
                  <a:pos x="1426" y="391"/>
                </a:cxn>
                <a:cxn ang="0">
                  <a:pos x="1440" y="384"/>
                </a:cxn>
                <a:cxn ang="0">
                  <a:pos x="1451" y="384"/>
                </a:cxn>
                <a:cxn ang="0">
                  <a:pos x="1465" y="391"/>
                </a:cxn>
                <a:cxn ang="0">
                  <a:pos x="1472" y="405"/>
                </a:cxn>
                <a:cxn ang="0">
                  <a:pos x="1472" y="416"/>
                </a:cxn>
                <a:cxn ang="0">
                  <a:pos x="1465" y="430"/>
                </a:cxn>
                <a:cxn ang="0">
                  <a:pos x="1451" y="437"/>
                </a:cxn>
                <a:cxn ang="0">
                  <a:pos x="1446" y="161"/>
                </a:cxn>
                <a:cxn ang="0">
                  <a:pos x="1434" y="158"/>
                </a:cxn>
                <a:cxn ang="0">
                  <a:pos x="1423" y="148"/>
                </a:cxn>
                <a:cxn ang="0">
                  <a:pos x="1418" y="133"/>
                </a:cxn>
                <a:cxn ang="0">
                  <a:pos x="1421" y="122"/>
                </a:cxn>
                <a:cxn ang="0">
                  <a:pos x="1430" y="111"/>
                </a:cxn>
                <a:cxn ang="0">
                  <a:pos x="1446" y="105"/>
                </a:cxn>
                <a:cxn ang="0">
                  <a:pos x="1457" y="108"/>
                </a:cxn>
                <a:cxn ang="0">
                  <a:pos x="1468" y="118"/>
                </a:cxn>
                <a:cxn ang="0">
                  <a:pos x="1473" y="133"/>
                </a:cxn>
                <a:cxn ang="0">
                  <a:pos x="1471" y="144"/>
                </a:cxn>
                <a:cxn ang="0">
                  <a:pos x="1461" y="155"/>
                </a:cxn>
                <a:cxn ang="0">
                  <a:pos x="1446" y="161"/>
                </a:cxn>
              </a:cxnLst>
              <a:rect l="0" t="0" r="r" b="b"/>
              <a:pathLst>
                <a:path w="1532" h="1110">
                  <a:moveTo>
                    <a:pt x="151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1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1515" y="1110"/>
                  </a:lnTo>
                  <a:lnTo>
                    <a:pt x="1515" y="1110"/>
                  </a:lnTo>
                  <a:lnTo>
                    <a:pt x="1522" y="1109"/>
                  </a:lnTo>
                  <a:lnTo>
                    <a:pt x="1527" y="1106"/>
                  </a:lnTo>
                  <a:lnTo>
                    <a:pt x="1532" y="1100"/>
                  </a:lnTo>
                  <a:lnTo>
                    <a:pt x="1532" y="1093"/>
                  </a:lnTo>
                  <a:lnTo>
                    <a:pt x="1532" y="17"/>
                  </a:lnTo>
                  <a:lnTo>
                    <a:pt x="1532" y="17"/>
                  </a:lnTo>
                  <a:lnTo>
                    <a:pt x="1532" y="11"/>
                  </a:lnTo>
                  <a:lnTo>
                    <a:pt x="1527" y="6"/>
                  </a:lnTo>
                  <a:lnTo>
                    <a:pt x="1522" y="1"/>
                  </a:lnTo>
                  <a:lnTo>
                    <a:pt x="1515" y="0"/>
                  </a:lnTo>
                  <a:lnTo>
                    <a:pt x="1515" y="0"/>
                  </a:lnTo>
                  <a:moveTo>
                    <a:pt x="1446" y="993"/>
                  </a:moveTo>
                  <a:lnTo>
                    <a:pt x="1446" y="993"/>
                  </a:lnTo>
                  <a:lnTo>
                    <a:pt x="1440" y="992"/>
                  </a:lnTo>
                  <a:lnTo>
                    <a:pt x="1434" y="991"/>
                  </a:lnTo>
                  <a:lnTo>
                    <a:pt x="1430" y="988"/>
                  </a:lnTo>
                  <a:lnTo>
                    <a:pt x="1426" y="985"/>
                  </a:lnTo>
                  <a:lnTo>
                    <a:pt x="1423" y="981"/>
                  </a:lnTo>
                  <a:lnTo>
                    <a:pt x="1421" y="977"/>
                  </a:lnTo>
                  <a:lnTo>
                    <a:pt x="1419" y="971"/>
                  </a:lnTo>
                  <a:lnTo>
                    <a:pt x="1418" y="966"/>
                  </a:lnTo>
                  <a:lnTo>
                    <a:pt x="1418" y="966"/>
                  </a:lnTo>
                  <a:lnTo>
                    <a:pt x="1419" y="960"/>
                  </a:lnTo>
                  <a:lnTo>
                    <a:pt x="1421" y="955"/>
                  </a:lnTo>
                  <a:lnTo>
                    <a:pt x="1423" y="950"/>
                  </a:lnTo>
                  <a:lnTo>
                    <a:pt x="1426" y="946"/>
                  </a:lnTo>
                  <a:lnTo>
                    <a:pt x="1430" y="944"/>
                  </a:lnTo>
                  <a:lnTo>
                    <a:pt x="1434" y="941"/>
                  </a:lnTo>
                  <a:lnTo>
                    <a:pt x="1440" y="939"/>
                  </a:lnTo>
                  <a:lnTo>
                    <a:pt x="1446" y="938"/>
                  </a:lnTo>
                  <a:lnTo>
                    <a:pt x="1446" y="938"/>
                  </a:lnTo>
                  <a:lnTo>
                    <a:pt x="1451" y="939"/>
                  </a:lnTo>
                  <a:lnTo>
                    <a:pt x="1457" y="941"/>
                  </a:lnTo>
                  <a:lnTo>
                    <a:pt x="1461" y="944"/>
                  </a:lnTo>
                  <a:lnTo>
                    <a:pt x="1465" y="946"/>
                  </a:lnTo>
                  <a:lnTo>
                    <a:pt x="1468" y="950"/>
                  </a:lnTo>
                  <a:lnTo>
                    <a:pt x="1471" y="955"/>
                  </a:lnTo>
                  <a:lnTo>
                    <a:pt x="1472" y="960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2" y="971"/>
                  </a:lnTo>
                  <a:lnTo>
                    <a:pt x="1471" y="977"/>
                  </a:lnTo>
                  <a:lnTo>
                    <a:pt x="1468" y="981"/>
                  </a:lnTo>
                  <a:lnTo>
                    <a:pt x="1465" y="985"/>
                  </a:lnTo>
                  <a:lnTo>
                    <a:pt x="1461" y="988"/>
                  </a:lnTo>
                  <a:lnTo>
                    <a:pt x="1457" y="991"/>
                  </a:lnTo>
                  <a:lnTo>
                    <a:pt x="1451" y="992"/>
                  </a:lnTo>
                  <a:lnTo>
                    <a:pt x="1446" y="993"/>
                  </a:lnTo>
                  <a:lnTo>
                    <a:pt x="1446" y="993"/>
                  </a:lnTo>
                  <a:moveTo>
                    <a:pt x="1446" y="716"/>
                  </a:moveTo>
                  <a:lnTo>
                    <a:pt x="1446" y="716"/>
                  </a:lnTo>
                  <a:lnTo>
                    <a:pt x="1440" y="715"/>
                  </a:lnTo>
                  <a:lnTo>
                    <a:pt x="1434" y="713"/>
                  </a:lnTo>
                  <a:lnTo>
                    <a:pt x="1430" y="710"/>
                  </a:lnTo>
                  <a:lnTo>
                    <a:pt x="1426" y="708"/>
                  </a:lnTo>
                  <a:lnTo>
                    <a:pt x="1423" y="703"/>
                  </a:lnTo>
                  <a:lnTo>
                    <a:pt x="1421" y="699"/>
                  </a:lnTo>
                  <a:lnTo>
                    <a:pt x="1419" y="694"/>
                  </a:lnTo>
                  <a:lnTo>
                    <a:pt x="1418" y="688"/>
                  </a:lnTo>
                  <a:lnTo>
                    <a:pt x="1418" y="688"/>
                  </a:lnTo>
                  <a:lnTo>
                    <a:pt x="1419" y="683"/>
                  </a:lnTo>
                  <a:lnTo>
                    <a:pt x="1421" y="677"/>
                  </a:lnTo>
                  <a:lnTo>
                    <a:pt x="1423" y="673"/>
                  </a:lnTo>
                  <a:lnTo>
                    <a:pt x="1426" y="669"/>
                  </a:lnTo>
                  <a:lnTo>
                    <a:pt x="1430" y="666"/>
                  </a:lnTo>
                  <a:lnTo>
                    <a:pt x="1434" y="663"/>
                  </a:lnTo>
                  <a:lnTo>
                    <a:pt x="1440" y="662"/>
                  </a:lnTo>
                  <a:lnTo>
                    <a:pt x="1446" y="660"/>
                  </a:lnTo>
                  <a:lnTo>
                    <a:pt x="1446" y="660"/>
                  </a:lnTo>
                  <a:lnTo>
                    <a:pt x="1451" y="662"/>
                  </a:lnTo>
                  <a:lnTo>
                    <a:pt x="1457" y="663"/>
                  </a:lnTo>
                  <a:lnTo>
                    <a:pt x="1461" y="666"/>
                  </a:lnTo>
                  <a:lnTo>
                    <a:pt x="1465" y="669"/>
                  </a:lnTo>
                  <a:lnTo>
                    <a:pt x="1468" y="673"/>
                  </a:lnTo>
                  <a:lnTo>
                    <a:pt x="1471" y="677"/>
                  </a:lnTo>
                  <a:lnTo>
                    <a:pt x="1472" y="683"/>
                  </a:lnTo>
                  <a:lnTo>
                    <a:pt x="1473" y="688"/>
                  </a:lnTo>
                  <a:lnTo>
                    <a:pt x="1473" y="688"/>
                  </a:lnTo>
                  <a:lnTo>
                    <a:pt x="1472" y="694"/>
                  </a:lnTo>
                  <a:lnTo>
                    <a:pt x="1471" y="699"/>
                  </a:lnTo>
                  <a:lnTo>
                    <a:pt x="1468" y="703"/>
                  </a:lnTo>
                  <a:lnTo>
                    <a:pt x="1465" y="708"/>
                  </a:lnTo>
                  <a:lnTo>
                    <a:pt x="1461" y="710"/>
                  </a:lnTo>
                  <a:lnTo>
                    <a:pt x="1457" y="713"/>
                  </a:lnTo>
                  <a:lnTo>
                    <a:pt x="1451" y="715"/>
                  </a:lnTo>
                  <a:lnTo>
                    <a:pt x="1446" y="716"/>
                  </a:lnTo>
                  <a:lnTo>
                    <a:pt x="1446" y="716"/>
                  </a:lnTo>
                  <a:moveTo>
                    <a:pt x="1446" y="438"/>
                  </a:moveTo>
                  <a:lnTo>
                    <a:pt x="1446" y="438"/>
                  </a:lnTo>
                  <a:lnTo>
                    <a:pt x="1440" y="437"/>
                  </a:lnTo>
                  <a:lnTo>
                    <a:pt x="1434" y="436"/>
                  </a:lnTo>
                  <a:lnTo>
                    <a:pt x="1430" y="433"/>
                  </a:lnTo>
                  <a:lnTo>
                    <a:pt x="1426" y="430"/>
                  </a:lnTo>
                  <a:lnTo>
                    <a:pt x="1423" y="426"/>
                  </a:lnTo>
                  <a:lnTo>
                    <a:pt x="1421" y="422"/>
                  </a:lnTo>
                  <a:lnTo>
                    <a:pt x="1419" y="416"/>
                  </a:lnTo>
                  <a:lnTo>
                    <a:pt x="1418" y="411"/>
                  </a:lnTo>
                  <a:lnTo>
                    <a:pt x="1418" y="411"/>
                  </a:lnTo>
                  <a:lnTo>
                    <a:pt x="1419" y="405"/>
                  </a:lnTo>
                  <a:lnTo>
                    <a:pt x="1421" y="400"/>
                  </a:lnTo>
                  <a:lnTo>
                    <a:pt x="1423" y="395"/>
                  </a:lnTo>
                  <a:lnTo>
                    <a:pt x="1426" y="391"/>
                  </a:lnTo>
                  <a:lnTo>
                    <a:pt x="1430" y="389"/>
                  </a:lnTo>
                  <a:lnTo>
                    <a:pt x="1434" y="386"/>
                  </a:lnTo>
                  <a:lnTo>
                    <a:pt x="1440" y="384"/>
                  </a:lnTo>
                  <a:lnTo>
                    <a:pt x="1446" y="383"/>
                  </a:lnTo>
                  <a:lnTo>
                    <a:pt x="1446" y="383"/>
                  </a:lnTo>
                  <a:lnTo>
                    <a:pt x="1451" y="384"/>
                  </a:lnTo>
                  <a:lnTo>
                    <a:pt x="1457" y="386"/>
                  </a:lnTo>
                  <a:lnTo>
                    <a:pt x="1461" y="389"/>
                  </a:lnTo>
                  <a:lnTo>
                    <a:pt x="1465" y="391"/>
                  </a:lnTo>
                  <a:lnTo>
                    <a:pt x="1468" y="395"/>
                  </a:lnTo>
                  <a:lnTo>
                    <a:pt x="1471" y="400"/>
                  </a:lnTo>
                  <a:lnTo>
                    <a:pt x="1472" y="405"/>
                  </a:lnTo>
                  <a:lnTo>
                    <a:pt x="1473" y="411"/>
                  </a:lnTo>
                  <a:lnTo>
                    <a:pt x="1473" y="411"/>
                  </a:lnTo>
                  <a:lnTo>
                    <a:pt x="1472" y="416"/>
                  </a:lnTo>
                  <a:lnTo>
                    <a:pt x="1471" y="422"/>
                  </a:lnTo>
                  <a:lnTo>
                    <a:pt x="1468" y="426"/>
                  </a:lnTo>
                  <a:lnTo>
                    <a:pt x="1465" y="430"/>
                  </a:lnTo>
                  <a:lnTo>
                    <a:pt x="1461" y="433"/>
                  </a:lnTo>
                  <a:lnTo>
                    <a:pt x="1457" y="436"/>
                  </a:lnTo>
                  <a:lnTo>
                    <a:pt x="1451" y="437"/>
                  </a:lnTo>
                  <a:lnTo>
                    <a:pt x="1446" y="438"/>
                  </a:lnTo>
                  <a:lnTo>
                    <a:pt x="1446" y="438"/>
                  </a:lnTo>
                  <a:moveTo>
                    <a:pt x="1446" y="161"/>
                  </a:moveTo>
                  <a:lnTo>
                    <a:pt x="1446" y="161"/>
                  </a:lnTo>
                  <a:lnTo>
                    <a:pt x="1440" y="160"/>
                  </a:lnTo>
                  <a:lnTo>
                    <a:pt x="1434" y="158"/>
                  </a:lnTo>
                  <a:lnTo>
                    <a:pt x="1430" y="155"/>
                  </a:lnTo>
                  <a:lnTo>
                    <a:pt x="1426" y="153"/>
                  </a:lnTo>
                  <a:lnTo>
                    <a:pt x="1423" y="148"/>
                  </a:lnTo>
                  <a:lnTo>
                    <a:pt x="1421" y="144"/>
                  </a:lnTo>
                  <a:lnTo>
                    <a:pt x="1419" y="139"/>
                  </a:lnTo>
                  <a:lnTo>
                    <a:pt x="1418" y="133"/>
                  </a:lnTo>
                  <a:lnTo>
                    <a:pt x="1418" y="133"/>
                  </a:lnTo>
                  <a:lnTo>
                    <a:pt x="1419" y="128"/>
                  </a:lnTo>
                  <a:lnTo>
                    <a:pt x="1421" y="122"/>
                  </a:lnTo>
                  <a:lnTo>
                    <a:pt x="1423" y="118"/>
                  </a:lnTo>
                  <a:lnTo>
                    <a:pt x="1426" y="114"/>
                  </a:lnTo>
                  <a:lnTo>
                    <a:pt x="1430" y="111"/>
                  </a:lnTo>
                  <a:lnTo>
                    <a:pt x="1434" y="108"/>
                  </a:lnTo>
                  <a:lnTo>
                    <a:pt x="1440" y="107"/>
                  </a:lnTo>
                  <a:lnTo>
                    <a:pt x="1446" y="105"/>
                  </a:lnTo>
                  <a:lnTo>
                    <a:pt x="1446" y="105"/>
                  </a:lnTo>
                  <a:lnTo>
                    <a:pt x="1451" y="107"/>
                  </a:lnTo>
                  <a:lnTo>
                    <a:pt x="1457" y="108"/>
                  </a:lnTo>
                  <a:lnTo>
                    <a:pt x="1461" y="111"/>
                  </a:lnTo>
                  <a:lnTo>
                    <a:pt x="1465" y="114"/>
                  </a:lnTo>
                  <a:lnTo>
                    <a:pt x="1468" y="118"/>
                  </a:lnTo>
                  <a:lnTo>
                    <a:pt x="1471" y="122"/>
                  </a:lnTo>
                  <a:lnTo>
                    <a:pt x="1472" y="128"/>
                  </a:lnTo>
                  <a:lnTo>
                    <a:pt x="1473" y="133"/>
                  </a:lnTo>
                  <a:lnTo>
                    <a:pt x="1473" y="133"/>
                  </a:lnTo>
                  <a:lnTo>
                    <a:pt x="1472" y="139"/>
                  </a:lnTo>
                  <a:lnTo>
                    <a:pt x="1471" y="144"/>
                  </a:lnTo>
                  <a:lnTo>
                    <a:pt x="1468" y="148"/>
                  </a:lnTo>
                  <a:lnTo>
                    <a:pt x="1465" y="153"/>
                  </a:lnTo>
                  <a:lnTo>
                    <a:pt x="1461" y="155"/>
                  </a:lnTo>
                  <a:lnTo>
                    <a:pt x="1457" y="158"/>
                  </a:lnTo>
                  <a:lnTo>
                    <a:pt x="1451" y="160"/>
                  </a:lnTo>
                  <a:lnTo>
                    <a:pt x="1446" y="161"/>
                  </a:lnTo>
                  <a:lnTo>
                    <a:pt x="1446" y="161"/>
                  </a:lnTo>
                </a:path>
              </a:pathLst>
            </a:custGeom>
            <a:gradFill>
              <a:gsLst>
                <a:gs pos="0">
                  <a:schemeClr val="accent3"/>
                </a:gs>
                <a:gs pos="61000">
                  <a:schemeClr val="accent3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0" name=""/>
          <p:cNvSpPr>
            <a:spLocks noGrp="1"/>
          </p:cNvSpPr>
          <p:nvPr>
            <p:ph type="title" idx="0"/>
          </p:nvPr>
        </p:nvSpPr>
        <p:spPr>
          <a:xfrm>
            <a:off x="3896186" y="3857628"/>
            <a:ext cx="8107127" cy="1143008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47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3896186" y="3386137"/>
            <a:ext cx="8061825" cy="477834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9" name=""/>
          <p:cNvGrpSpPr/>
          <p:nvPr/>
        </p:nvGrpSpPr>
        <p:grpSpPr>
          <a:xfrm rot="0">
            <a:off x="3018366" y="3251198"/>
            <a:ext cx="582083" cy="1531941"/>
            <a:chOff x="2263775" y="3251198"/>
            <a:chExt cx="436563" cy="1531941"/>
          </a:xfrm>
        </p:grpSpPr>
        <p:sp>
          <p:nvSpPr>
            <p:cNvPr id="2074" name=""/>
            <p:cNvSpPr/>
            <p:nvPr/>
          </p:nvSpPr>
          <p:spPr>
            <a:xfrm>
              <a:off x="2263775" y="3251198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5" name=""/>
            <p:cNvSpPr/>
            <p:nvPr/>
          </p:nvSpPr>
          <p:spPr>
            <a:xfrm>
              <a:off x="2263775" y="3703636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6" name=""/>
            <p:cNvSpPr/>
            <p:nvPr/>
          </p:nvSpPr>
          <p:spPr>
            <a:xfrm>
              <a:off x="2263775" y="4138611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7" name=""/>
            <p:cNvSpPr/>
            <p:nvPr/>
          </p:nvSpPr>
          <p:spPr>
            <a:xfrm>
              <a:off x="2263775" y="4579939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557767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3"/>
          </p:nvPr>
        </p:nvSpPr>
        <p:spPr>
          <a:xfrm>
            <a:off x="666750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sz="quarter" idx="14"/>
          </p:nvPr>
        </p:nvSpPr>
        <p:spPr>
          <a:xfrm>
            <a:off x="6219373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77035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08082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0684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55869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476474" y="500042"/>
            <a:ext cx="7315199" cy="566738"/>
          </a:xfrm>
        </p:spPr>
        <p:txBody>
          <a:bodyPr anchor="b"/>
          <a:lstStyle>
            <a:lvl1pPr marL="357188" indent="-357188" algn="l">
              <a:buClr>
                <a:schemeClr val="accent3">
                  <a:lumMod val="75000"/>
                </a:schemeClr>
              </a:buClr>
              <a:buFont typeface="Wingdings"/>
              <a:buChar char="!"/>
              <a:defRPr sz="20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438399" y="1071546"/>
            <a:ext cx="7315199" cy="4071966"/>
          </a:xfrm>
          <a:solidFill>
            <a:schemeClr val="accent5">
              <a:alpha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389717" y="5143512"/>
            <a:ext cx="7315199" cy="804862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14" name=""/>
          <p:cNvCxnSpPr/>
          <p:nvPr/>
        </p:nvCxnSpPr>
        <p:spPr>
          <a:xfrm rot="5400000" flipH="1" flipV="1">
            <a:off x="394093" y="3107264"/>
            <a:ext cx="4071966" cy="2117"/>
          </a:xfrm>
          <a:prstGeom prst="straightConnector1">
            <a:avLst/>
          </a:prstGeom>
          <a:ln w="28575">
            <a:solidFill>
              <a:schemeClr val="accent4"/>
            </a:solidFill>
            <a:round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"/>
          <p:cNvCxnSpPr/>
          <p:nvPr/>
        </p:nvCxnSpPr>
        <p:spPr>
          <a:xfrm rot="5400000" flipH="1" flipV="1">
            <a:off x="438531" y="3201369"/>
            <a:ext cx="3888000" cy="2117"/>
          </a:xfrm>
          <a:prstGeom prst="straightConnector1">
            <a:avLst/>
          </a:prstGeom>
          <a:ln w="28575">
            <a:solidFill>
              <a:schemeClr val="accent5"/>
            </a:solidFill>
            <a:round/>
            <a:tailEnd type="triangle" w="lg" len="lg"/>
          </a:ln>
          <a:effectLst>
            <a:outerShdw blurRad="50800" dist="127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37613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jpeg"  /><Relationship Id="rId15" Type="http://schemas.openxmlformats.org/officeDocument/2006/relationships/image" Target="../media/image2.png"  /><Relationship Id="rId16" Type="http://schemas.openxmlformats.org/officeDocument/2006/relationships/image" Target="../media/image2.png"  /><Relationship Id="rId17" Type="http://schemas.openxmlformats.org/officeDocument/2006/relationships/image" Target="../media/image3.png"  /><Relationship Id="rId18" Type="http://schemas.openxmlformats.org/officeDocument/2006/relationships/image" Target="../media/image2.png"  /><Relationship Id="rId19" Type="http://schemas.openxmlformats.org/officeDocument/2006/relationships/image" Target="../media/image3.png"  /><Relationship Id="rId2" Type="http://schemas.openxmlformats.org/officeDocument/2006/relationships/slideLayout" Target="../slideLayouts/slideLayout2.xml"  /><Relationship Id="rId20" Type="http://schemas.openxmlformats.org/officeDocument/2006/relationships/image" Target="../media/image2.png"  /><Relationship Id="rId21" Type="http://schemas.openxmlformats.org/officeDocument/2006/relationships/image" Target="../media/image2.png"  /><Relationship Id="rId22" Type="http://schemas.openxmlformats.org/officeDocument/2006/relationships/image" Target="../media/image3.png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14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214290"/>
            <a:ext cx="10972799" cy="896937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447800"/>
            <a:ext cx="10972799" cy="467836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2707" name=""/>
          <p:cNvCxnSpPr/>
          <p:nvPr/>
        </p:nvCxnSpPr>
        <p:spPr>
          <a:xfrm rot="10800000">
            <a:off x="0" y="1071534"/>
            <a:ext cx="12191999" cy="1611"/>
          </a:xfrm>
          <a:prstGeom prst="straightConnector1">
            <a:avLst/>
          </a:prstGeom>
          <a:ln w="44450">
            <a:solidFill>
              <a:schemeClr val="accent5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8" name=""/>
          <p:cNvCxnSpPr/>
          <p:nvPr/>
        </p:nvCxnSpPr>
        <p:spPr>
          <a:xfrm rot="10800000">
            <a:off x="527999" y="1117572"/>
            <a:ext cx="11663999" cy="16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362" name="" descr="보라"/>
          <p:cNvPicPr>
            <a:picLocks noChangeArrowheads="1"/>
          </p:cNvPicPr>
          <p:nvPr/>
        </p:nvPicPr>
        <p:blipFill rotWithShape="1">
          <a:blip r:embed="rId15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1005200" y="216000"/>
            <a:ext cx="890015" cy="824400"/>
          </a:xfrm>
          <a:prstGeom prst="rect">
            <a:avLst/>
          </a:prstGeom>
          <a:noFill/>
        </p:spPr>
      </p:pic>
      <p:pic>
        <p:nvPicPr>
          <p:cNvPr id="15363" name="" descr="보라"/>
          <p:cNvPicPr>
            <a:picLocks noChangeArrowheads="1"/>
          </p:cNvPicPr>
          <p:nvPr/>
        </p:nvPicPr>
        <p:blipFill rotWithShape="1">
          <a:blip r:embed="rId16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857600" y="0"/>
            <a:ext cx="743712" cy="694800"/>
          </a:xfrm>
          <a:prstGeom prst="rect">
            <a:avLst/>
          </a:prstGeom>
          <a:noFill/>
        </p:spPr>
      </p:pic>
      <p:pic>
        <p:nvPicPr>
          <p:cNvPr id="15364" name="" descr="작은빛"/>
          <p:cNvPicPr>
            <a:picLocks noChangeArrowheads="1"/>
          </p:cNvPicPr>
          <p:nvPr/>
        </p:nvPicPr>
        <p:blipFill rotWithShape="1">
          <a:blip r:embed="rId17">
            <a:alphaModFix/>
            <a:lum/>
          </a:blip>
          <a:srcRect l="-6110" t="-6300"/>
          <a:stretch>
            <a:fillRect/>
          </a:stretch>
        </p:blipFill>
        <p:spPr>
          <a:xfrm>
            <a:off x="10000800" y="-216000"/>
            <a:ext cx="1073086" cy="975600"/>
          </a:xfrm>
          <a:prstGeom prst="rect">
            <a:avLst/>
          </a:prstGeom>
          <a:noFill/>
        </p:spPr>
      </p:pic>
      <p:pic>
        <p:nvPicPr>
          <p:cNvPr id="15366" name="" descr="보라"/>
          <p:cNvPicPr>
            <a:picLocks noChangeAspect="1" noChangeArrowheads="1"/>
          </p:cNvPicPr>
          <p:nvPr/>
        </p:nvPicPr>
        <p:blipFill rotWithShape="1">
          <a:blip r:embed="rId18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001277" y="357166"/>
            <a:ext cx="461407" cy="321064"/>
          </a:xfrm>
          <a:prstGeom prst="rect">
            <a:avLst/>
          </a:prstGeom>
          <a:noFill/>
        </p:spPr>
      </p:pic>
      <p:pic>
        <p:nvPicPr>
          <p:cNvPr id="15367" name="" descr="작은빛"/>
          <p:cNvPicPr>
            <a:picLocks noChangeAspect="1" noChangeArrowheads="1"/>
          </p:cNvPicPr>
          <p:nvPr/>
        </p:nvPicPr>
        <p:blipFill rotWithShape="1">
          <a:blip r:embed="rId19">
            <a:alphaModFix/>
            <a:lum/>
          </a:blip>
          <a:srcRect l="-6110" t="-6300"/>
          <a:stretch>
            <a:fillRect/>
          </a:stretch>
        </p:blipFill>
        <p:spPr>
          <a:xfrm>
            <a:off x="9620274" y="285728"/>
            <a:ext cx="839761" cy="571504"/>
          </a:xfrm>
          <a:prstGeom prst="rect">
            <a:avLst/>
          </a:prstGeom>
          <a:noFill/>
        </p:spPr>
      </p:pic>
      <p:pic>
        <p:nvPicPr>
          <p:cNvPr id="15368" name="" descr="보라"/>
          <p:cNvPicPr>
            <a:picLocks noChangeArrowheads="1"/>
          </p:cNvPicPr>
          <p:nvPr/>
        </p:nvPicPr>
        <p:blipFill rotWithShape="1">
          <a:blip r:embed="rId20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776800" y="284400"/>
            <a:ext cx="536448" cy="500400"/>
          </a:xfrm>
          <a:prstGeom prst="rect">
            <a:avLst/>
          </a:prstGeom>
          <a:noFill/>
        </p:spPr>
      </p:pic>
      <p:pic>
        <p:nvPicPr>
          <p:cNvPr id="15369" name="" descr="보라"/>
          <p:cNvPicPr>
            <a:picLocks noChangeArrowheads="1"/>
          </p:cNvPicPr>
          <p:nvPr/>
        </p:nvPicPr>
        <p:blipFill rotWithShape="1">
          <a:blip r:embed="rId21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611200" y="572400"/>
            <a:ext cx="402335" cy="374046"/>
          </a:xfrm>
          <a:prstGeom prst="rect">
            <a:avLst/>
          </a:prstGeom>
          <a:noFill/>
        </p:spPr>
      </p:pic>
      <p:pic>
        <p:nvPicPr>
          <p:cNvPr id="15370" name="" descr="작은빛"/>
          <p:cNvPicPr>
            <a:picLocks noChangeArrowheads="1"/>
          </p:cNvPicPr>
          <p:nvPr/>
        </p:nvPicPr>
        <p:blipFill rotWithShape="1">
          <a:blip r:embed="rId22">
            <a:alphaModFix/>
            <a:lum/>
          </a:blip>
          <a:srcRect l="-6110" t="-6300"/>
          <a:stretch>
            <a:fillRect/>
          </a:stretch>
        </p:blipFill>
        <p:spPr>
          <a:xfrm>
            <a:off x="7905600" y="284400"/>
            <a:ext cx="511587" cy="46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432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80000"/>
        <a:buFont typeface="Wingdings"/>
        <a:buChar char=""/>
        <a:defRPr sz="2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1" hangingPunct="1">
        <a:spcBef>
          <a:spcPct val="20000"/>
        </a:spcBef>
        <a:buFont typeface="Wingdings"/>
        <a:buChar char="§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2438400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7pPr>
      <a:lvl8pPr marL="2800350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8pPr>
      <a:lvl9pPr marL="3152775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image" Target="../media/image8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농구 국가대표 유니폼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354634" y="1447800"/>
            <a:ext cx="3775003" cy="461656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599" y="1675821"/>
            <a:ext cx="6240779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69176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여자 농구 국대 우승경력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올림픽 농구에 5회 진출하였으며, 2019년 FIBA 아시아 여자 선수권 대회에서 우승을 차지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56560" y="1306772"/>
            <a:ext cx="6278879" cy="38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49181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플레이 스타일 및 장점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r>
              <a:rPr lang="ko-KR" altLang="en-US" sz="3200"/>
              <a:t>  일본 축구처럼 주로 조직적인 패스와 이로 파생되는 플레이</a:t>
            </a:r>
            <a:endParaRPr lang="ko-KR" altLang="en-US" sz="3200"/>
          </a:p>
          <a:p>
            <a:pPr marL="0" lvl="0" indent="0">
              <a:buNone/>
              <a:defRPr/>
            </a:pPr>
            <a:r>
              <a:rPr lang="ko-KR" altLang="en-US" sz="3200"/>
              <a:t>  그로 인해 파생되는 3점 슛 공격</a:t>
            </a:r>
            <a:endParaRPr lang="ko-KR" altLang="en-US" sz="32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81000" y="2698261"/>
            <a:ext cx="5714999" cy="38099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90746" y="2698261"/>
            <a:ext cx="5725408" cy="380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45794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단점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r>
              <a:rPr lang="ko-KR" altLang="en-US"/>
              <a:t>피지컬로, 가드부터 센터까지 미스매치가 자주 발생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2032305"/>
            <a:ext cx="7927730" cy="44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06372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주요선수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 sz="4000"/>
          </a:p>
          <a:p>
            <a:pPr marL="0" lvl="0" indent="0">
              <a:buNone/>
              <a:defRPr/>
            </a:pPr>
            <a:r>
              <a:rPr lang="ko-KR" altLang="en-US" sz="4000"/>
              <a:t>닉 파제카스 </a:t>
            </a:r>
            <a:endParaRPr lang="ko-KR" altLang="en-US" sz="4000"/>
          </a:p>
          <a:p>
            <a:pPr marL="0" lvl="0" indent="0">
              <a:buNone/>
              <a:defRPr/>
            </a:pPr>
            <a:r>
              <a:rPr lang="ko-KR" altLang="en-US" sz="4000"/>
              <a:t>(가와사키 브레이브 선더스)</a:t>
            </a:r>
            <a:endParaRPr lang="ko-KR" altLang="en-US" sz="40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787750" y="1259958"/>
            <a:ext cx="3369364" cy="50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1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주요선수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               </a:t>
            </a:r>
            <a:r>
              <a:rPr lang="ko-KR" altLang="en-US" sz="3600"/>
              <a:t>카와무라</a:t>
            </a: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         </a:t>
            </a:r>
            <a:r>
              <a:rPr lang="en-US" altLang="ko-KR" sz="3600"/>
              <a:t>(</a:t>
            </a:r>
            <a:r>
              <a:rPr lang="ko-KR" altLang="en-US" sz="3600"/>
              <a:t>요코하마 농구단</a:t>
            </a:r>
            <a:r>
              <a:rPr lang="en-US" altLang="ko-KR" sz="3600"/>
              <a:t>)</a:t>
            </a:r>
            <a:endParaRPr lang="en-US" altLang="ko-KR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53214" y="1447800"/>
            <a:ext cx="3725577" cy="464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85550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주요선수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 sz="3600"/>
          </a:p>
          <a:p>
            <a:pPr lvl="0"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하치무라 루이 </a:t>
            </a:r>
            <a:endParaRPr lang="ko-KR" altLang="en-US" sz="3600"/>
          </a:p>
          <a:p>
            <a:pPr marL="0" lvl="0" indent="0">
              <a:buNone/>
              <a:defRPr/>
            </a:pPr>
            <a:r>
              <a:rPr lang="en-US" altLang="ko-KR" sz="3600"/>
              <a:t>(</a:t>
            </a:r>
            <a:r>
              <a:rPr lang="ko-KR" altLang="en-US" sz="3600"/>
              <a:t>레이커스)</a:t>
            </a:r>
            <a:endParaRPr lang="ko-KR" altLang="en-US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955888" y="1496868"/>
            <a:ext cx="6451022" cy="45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68526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주요선수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 sz="3600"/>
          </a:p>
          <a:p>
            <a:pPr lvl="0"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시노야마 류세이 </a:t>
            </a:r>
            <a:endParaRPr lang="ko-KR" altLang="en-US" sz="3600"/>
          </a:p>
          <a:p>
            <a:pPr lvl="0"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(가와사키 브레이브 선더스)</a:t>
            </a:r>
            <a:endParaRPr lang="ko-KR" altLang="en-US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39372" y="2341201"/>
            <a:ext cx="5243025" cy="31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50637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주요선수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 sz="3600"/>
          </a:p>
          <a:p>
            <a:pPr lvl="0"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와타나베 유타 </a:t>
            </a:r>
            <a:endParaRPr lang="ko-KR" altLang="en-US" sz="3600"/>
          </a:p>
          <a:p>
            <a:pPr marL="0" lvl="0" indent="0">
              <a:buNone/>
              <a:defRPr/>
            </a:pPr>
            <a:r>
              <a:rPr lang="en-US" altLang="ko-KR" sz="3600"/>
              <a:t>(</a:t>
            </a:r>
            <a:r>
              <a:rPr lang="ko-KR" altLang="en-US" sz="3600"/>
              <a:t>브루클린 네츠)</a:t>
            </a:r>
            <a:endParaRPr lang="ko-KR" altLang="en-US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268933" y="1554162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75515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여자 농구 국가대표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8556" y="1382496"/>
            <a:ext cx="9654887" cy="480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71500"/>
      </p:ext>
    </p:extLst>
  </p:cSld>
  <p:clrMapOvr>
    <a:masterClrMapping/>
  </p:clrMapOvr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보석">
  <a:themeElements>
    <a:clrScheme name="보석">
      <a:dk1>
        <a:sysClr val="windowText" lastClr="000000"/>
      </a:dk1>
      <a:lt1>
        <a:srgbClr val="ffffff"/>
      </a:lt1>
      <a:dk2>
        <a:srgbClr val="4dc7cb"/>
      </a:dk2>
      <a:lt2>
        <a:srgbClr val="f3df88"/>
      </a:lt2>
      <a:accent1>
        <a:srgbClr val="464d46"/>
      </a:accent1>
      <a:accent2>
        <a:srgbClr val="e5705d"/>
      </a:accent2>
      <a:accent3>
        <a:srgbClr val="2d9b9b"/>
      </a:accent3>
      <a:accent4>
        <a:srgbClr val="5a4e56"/>
      </a:accent4>
      <a:accent5>
        <a:srgbClr val="dbf3f4"/>
      </a:accent5>
      <a:accent6>
        <a:srgbClr val="9a8b95"/>
      </a:accent6>
      <a:hlink>
        <a:srgbClr val="4a45ff"/>
      </a:hlink>
      <a:folHlink>
        <a:srgbClr val="be27bb"/>
      </a:folHlink>
    </a:clrScheme>
    <a:fontScheme name="보석">
      <a:majorFont>
        <a:latin typeface="Georgia"/>
        <a:ea typeface=""/>
        <a:cs typeface=""/>
        <a:font script="Jpan" typeface="MS PGothic"/>
        <a:font script="Hang" typeface="한컴 솔잎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보석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alpha val="50000"/>
                <a:satMod val="255000"/>
              </a:schemeClr>
            </a:gs>
            <a:gs pos="19000">
              <a:schemeClr val="phClr">
                <a:tint val="60000"/>
                <a:shade val="100000"/>
                <a:satMod val="200000"/>
                <a:lumMod val="80000"/>
              </a:schemeClr>
            </a:gs>
            <a:gs pos="100000">
              <a:schemeClr val="phClr">
                <a:shade val="50000"/>
                <a:satMod val="220000"/>
                <a:lumMod val="50000"/>
              </a:schemeClr>
            </a:gs>
          </a:gsLst>
          <a:lin ang="3600000" scaled="0"/>
        </a:gradFill>
        <a:blipFill rotWithShape="1">
          <a:blip r:embed="rId1">
            <a:alphaModFix/>
            <a:duotone>
              <a:schemeClr val="phClr">
                <a:shade val="60000"/>
                <a:alpha val="20000"/>
                <a:hueMod val="97000"/>
                <a:satMod val="200000"/>
                <a:lumMod val="80000"/>
              </a:schemeClr>
              <a:schemeClr val="phClr">
                <a:tint val="40000"/>
                <a:alpha val="20000"/>
              </a:schemeClr>
            </a:duotone>
            <a:lum/>
          </a:blip>
          <a:tile tx="0" ty="0" sx="100000" sy="100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76</ep:Words>
  <ep:PresentationFormat>화면 슬라이드 쇼(4:3)</ep:PresentationFormat>
  <ep:Paragraphs>47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보석</vt:lpstr>
      <vt:lpstr>일본 농구 국가대표 유니폼</vt:lpstr>
      <vt:lpstr>플레이 스타일 및 장점</vt:lpstr>
      <vt:lpstr>단점</vt:lpstr>
      <vt:lpstr>주요선수</vt:lpstr>
      <vt:lpstr>주요선수</vt:lpstr>
      <vt:lpstr>주요선수</vt:lpstr>
      <vt:lpstr>주요선수</vt:lpstr>
      <vt:lpstr>주요선수</vt:lpstr>
      <vt:lpstr>일본 여자 농구 국가대표</vt:lpstr>
      <vt:lpstr>일본 여자 농구 국대 우승경력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2024-05-29T07:29:58.525</dcterms:created>
  <dc:creator>lollk</dc:creator>
  <cp:lastModifiedBy>lollk</cp:lastModifiedBy>
  <dcterms:modified xsi:type="dcterms:W3CDTF">2024-05-29T08:00:06.200</dcterms:modified>
  <cp:revision>8</cp:revision>
  <dc:title>일본 농구 국가대표 유니폼</dc:title>
  <cp:version>13.0.0.866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