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39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58236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22095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260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111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4729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26048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12415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90982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5564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7445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277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900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슬램덩크 의 줄거리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중학교 3년 동안 50명의 여자에게 차인 강백호. 고등학생이 된 그는 문득 말을 걸어 온 여자, 채소연에게 첫눈에 반한다.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"농구 좋아하세요?"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라는 물음과 함께 꽃길이 펼쳐진다...!?</a:t>
            </a: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그후 강백호가 농구부에 들어가며 펼쳐지는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청춘 스포츠 만화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03470" y="2586280"/>
            <a:ext cx="4603661" cy="29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1427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 등장인물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   강백호 </a:t>
            </a:r>
            <a:r>
              <a:rPr lang="en-US" altLang="ko-KR" sz="2000"/>
              <a:t>PF</a:t>
            </a:r>
            <a:r>
              <a:rPr lang="ko-KR" altLang="en-US" sz="2000"/>
              <a:t>              서태웅 </a:t>
            </a:r>
            <a:r>
              <a:rPr lang="en-US" altLang="ko-KR" sz="2000"/>
              <a:t>SF                 </a:t>
            </a:r>
            <a:r>
              <a:rPr lang="ko-KR" altLang="en-US" sz="2000"/>
              <a:t>송태섭</a:t>
            </a:r>
            <a:r>
              <a:rPr lang="en-US" altLang="ko-KR" sz="2000"/>
              <a:t>PG                  </a:t>
            </a:r>
            <a:r>
              <a:rPr lang="ko-KR" altLang="en-US" sz="2000"/>
              <a:t>정대만</a:t>
            </a:r>
            <a:r>
              <a:rPr lang="en-US" altLang="ko-KR" sz="2000"/>
              <a:t>SG                 </a:t>
            </a:r>
            <a:r>
              <a:rPr lang="ko-KR" altLang="en-US" sz="2000"/>
              <a:t>채치수</a:t>
            </a:r>
            <a:r>
              <a:rPr lang="en-US" altLang="ko-KR" sz="2000"/>
              <a:t>C</a:t>
            </a:r>
            <a:endParaRPr lang="en-US" altLang="ko-KR" sz="2000"/>
          </a:p>
          <a:p>
            <a:pPr marL="0" lvl="0" indent="0">
              <a:buNone/>
              <a:defRPr/>
            </a:pPr>
            <a:r>
              <a:rPr lang="en-US" altLang="ko-KR" sz="2000"/>
              <a:t>     189cm                   188cm                      168cm                        178cm                     198cm</a:t>
            </a:r>
            <a:endParaRPr lang="en-US" altLang="ko-KR" sz="2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928858"/>
            <a:ext cx="1802134" cy="30002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7539" y="1928857"/>
            <a:ext cx="2076321" cy="30002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79667" y="1954371"/>
            <a:ext cx="2011771" cy="29492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06700" y="1928857"/>
            <a:ext cx="2024483" cy="30002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426989" y="1928858"/>
            <a:ext cx="2073603" cy="30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223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슬램덩크의 작가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 sz="3200"/>
              <a:t>이노우에 다케히코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井上 雄彦いのうえ たけひこ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Takehiko Inoue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/>
              <a:t>	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1967년 1월 12일 (57세)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슬램덩크 - 31권 완결. 누계 1억 7천만부 발행.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리얼- 15권, 연재 중. 누계 약 1400만부 발행.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배가본드 - 37권, 연재 중. 일본 내 누계 6천만부,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466738" y="1447800"/>
            <a:ext cx="3115659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8714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충실한 청춘만화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어느 캐릭터에서나 굴곡이 느껴지고 인간미가 풍겨오는 것은 이 만화가 '노력'의 가치를 결코 폄하하지 않기 때문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447800"/>
            <a:ext cx="3191362" cy="37220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1447800"/>
            <a:ext cx="4835769" cy="34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7509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수준 높은 작화와 분위기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ko-KR" altLang="en-US"/>
              <a:t>이노우에가 보여준 당대 최고 수준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4645" y="1891225"/>
            <a:ext cx="5441355" cy="30755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0768" y="1686072"/>
            <a:ext cx="4411114" cy="34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8541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106</ep:Words>
  <ep:PresentationFormat>화면 슬라이드 쇼(4:3)</ep:PresentationFormat>
  <ep:Paragraphs>50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보석</vt:lpstr>
      <vt:lpstr>슬램덩크 의 줄거리</vt:lpstr>
      <vt:lpstr>주요 등장인물</vt:lpstr>
      <vt:lpstr>슬램덩크의 작가</vt:lpstr>
      <vt:lpstr>충실한 청춘만화</vt:lpstr>
      <vt:lpstr>수준 높은 작화와 분위기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2024-05-29T07:37:42.454</dcterms:created>
  <dc:creator>lollk</dc:creator>
  <cp:lastModifiedBy>lollk</cp:lastModifiedBy>
  <dcterms:modified xsi:type="dcterms:W3CDTF">2024-05-29T08:07:35.634</dcterms:modified>
  <cp:revision>3</cp:revision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