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1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21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7099300" y="38100"/>
            <a:ext cx="4216400" cy="188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1600000">
            <a:off x="-152400" y="7366000"/>
            <a:ext cx="1887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60400" y="7327900"/>
            <a:ext cx="193421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-139700"/>
            <a:ext cx="6807200" cy="308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2438400"/>
            <a:ext cx="2184400" cy="93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5842000"/>
            <a:ext cx="15570200" cy="351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57100" y="2438400"/>
            <a:ext cx="2489200" cy="939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235200" y="7289800"/>
            <a:ext cx="3746500" cy="1358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33600" y="5842000"/>
            <a:ext cx="14046200" cy="749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5410200" y="7835900"/>
            <a:ext cx="2298700" cy="38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591800" y="7835900"/>
            <a:ext cx="2298700" cy="3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2044700"/>
            <a:ext cx="15570200" cy="3517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84400" y="2120900"/>
            <a:ext cx="140462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64400" y="5854700"/>
            <a:ext cx="3238500" cy="939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378700" y="2133600"/>
            <a:ext cx="3149600" cy="939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5400" y="3263900"/>
            <a:ext cx="16357600" cy="1981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959600" y="7213600"/>
            <a:ext cx="4114800" cy="1358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976100" y="7213600"/>
            <a:ext cx="42291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3746500"/>
            <a:ext cx="15570200" cy="5486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08700" y="6489700"/>
            <a:ext cx="48133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029700" y="4203700"/>
            <a:ext cx="7467600" cy="45593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9232900"/>
            <a:ext cx="15582900" cy="381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3746500"/>
            <a:ext cx="15582900" cy="38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17700" y="685800"/>
            <a:ext cx="6134100" cy="1854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2451100"/>
            <a:ext cx="11303000" cy="1028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38300" y="4991100"/>
            <a:ext cx="666750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779000" y="2463800"/>
            <a:ext cx="7124700" cy="707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17700" y="685800"/>
            <a:ext cx="9740900" cy="1854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89100" y="4508500"/>
            <a:ext cx="730250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74200" y="2463800"/>
            <a:ext cx="74422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22300"/>
            <a:ext cx="8496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00200" y="4305300"/>
            <a:ext cx="76200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17700" y="685800"/>
            <a:ext cx="8496300" cy="1854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78000" y="4051300"/>
            <a:ext cx="72517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8496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58900" y="5067300"/>
            <a:ext cx="80391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742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7409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9900" y="4749800"/>
            <a:ext cx="7035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549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798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" y="4749800"/>
            <a:ext cx="74168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36100" y="2463800"/>
            <a:ext cx="74930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112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4737100"/>
            <a:ext cx="74930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765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798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78000" y="4406900"/>
            <a:ext cx="7200900" cy="345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