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4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71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3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28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50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01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6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20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7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4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26AD-0E28-42D8-947C-9B44F45563E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0E97-8E35-4473-82D1-92C80860E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4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2091267"/>
            <a:ext cx="309033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000" y="2658533"/>
            <a:ext cx="25654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800" y="3640667"/>
            <a:ext cx="3056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260600"/>
            <a:ext cx="4114800" cy="4055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2658533"/>
            <a:ext cx="3081867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400" y="3640667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4</cp:revision>
  <dcterms:created xsi:type="dcterms:W3CDTF">2024-05-29T12:40:38Z</dcterms:created>
  <dcterms:modified xsi:type="dcterms:W3CDTF">2024-05-29T12:49:23Z</dcterms:modified>
</cp:coreProperties>
</file>