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10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79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82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7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46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0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59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82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0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8AE8-7F94-4BD3-B653-FCA4AD31D784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D2A2-7FCD-44CC-9EEC-B9B89BCF5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2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533" y="1820333"/>
            <a:ext cx="5308600" cy="1786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2400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200" y="3191933"/>
            <a:ext cx="4927600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8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733" y="3708400"/>
            <a:ext cx="4953000" cy="2379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733" y="1998133"/>
            <a:ext cx="5113867" cy="195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56467" y="601133"/>
            <a:ext cx="152400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800" y="3674533"/>
            <a:ext cx="4961467" cy="2446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733" y="1998134"/>
            <a:ext cx="5139267" cy="2048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56467" y="601133"/>
            <a:ext cx="152400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333" y="3708400"/>
            <a:ext cx="4978400" cy="24045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733" y="1998134"/>
            <a:ext cx="5342467" cy="2048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56467" y="601133"/>
            <a:ext cx="152400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733" y="3429000"/>
            <a:ext cx="4953000" cy="2683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282333" cy="195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534" y="1888067"/>
            <a:ext cx="5427133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733" y="3183467"/>
            <a:ext cx="4953000" cy="2937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800" y="1981200"/>
            <a:ext cx="4529667" cy="1540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56467" y="601133"/>
            <a:ext cx="15282333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9333"/>
            <a:ext cx="9906000" cy="7933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33" y="2150533"/>
            <a:ext cx="4953000" cy="396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3" y="6129867"/>
            <a:ext cx="4953000" cy="12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733" y="3191933"/>
            <a:ext cx="4953000" cy="294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800" y="1981200"/>
            <a:ext cx="4868333" cy="1540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56467" y="601133"/>
            <a:ext cx="15282333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067" y="440267"/>
            <a:ext cx="3107267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3</cp:revision>
  <dcterms:created xsi:type="dcterms:W3CDTF">2024-05-29T12:36:11Z</dcterms:created>
  <dcterms:modified xsi:type="dcterms:W3CDTF">2024-05-29T13:04:01Z</dcterms:modified>
</cp:coreProperties>
</file>