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56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7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72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58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9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5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66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48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19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7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8D27-804D-47F9-A9F0-8196181A47DE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15A8-A38E-48E0-8E21-155E417C4E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4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2159000"/>
            <a:ext cx="4114800" cy="3987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467" y="2658533"/>
            <a:ext cx="25400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7" y="3640667"/>
            <a:ext cx="2997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2024-05-29T12:49:24Z</dcterms:created>
  <dcterms:modified xsi:type="dcterms:W3CDTF">2024-05-29T12:49:33Z</dcterms:modified>
</cp:coreProperties>
</file>